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66" r:id="rId3"/>
    <p:sldId id="265" r:id="rId4"/>
    <p:sldId id="261" r:id="rId5"/>
    <p:sldId id="277" r:id="rId6"/>
    <p:sldId id="268" r:id="rId7"/>
    <p:sldId id="269" r:id="rId8"/>
    <p:sldId id="275" r:id="rId9"/>
    <p:sldId id="260" r:id="rId10"/>
    <p:sldId id="270" r:id="rId11"/>
    <p:sldId id="271" r:id="rId12"/>
    <p:sldId id="273" r:id="rId13"/>
    <p:sldId id="274" r:id="rId14"/>
    <p:sldId id="276" r:id="rId15"/>
    <p:sldId id="279" r:id="rId16"/>
    <p:sldId id="262" r:id="rId17"/>
    <p:sldId id="286" r:id="rId18"/>
    <p:sldId id="282" r:id="rId19"/>
    <p:sldId id="283" r:id="rId20"/>
    <p:sldId id="285" r:id="rId21"/>
    <p:sldId id="280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D7801-B52A-48CC-89E9-6C38A13A772D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5FCE3-9EBE-404C-BEBF-240BB167A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7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78CF-E7A9-4D2C-9C99-F32410B0F988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3CA-FDFD-4F07-8223-AEEE7130D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59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78CF-E7A9-4D2C-9C99-F32410B0F988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3CA-FDFD-4F07-8223-AEEE7130D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78CF-E7A9-4D2C-9C99-F32410B0F988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3CA-FDFD-4F07-8223-AEEE7130D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6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78CF-E7A9-4D2C-9C99-F32410B0F988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3CA-FDFD-4F07-8223-AEEE7130D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7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78CF-E7A9-4D2C-9C99-F32410B0F988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3CA-FDFD-4F07-8223-AEEE7130D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78CF-E7A9-4D2C-9C99-F32410B0F988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3CA-FDFD-4F07-8223-AEEE7130D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66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78CF-E7A9-4D2C-9C99-F32410B0F988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3CA-FDFD-4F07-8223-AEEE7130D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59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78CF-E7A9-4D2C-9C99-F32410B0F988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3CA-FDFD-4F07-8223-AEEE7130D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40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78CF-E7A9-4D2C-9C99-F32410B0F988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3CA-FDFD-4F07-8223-AEEE7130D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71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78CF-E7A9-4D2C-9C99-F32410B0F988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3CA-FDFD-4F07-8223-AEEE7130D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78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078CF-E7A9-4D2C-9C99-F32410B0F988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DE3CA-FDFD-4F07-8223-AEEE7130D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66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078CF-E7A9-4D2C-9C99-F32410B0F988}" type="datetimeFigureOut">
              <a:rPr lang="en-GB" smtClean="0"/>
              <a:t>18/04/2020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DE3CA-FDFD-4F07-8223-AEEE7130D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82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1193" y="10744"/>
            <a:ext cx="3682166" cy="332033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00" dirty="0"/>
          </a:p>
        </p:txBody>
      </p:sp>
      <p:sp>
        <p:nvSpPr>
          <p:cNvPr id="9" name="Rectangle 8"/>
          <p:cNvSpPr/>
          <p:nvPr/>
        </p:nvSpPr>
        <p:spPr>
          <a:xfrm>
            <a:off x="7824590" y="10744"/>
            <a:ext cx="4367409" cy="330151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00" dirty="0"/>
          </a:p>
        </p:txBody>
      </p:sp>
      <p:sp>
        <p:nvSpPr>
          <p:cNvPr id="3" name="Rectangle 2"/>
          <p:cNvSpPr/>
          <p:nvPr/>
        </p:nvSpPr>
        <p:spPr>
          <a:xfrm>
            <a:off x="4023359" y="7092"/>
            <a:ext cx="4189656" cy="332398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105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GB" sz="105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668" y="3930436"/>
            <a:ext cx="11315635" cy="2665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uhammad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umayun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abir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(Jewel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B,Sc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(Chemistry),1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Class,M,Sc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(Chemistry),1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class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Sust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on Study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ssistant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rofesor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dirty="0" smtClean="0">
                <a:latin typeface="Times New Roman" pitchFamily="18" charset="0"/>
                <a:cs typeface="NikoshBAN" pitchFamily="2" charset="0"/>
              </a:rPr>
              <a:t>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hemistry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bn-BD" dirty="0" smtClean="0">
                <a:latin typeface="Times New Roman" pitchFamily="18" charset="0"/>
                <a:cs typeface="NikoshBAN" pitchFamily="2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Noorjahan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Memorial Women</a:t>
            </a:r>
            <a:r>
              <a:rPr lang="bn-BD" dirty="0" smtClean="0">
                <a:latin typeface="Times New Roman" pitchFamily="18" charset="0"/>
                <a:cs typeface="NikoshBAN" pitchFamily="2" charset="0"/>
              </a:rPr>
              <a:t>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 Degree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College,Sylhet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                         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Jewelchemist_73@yahoo.com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,                                 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golian Baiti" panose="03000500000000000000" pitchFamily="66" charset="0"/>
                <a:cs typeface="Mongolian Baiti" panose="03000500000000000000" pitchFamily="66" charset="0"/>
              </a:rPr>
              <a:t>                                          </a:t>
            </a:r>
            <a:r>
              <a:rPr lang="en-US" sz="1600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Contact No:01715455358    </a:t>
            </a:r>
            <a:endParaRPr lang="en-US" sz="1600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8" y="334852"/>
            <a:ext cx="11737074" cy="90709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0186" y="1822452"/>
            <a:ext cx="6903076" cy="4351338"/>
          </a:xfrm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 কেন্দ্রস্থলে ধনাত্মক আধানযুক্ত নিউক্লিয়াস থাকে।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 সমস্ত ভর নিউক্লিয়াসে পুঞ্জিভূত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থাকে।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ন্যায় ইলেকট্রনগুলি নিউক্লিয়াসকে কেন্দ্র করে ঘুরে।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 বিদ্যুৎ নিরপেক্ষ।</a:t>
            </a: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416228" y="2132265"/>
            <a:ext cx="274320" cy="24819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-</a:t>
            </a:r>
            <a:endParaRPr lang="en-GB" b="1" dirty="0"/>
          </a:p>
        </p:txBody>
      </p:sp>
      <p:sp>
        <p:nvSpPr>
          <p:cNvPr id="9" name="Oval 8"/>
          <p:cNvSpPr/>
          <p:nvPr/>
        </p:nvSpPr>
        <p:spPr>
          <a:xfrm>
            <a:off x="1403168" y="2200769"/>
            <a:ext cx="3303481" cy="337381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838729" y="3400709"/>
            <a:ext cx="577500" cy="83062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279" t="-178565" r="-168055" b="-1875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FFFF00"/>
                </a:solidFill>
              </a:rPr>
              <a:t>+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decel="10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5 -0.01436 C 0.03437 -0.01436 0.09518 0.09537 0.09518 0.23078 C 0.09518 0.36666 0.03437 0.47754 -0.0405 0.47754 C -0.11537 0.47754 -0.17578 0.36666 -0.17578 0.23078 C -0.17578 0.09537 -0.11537 -0.01436 -0.03256 0.00162 " pathEditMode="relative" rAng="0" ptsTypes="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0" y="721215"/>
            <a:ext cx="12192000" cy="823912"/>
          </a:xfrm>
        </p:spPr>
        <p:txBody>
          <a:bodyPr>
            <a:normAutofit/>
          </a:bodyPr>
          <a:lstStyle/>
          <a:p>
            <a:pPr algn="ctr"/>
            <a:r>
              <a:rPr lang="bn-BD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রাদারফোর্ড </a:t>
            </a:r>
            <a:r>
              <a:rPr lang="bn-BD" sz="4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 মডেলের ত্রুটি </a:t>
            </a:r>
            <a:endParaRPr lang="en-GB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537915" y="1410374"/>
            <a:ext cx="6654085" cy="3947237"/>
          </a:xfrm>
        </p:spPr>
        <p:txBody>
          <a:bodyPr/>
          <a:lstStyle/>
          <a:p>
            <a:endParaRPr lang="bn-BD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 আকার সঠিকভাবে ব্যাখ্যা করতে পারে না।</a:t>
            </a:r>
          </a:p>
          <a:p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পরমাণুতে একাধিক ইলেকট্রনের ঘুর্ণন সঠিকভাবে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পারে না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7184" y="1507175"/>
            <a:ext cx="2129050" cy="149533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3066517" y="3658964"/>
            <a:ext cx="2019869" cy="200622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6322" flipV="1">
            <a:off x="655585" y="761588"/>
            <a:ext cx="3794078" cy="2729552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2376695" y="2187781"/>
            <a:ext cx="242674" cy="2729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+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3591286" y="2170194"/>
            <a:ext cx="245660" cy="2729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-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421875" y="1849273"/>
            <a:ext cx="77701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সূত্রানুসারে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ঘঠবে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সাথে এর মিল নেই।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3813087"/>
            <a:ext cx="2759352" cy="254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1 0.00438 C 0.00497 -0.09122 -0.03371 -0.17363 -0.08527 -0.17918 C -0.13488 -0.18682 -0.18136 -0.12224 -0.18436 -0.02988 C -0.18813 0.05577 -0.15584 0.1354 -0.10936 0.14165 C -0.06691 0.14535 -0.02668 0.09304 -0.02355 0.01295 C -0.02043 -0.05974 -0.04751 -0.12826 -0.08696 -0.13405 C -0.12355 -0.13821 -0.15714 -0.094 -0.15962 -0.02711 C -0.16183 0.03262 -0.14009 0.09142 -0.10793 0.0942 C -0.0785 0.09859 -0.0505 0.06433 -0.04829 0.01017 C -0.04673 -0.03844 -0.06339 -0.08543 -0.08839 -0.08821 C -0.11092 -0.09122 -0.13332 -0.0653 -0.13488 -0.02409 C -0.13644 0.01156 -0.12485 0.04582 -0.10636 0.04883 C -0.09087 0.05137 -0.07459 0.03586 -0.07368 0.00693 C -0.07212 -0.0153 -0.0785 -0.03983 -0.09009 -0.04261 C -0.0992 -0.04261 -0.10858 -0.03682 -0.11014 -0.02131 C -0.11092 -0.01136 -0.10936 -0.00164 -0.1048 0.00299 C -0.10233 0.00438 -0.10076 0.00438 -0.09842 0.00299 " pathEditMode="fixed" rAng="0" ptsTypes="AAAAAAAAAAAAAAAAA">
                                      <p:cBhvr>
                                        <p:cTn id="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6" y="-2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0" y="669707"/>
            <a:ext cx="12192000" cy="823912"/>
          </a:xfrm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 পরমাণু মডেল</a:t>
            </a:r>
            <a:endParaRPr lang="en-GB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997574" y="2247499"/>
            <a:ext cx="6194426" cy="4073429"/>
          </a:xfrm>
        </p:spPr>
        <p:txBody>
          <a:bodyPr/>
          <a:lstStyle/>
          <a:p>
            <a:pPr marL="0" indent="0">
              <a:buNone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প্রস্তাবনা সমূহ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 বিষয়ক মতবাদ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কৌণিক ভরবেগ বিষয়ক মতবাদ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 বিকিরন বিষয়ক মতবাদ</a:t>
            </a:r>
          </a:p>
          <a:p>
            <a:endPara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16228" y="2132265"/>
            <a:ext cx="274320" cy="24819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/>
              <a:t>-</a:t>
            </a:r>
            <a:endParaRPr lang="en-GB" b="1" dirty="0"/>
          </a:p>
        </p:txBody>
      </p:sp>
      <p:sp>
        <p:nvSpPr>
          <p:cNvPr id="35" name="Oval 34"/>
          <p:cNvSpPr/>
          <p:nvPr/>
        </p:nvSpPr>
        <p:spPr>
          <a:xfrm>
            <a:off x="1389520" y="2200769"/>
            <a:ext cx="3303481" cy="3373818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3867399" y="3291621"/>
            <a:ext cx="222068" cy="27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-</a:t>
            </a:r>
            <a:endParaRPr lang="en-GB" b="1" dirty="0"/>
          </a:p>
        </p:txBody>
      </p:sp>
      <p:sp>
        <p:nvSpPr>
          <p:cNvPr id="37" name="Oval 36"/>
          <p:cNvSpPr/>
          <p:nvPr/>
        </p:nvSpPr>
        <p:spPr>
          <a:xfrm>
            <a:off x="1951704" y="2800739"/>
            <a:ext cx="2179112" cy="21738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1992560" y="4299042"/>
            <a:ext cx="218364" cy="272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-</a:t>
            </a:r>
            <a:endParaRPr lang="en-GB" dirty="0"/>
          </a:p>
        </p:txBody>
      </p:sp>
      <p:sp>
        <p:nvSpPr>
          <p:cNvPr id="39" name="Oval 38"/>
          <p:cNvSpPr/>
          <p:nvPr/>
        </p:nvSpPr>
        <p:spPr>
          <a:xfrm>
            <a:off x="2838729" y="3580401"/>
            <a:ext cx="571793" cy="50198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279" t="-178565" r="-168055" b="-1875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/>
              <a:t>++</a:t>
            </a:r>
            <a:endParaRPr lang="en-GB" b="1" dirty="0"/>
          </a:p>
        </p:txBody>
      </p:sp>
      <p:cxnSp>
        <p:nvCxnSpPr>
          <p:cNvPr id="40" name="Curved Connector 39"/>
          <p:cNvCxnSpPr/>
          <p:nvPr/>
        </p:nvCxnSpPr>
        <p:spPr>
          <a:xfrm flipV="1">
            <a:off x="932643" y="4703934"/>
            <a:ext cx="457200" cy="1524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urved Connector 40"/>
          <p:cNvCxnSpPr/>
          <p:nvPr/>
        </p:nvCxnSpPr>
        <p:spPr>
          <a:xfrm flipV="1">
            <a:off x="1430780" y="4497980"/>
            <a:ext cx="457200" cy="1524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flipV="1">
            <a:off x="1479689" y="4583721"/>
            <a:ext cx="457200" cy="1524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410522" y="3005904"/>
            <a:ext cx="374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k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054920" y="2673338"/>
            <a:ext cx="28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9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" presetClass="path" presetSubtype="0" repeatCount="indefinite" decel="100000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05 -0.01436 C 0.03437 -0.01436 0.09518 0.09537 0.09518 0.23078 C 0.09518 0.36666 0.03437 0.47754 -0.0405 0.47754 C -0.11537 0.47754 -0.17578 0.36666 -0.17578 0.23078 C -0.17578 0.09537 -0.11537 -0.01436 -0.03256 0.00162 " pathEditMode="relative" rAng="0" ptsTypes="AAAAA">
                                      <p:cBhvr>
                                        <p:cTn id="54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458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56 -0.00625 C 0.02539 0.07384 0.01094 0.17176 -0.03229 0.2125 C -0.07513 0.25301 -0.13034 0.2206 -0.15403 0.14143 C -0.17786 0.0618 -0.1612 -0.03496 -0.11836 -0.07546 C -0.07526 -0.11621 -0.02187 -0.08542 0.00156 -0.00625 Z " pathEditMode="fixed" rAng="3720000" ptsTypes="AAAAA">
                                      <p:cBhvr>
                                        <p:cTn id="56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75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1465 0.03103 C -0.02051 -0.03356 -0.02064 -0.13541 0.01478 -0.19629 C 0.04994 -0.2567 0.10749 -0.25323 0.14264 -0.18842 C 0.17793 -0.12337 0.17754 -0.02175 0.14225 0.0389 C 0.10697 0.09955 0.05007 0.09607 0.01465 0.03103 Z " pathEditMode="fixed" rAng="13560000" ptsTypes="AAAAA">
                                      <p:cBhvr>
                                        <p:cTn id="58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3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4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4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4" presetClass="entr" presetSubtype="1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51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9 0.02616 L -0.01355 0.05324 C -0.01954 0.05926 -0.02253 0.06782 -0.02253 0.07708 C -0.02253 0.0875 -0.01954 0.09537 -0.01355 0.10162 L 0.01289 0.12963 " pathEditMode="fixed" rAng="0" ptsTypes="AAAAA">
                                      <p:cBhvr>
                                        <p:cTn id="9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8" grpId="0" animBg="1"/>
      <p:bldP spid="38" grpId="1" animBg="1"/>
      <p:bldP spid="38" grpId="2" animBg="1"/>
      <p:bldP spid="39" grpId="0" animBg="1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0" y="450762"/>
            <a:ext cx="12192000" cy="823912"/>
          </a:xfrm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 মডে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ত্রুটি  </a:t>
            </a:r>
            <a:endParaRPr lang="en-GB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746153" y="1872242"/>
            <a:ext cx="7336665" cy="357321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 ইলেকট্রন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বর্ণালি ব্যাখ্যা করতে পারে না।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বর্ণালিতে একাধিক রেখার উৎপত্তি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পারে না।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32" y="1686966"/>
            <a:ext cx="3656980" cy="2047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" y="3982784"/>
            <a:ext cx="3523739" cy="18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034" y="533995"/>
            <a:ext cx="12192000" cy="900753"/>
          </a:xfrm>
        </p:spPr>
        <p:txBody>
          <a:bodyPr>
            <a:normAutofit/>
          </a:bodyPr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 মডে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ত্রুটি </a:t>
            </a:r>
            <a:endParaRPr lang="en-GB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108800" y="1572435"/>
            <a:ext cx="7083200" cy="20305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bn-BD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হাইজে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নবার্গের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অনিশ্চয়তা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পারে না।</a:t>
            </a:r>
            <a:endParaRPr lang="bn-BD" sz="4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01759" y="1435279"/>
            <a:ext cx="222068" cy="274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-</a:t>
            </a:r>
            <a:endParaRPr lang="en-GB" b="1" dirty="0"/>
          </a:p>
        </p:txBody>
      </p:sp>
      <p:sp>
        <p:nvSpPr>
          <p:cNvPr id="7" name="Oval 6"/>
          <p:cNvSpPr/>
          <p:nvPr/>
        </p:nvSpPr>
        <p:spPr>
          <a:xfrm>
            <a:off x="931963" y="1572435"/>
            <a:ext cx="2179112" cy="21738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869735" y="3603008"/>
            <a:ext cx="218364" cy="2729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-</a:t>
            </a:r>
            <a:endParaRPr lang="en-GB" dirty="0"/>
          </a:p>
        </p:txBody>
      </p:sp>
      <p:sp>
        <p:nvSpPr>
          <p:cNvPr id="11" name="Oval 10"/>
          <p:cNvSpPr/>
          <p:nvPr/>
        </p:nvSpPr>
        <p:spPr>
          <a:xfrm>
            <a:off x="1705959" y="2470245"/>
            <a:ext cx="577500" cy="53279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279" t="-178565" r="-168055" b="-1875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/>
              <a:t>++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30929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6 0.00092 C 0.04752 0.00092 0.08919 0.07014 0.08919 0.15694 C 0.08919 0.24328 0.04752 0.31481 -0.00326 0.31481 C -0.05391 0.31481 -0.09427 0.24328 -0.09427 0.15694 C -0.09427 0.07014 -0.05391 0.00092 -0.00326 0.00092 Z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5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72 -0.00046 C -0.06172 -0.0081 -0.09948 -0.08495 -0.09518 -0.17292 C -0.09102 -0.2588 -0.04622 -0.32315 0.00443 -0.31528 C 0.05482 -0.30741 0.09206 -0.23032 0.08776 -0.14352 C 0.08346 -0.05648 0.03945 0.00463 -0.01172 -0.00046 Z " pathEditMode="relative" rAng="11100000" ptsTypes="AAAAA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87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bn-BD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তুলনা</a:t>
            </a:r>
            <a:endParaRPr lang="en-GB" sz="115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90688"/>
            <a:ext cx="6019800" cy="5023453"/>
          </a:xfrm>
        </p:spPr>
        <p:txBody>
          <a:bodyPr/>
          <a:lstStyle/>
          <a:p>
            <a:pPr marL="0" indent="0">
              <a:buNone/>
            </a:pPr>
            <a:r>
              <a:rPr lang="bn-BD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     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44565"/>
            <a:ext cx="6019800" cy="5013435"/>
          </a:xfrm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           </a:t>
            </a:r>
            <a:endParaRPr lang="en-GB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0" y="2727435"/>
            <a:ext cx="3892436" cy="2603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8"/>
          <a:stretch/>
        </p:blipFill>
        <p:spPr>
          <a:xfrm>
            <a:off x="7492620" y="2397533"/>
            <a:ext cx="3472414" cy="3003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515341"/>
            <a:ext cx="601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কক্ষপথের সম্পর্কে সুনির্দিষ্ট ধারনা দিতে পারে না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910" y="1844565"/>
            <a:ext cx="3630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রাদারফোর্ড </a:t>
            </a:r>
            <a:r>
              <a:rPr lang="bn-BD" sz="320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482953" y="1491956"/>
            <a:ext cx="33982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 পরমাণু মডেল</a:t>
            </a:r>
            <a:endParaRPr lang="en-GB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5395" y="5596149"/>
            <a:ext cx="6019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কক্ষপথগুলি বৃত্তাকার ও নির্দিষ্ট আকার বিশিষ্ট।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0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72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window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276" y="544904"/>
            <a:ext cx="341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রাদারফোর্ড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endParaRPr lang="en-GB" sz="3200" dirty="0">
              <a:solidFill>
                <a:srgbClr val="7030A0"/>
              </a:solidFill>
            </a:endParaRPr>
          </a:p>
          <a:p>
            <a:endParaRPr lang="bn-BD" sz="32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5598" y="653733"/>
            <a:ext cx="25683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 পরমাণু মডেল</a:t>
            </a:r>
            <a:endParaRPr lang="en-GB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247" y="5312979"/>
            <a:ext cx="540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বর্ণালীর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5655" y="5155324"/>
            <a:ext cx="504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ইলেকট্রন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বিশিষ্ট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পরমাণুর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বর্ণালী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ব্যাখ্যা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পারে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GB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49" y="1719619"/>
            <a:ext cx="4446611" cy="3105588"/>
          </a:xfrm>
        </p:spPr>
      </p:pic>
    </p:spTree>
    <p:extLst>
      <p:ext uri="{BB962C8B-B14F-4D97-AF65-F5344CB8AC3E}">
        <p14:creationId xmlns:p14="http://schemas.microsoft.com/office/powerpoint/2010/main" val="24593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8276" y="572200"/>
            <a:ext cx="3412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রাদারফোর্ড পরমানু মডেল</a:t>
            </a:r>
            <a:endParaRPr lang="en-GB" sz="3200" dirty="0"/>
          </a:p>
          <a:p>
            <a:endParaRPr lang="bn-BD" sz="32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85598" y="626434"/>
            <a:ext cx="25683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 পরমাণু মডেল</a:t>
            </a:r>
            <a:endParaRPr lang="en-GB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247" y="5490403"/>
            <a:ext cx="5407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ম্যাক্সওয়েল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তত্ত্ব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ঘঠবে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9285" y="5250860"/>
            <a:ext cx="5711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শক্তি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শোষণ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বিকিরণের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ফলে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ইলেকট্র</a:t>
            </a:r>
            <a:r>
              <a:rPr lang="bn-BD" sz="2800" smtClean="0">
                <a:latin typeface="SutonnyMJ" pitchFamily="2" charset="0"/>
                <a:cs typeface="SutonnyMJ" pitchFamily="2" charset="0"/>
              </a:rPr>
              <a:t>ন</a:t>
            </a:r>
            <a:r>
              <a:rPr lang="en-US" sz="280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শক্তিস্তর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পরিবর্তন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GB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099" y="1966790"/>
            <a:ext cx="4168519" cy="3074324"/>
          </a:xfr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2" y="1966790"/>
            <a:ext cx="5071636" cy="2896516"/>
          </a:xfrm>
        </p:spPr>
      </p:pic>
    </p:spTree>
    <p:extLst>
      <p:ext uri="{BB962C8B-B14F-4D97-AF65-F5344CB8AC3E}">
        <p14:creationId xmlns:p14="http://schemas.microsoft.com/office/powerpoint/2010/main" val="20688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714" y="34617"/>
            <a:ext cx="7302320" cy="636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bomb.wav"/>
          </p:stSnd>
        </p:sndAc>
      </p:transition>
    </mc:Choice>
    <mc:Fallback xmlns="">
      <p:transition spd="slow">
        <p:fade/>
        <p:sndAc>
          <p:stSnd>
            <p:snd r:embed="rId4" name="bomb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969" y="632965"/>
            <a:ext cx="9144000" cy="1092804"/>
          </a:xfrm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93216"/>
            <a:ext cx="9144000" cy="708339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মডেল দুটির মধ্যে কি কি বৈসাদৃশ্য আছে ?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12261" y="1934055"/>
            <a:ext cx="2940077" cy="3390144"/>
            <a:chOff x="6912261" y="2024208"/>
            <a:chExt cx="2940077" cy="339014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2261" y="2024208"/>
              <a:ext cx="2940077" cy="270668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397028" y="4829577"/>
              <a:ext cx="4507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/>
                <a:t>খ</a:t>
              </a:r>
              <a:endParaRPr lang="en-GB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0" y="1994108"/>
            <a:ext cx="2532845" cy="3321555"/>
            <a:chOff x="1524000" y="1994108"/>
            <a:chExt cx="2532845" cy="3321555"/>
          </a:xfrm>
        </p:grpSpPr>
        <p:sp>
          <p:nvSpPr>
            <p:cNvPr id="4" name="Oval 3"/>
            <p:cNvSpPr/>
            <p:nvPr/>
          </p:nvSpPr>
          <p:spPr>
            <a:xfrm>
              <a:off x="1524000" y="1994108"/>
              <a:ext cx="2532845" cy="2438449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2582165" y="2904582"/>
              <a:ext cx="416514" cy="621843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60279" t="-178565" r="-168055" b="-18750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rgbClr val="FFFF00"/>
                  </a:solidFill>
                </a:rPr>
                <a:t>+</a:t>
              </a:r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04563" y="4730888"/>
              <a:ext cx="4250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ক</a:t>
              </a:r>
              <a:endParaRPr lang="en-GB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3271234" y="2009105"/>
              <a:ext cx="244698" cy="2575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/>
                <a:t>-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3439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64" y="1359205"/>
            <a:ext cx="4070773" cy="2511379"/>
          </a:xfrm>
        </p:spPr>
      </p:pic>
      <p:grpSp>
        <p:nvGrpSpPr>
          <p:cNvPr id="6" name="Group 5"/>
          <p:cNvGrpSpPr/>
          <p:nvPr/>
        </p:nvGrpSpPr>
        <p:grpSpPr>
          <a:xfrm>
            <a:off x="2355095" y="1466074"/>
            <a:ext cx="2532845" cy="3321555"/>
            <a:chOff x="1524000" y="1994108"/>
            <a:chExt cx="2532845" cy="3321555"/>
          </a:xfrm>
        </p:grpSpPr>
        <p:sp>
          <p:nvSpPr>
            <p:cNvPr id="7" name="Oval 6"/>
            <p:cNvSpPr/>
            <p:nvPr/>
          </p:nvSpPr>
          <p:spPr>
            <a:xfrm>
              <a:off x="1524000" y="1994108"/>
              <a:ext cx="2532845" cy="2438449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2582165" y="2904582"/>
              <a:ext cx="416514" cy="621843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60279" t="-178565" r="-168055" b="-18750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solidFill>
                    <a:srgbClr val="FFFF00"/>
                  </a:solidFill>
                </a:rPr>
                <a:t>+</a:t>
              </a:r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04563" y="4730888"/>
              <a:ext cx="4250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/>
                <a:t>ক</a:t>
              </a:r>
              <a:endParaRPr lang="en-GB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3271234" y="2009105"/>
              <a:ext cx="244698" cy="25757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/>
                <a:t>-</a:t>
              </a:r>
              <a:endParaRPr lang="en-GB" b="1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160586" y="3876541"/>
            <a:ext cx="540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খ 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215944"/>
            <a:ext cx="1135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মডেল ক ও খ এর মধ্যে কোনটি অধিক গ্রহণযোগ্য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স্বপক্ষে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3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12" y="413371"/>
            <a:ext cx="9927936" cy="56392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68881" y="413371"/>
            <a:ext cx="4654147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138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3806150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660478" y="412679"/>
            <a:ext cx="9144000" cy="2387600"/>
          </a:xfrm>
        </p:spPr>
        <p:txBody>
          <a:bodyPr/>
          <a:lstStyle/>
          <a:p>
            <a:r>
              <a:rPr lang="bn-BD" sz="8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বিষয়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subTitle" idx="1"/>
          </p:nvPr>
        </p:nvSpPr>
        <p:spPr>
          <a:xfrm>
            <a:off x="1524000" y="2682082"/>
            <a:ext cx="9544334" cy="2285703"/>
          </a:xfrm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রসায়ন ১ম পত্র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অধ্যায়                          একাদশ শ্রেণী</a:t>
            </a:r>
            <a:endParaRPr lang="en-US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BD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: </a:t>
            </a:r>
            <a:r>
              <a:rPr lang="en-US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৬০ </a:t>
            </a:r>
            <a:r>
              <a:rPr lang="en-US" sz="4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4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GB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3742" y="2118022"/>
            <a:ext cx="4449171" cy="2620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0" y="47767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98329"/>
              </p:ext>
            </p:extLst>
          </p:nvPr>
        </p:nvGraphicFramePr>
        <p:xfrm>
          <a:off x="4153595" y="2239170"/>
          <a:ext cx="4088883" cy="3559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ackager Shell Object" showAsIcon="1" r:id="rId3" imgW="563760" imgH="491040" progId="Package">
                  <p:embed/>
                </p:oleObj>
              </mc:Choice>
              <mc:Fallback>
                <p:oleObj name="Packager Shell Object" showAsIcon="1" r:id="rId3" imgW="5637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3595" y="2239170"/>
                        <a:ext cx="4088883" cy="3559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41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172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পাঠ্যসূচি</a:t>
            </a:r>
            <a:endParaRPr lang="en-GB" sz="8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36063"/>
            <a:ext cx="10515600" cy="1654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পরমাণু  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31388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4417" y="1825625"/>
            <a:ext cx="87393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পাঠশেষে শিক্ষার্থীরা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রাদারফোর্ড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পরমাণু মডেল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 পরমাণু মডেল বর্ণনা করতে পারবে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উভয় মডেলের ত্রুটিসমূহ চিহ্নিত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মডেল দুটির পার্থক্য নির্ণয়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25296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72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58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77" y="5454203"/>
            <a:ext cx="11737074" cy="1004552"/>
          </a:xfrm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α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কনা বিচ্ছুরন পরীক্ষা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730919"/>
              </p:ext>
            </p:extLst>
          </p:nvPr>
        </p:nvGraphicFramePr>
        <p:xfrm>
          <a:off x="4640240" y="2770917"/>
          <a:ext cx="2661312" cy="2705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ackager Shell Object" showAsIcon="1" r:id="rId3" imgW="482040" imgH="491040" progId="Package">
                  <p:embed/>
                </p:oleObj>
              </mc:Choice>
              <mc:Fallback>
                <p:oleObj name="Packager Shell Object" showAsIcon="1" r:id="rId3" imgW="48204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0240" y="2770917"/>
                        <a:ext cx="2661312" cy="2705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4519" y="532263"/>
            <a:ext cx="54727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7" y="552166"/>
            <a:ext cx="7929350" cy="575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55406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8" y="334852"/>
            <a:ext cx="11737074" cy="90709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GB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9127" y="1822452"/>
            <a:ext cx="6434070" cy="4351338"/>
          </a:xfrm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অধিকাংশ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কণা পাত ভেদ করে চলে যায়।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 কয়েকটি কণা বেঁকে যায়।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খুব কম সংখ্যক কণা সোজা বিপরীত দিকে ফিরে আসে। </a:t>
            </a:r>
          </a:p>
          <a:p>
            <a:pPr marL="0" indent="0">
              <a:buNone/>
            </a:pPr>
            <a:endParaRPr lang="en-GB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9" y="2491293"/>
            <a:ext cx="4648737" cy="301365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76518" y="2871989"/>
            <a:ext cx="193183" cy="128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49495" y="3333488"/>
            <a:ext cx="193183" cy="128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73109" y="3733268"/>
            <a:ext cx="193183" cy="128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558082" y="3950062"/>
            <a:ext cx="193183" cy="128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45204" y="4349842"/>
            <a:ext cx="193183" cy="128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35735" y="4566636"/>
            <a:ext cx="193183" cy="128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76518" y="4803821"/>
            <a:ext cx="193183" cy="128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80810" y="5020615"/>
            <a:ext cx="193183" cy="128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532326" y="3049761"/>
            <a:ext cx="193183" cy="128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0732" y="2009404"/>
            <a:ext cx="95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bn-BD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কণা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21971" y="2371859"/>
            <a:ext cx="154547" cy="412124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930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1381</TotalTime>
  <Words>381</Words>
  <Application>Microsoft Office PowerPoint</Application>
  <PresentationFormat>Custom</PresentationFormat>
  <Paragraphs>102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Packager Shell Object</vt:lpstr>
      <vt:lpstr>Package</vt:lpstr>
      <vt:lpstr>PowerPoint Presentation</vt:lpstr>
      <vt:lpstr>PowerPoint Presentation</vt:lpstr>
      <vt:lpstr>আজকের বিষয় </vt:lpstr>
      <vt:lpstr>PowerPoint Presentation</vt:lpstr>
      <vt:lpstr>পাঠ্যসূচি</vt:lpstr>
      <vt:lpstr>PowerPoint Presentation</vt:lpstr>
      <vt:lpstr>α কনা বিচ্ছুরন পরীক্ষা </vt:lpstr>
      <vt:lpstr>PowerPoint Presentation</vt:lpstr>
      <vt:lpstr> পর্যবেক্ষণ </vt:lpstr>
      <vt:lpstr> রাদারফোর্ড পরমাণুর মডেল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তুলনা</vt:lpstr>
      <vt:lpstr>PowerPoint Presentation</vt:lpstr>
      <vt:lpstr>PowerPoint Presentation</vt:lpstr>
      <vt:lpstr>PowerPoint Presentation</vt:lpstr>
      <vt:lpstr>মূল্যায়ন</vt:lpstr>
      <vt:lpstr>এসাইনমেন্ট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cigvYy g‡Wj</dc:title>
  <dc:creator>Mintu das</dc:creator>
  <cp:lastModifiedBy>HP</cp:lastModifiedBy>
  <cp:revision>175</cp:revision>
  <dcterms:created xsi:type="dcterms:W3CDTF">2017-03-05T14:01:21Z</dcterms:created>
  <dcterms:modified xsi:type="dcterms:W3CDTF">2020-04-18T10:28:32Z</dcterms:modified>
</cp:coreProperties>
</file>