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2" r:id="rId2"/>
    <p:sldId id="269" r:id="rId3"/>
    <p:sldId id="273" r:id="rId4"/>
    <p:sldId id="258" r:id="rId5"/>
    <p:sldId id="271" r:id="rId6"/>
    <p:sldId id="276" r:id="rId7"/>
    <p:sldId id="290" r:id="rId8"/>
    <p:sldId id="278" r:id="rId9"/>
    <p:sldId id="279" r:id="rId10"/>
    <p:sldId id="280" r:id="rId11"/>
    <p:sldId id="285" r:id="rId12"/>
    <p:sldId id="282" r:id="rId13"/>
    <p:sldId id="283" r:id="rId14"/>
    <p:sldId id="284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82361E"/>
    <a:srgbClr val="FF0066"/>
    <a:srgbClr val="D46644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230914070523829"/>
          <c:y val="5.9669885014373314E-2"/>
          <c:w val="0.88205280083232851"/>
          <c:h val="0.65696482939632561"/>
        </c:manualLayout>
      </c:layout>
      <c:barChart>
        <c:barDir val="col"/>
        <c:grouping val="clustered"/>
        <c:ser>
          <c:idx val="0"/>
          <c:order val="0"/>
          <c:tx>
            <c:strRef>
              <c:f>Sheet1!$B$1:$B$2</c:f>
              <c:strCache>
                <c:ptCount val="1"/>
                <c:pt idx="0">
                  <c:v>পাসের হার ২০১২ সাল</c:v>
                </c:pt>
              </c:strCache>
            </c:strRef>
          </c:tx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Sheet1!$B$3:$B$12</c:f>
              <c:numCache>
                <c:formatCode>[$-5000445]0.00%</c:formatCode>
                <c:ptCount val="10"/>
                <c:pt idx="0">
                  <c:v>0.85950000000000004</c:v>
                </c:pt>
                <c:pt idx="1">
                  <c:v>0.88330000000000064</c:v>
                </c:pt>
                <c:pt idx="2">
                  <c:v>0.78959999999999997</c:v>
                </c:pt>
                <c:pt idx="3">
                  <c:v>0.8696000000000027</c:v>
                </c:pt>
                <c:pt idx="4">
                  <c:v>0.91779999999999995</c:v>
                </c:pt>
                <c:pt idx="5">
                  <c:v>0.87160000000000271</c:v>
                </c:pt>
                <c:pt idx="6">
                  <c:v>0.85640000000000005</c:v>
                </c:pt>
                <c:pt idx="7">
                  <c:v>0.80689999999999995</c:v>
                </c:pt>
                <c:pt idx="8">
                  <c:v>0.80689999999999995</c:v>
                </c:pt>
                <c:pt idx="9">
                  <c:v>0.88470000000000271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97-40DF-91D8-2746A3A26744}"/>
            </c:ext>
          </c:extLst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পাসের হার ২০১৩ সাল</c:v>
                </c:pt>
              </c:strCache>
            </c:strRef>
          </c:tx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Sheet1!$C$3:$C$12</c:f>
              <c:numCache>
                <c:formatCode>[$-5000445]0.00%</c:formatCode>
                <c:ptCount val="10"/>
                <c:pt idx="0">
                  <c:v>0.87380000000000224</c:v>
                </c:pt>
                <c:pt idx="1">
                  <c:v>0.94030000000000002</c:v>
                </c:pt>
                <c:pt idx="2">
                  <c:v>0.88480000000000258</c:v>
                </c:pt>
                <c:pt idx="3">
                  <c:v>0.88630000000000064</c:v>
                </c:pt>
                <c:pt idx="4">
                  <c:v>0.88959999999999995</c:v>
                </c:pt>
                <c:pt idx="5">
                  <c:v>0.92620000000000002</c:v>
                </c:pt>
                <c:pt idx="6">
                  <c:v>0.90410000000000001</c:v>
                </c:pt>
                <c:pt idx="7">
                  <c:v>0.90600000000000003</c:v>
                </c:pt>
                <c:pt idx="8">
                  <c:v>0.81130000000000002</c:v>
                </c:pt>
                <c:pt idx="9">
                  <c:v>0.89310000000000223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97-40DF-91D8-2746A3A26744}"/>
            </c:ext>
          </c:extLst>
        </c:ser>
        <c:dLbls/>
        <c:axId val="95747456"/>
        <c:axId val="71193728"/>
      </c:barChart>
      <c:catAx>
        <c:axId val="957474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>
                <a:solidFill>
                  <a:srgbClr val="00206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71193728"/>
        <c:crosses val="autoZero"/>
        <c:auto val="1"/>
        <c:lblAlgn val="ctr"/>
        <c:lblOffset val="100"/>
      </c:catAx>
      <c:valAx>
        <c:axId val="71193728"/>
        <c:scaling>
          <c:orientation val="minMax"/>
        </c:scaling>
        <c:axPos val="l"/>
        <c:majorGridlines/>
        <c:numFmt formatCode="[$-5000445]0.00%" sourceLinked="1"/>
        <c:tickLblPos val="nextTo"/>
        <c:txPr>
          <a:bodyPr/>
          <a:lstStyle/>
          <a:p>
            <a:pPr>
              <a:defRPr sz="1600">
                <a:solidFill>
                  <a:srgbClr val="FF0066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957474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rgbClr val="0070C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303649543807134"/>
          <c:y val="0.85406824146981664"/>
          <c:w val="0.34583863973525286"/>
          <c:h val="0.11259842519685052"/>
        </c:manualLayout>
      </c:layout>
      <c:txPr>
        <a:bodyPr/>
        <a:lstStyle/>
        <a:p>
          <a:pPr>
            <a:defRPr sz="2400">
              <a:latin typeface="NikoshBAN" pitchFamily="2" charset="0"/>
              <a:cs typeface="NikoshBAN" pitchFamily="2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141592920353967"/>
          <c:y val="2.5379746835443046E-2"/>
          <c:w val="0.86858407079646016"/>
          <c:h val="0.682597594604474"/>
        </c:manualLayout>
      </c:layout>
      <c:lineChart>
        <c:grouping val="standard"/>
        <c:ser>
          <c:idx val="0"/>
          <c:order val="0"/>
          <c:tx>
            <c:strRef>
              <c:f>Sheet1!$B$1:$B$2</c:f>
              <c:strCache>
                <c:ptCount val="1"/>
                <c:pt idx="0">
                  <c:v>পাসের হার ২০১২ সাল</c:v>
                </c:pt>
              </c:strCache>
            </c:strRef>
          </c:tx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Sheet1!$B$3:$B$12</c:f>
              <c:numCache>
                <c:formatCode>[$-5000445]0.00%</c:formatCode>
                <c:ptCount val="10"/>
                <c:pt idx="0">
                  <c:v>0.85950000000000004</c:v>
                </c:pt>
                <c:pt idx="1">
                  <c:v>0.88329999999999997</c:v>
                </c:pt>
                <c:pt idx="2">
                  <c:v>0.78959999999999997</c:v>
                </c:pt>
                <c:pt idx="3">
                  <c:v>0.8696000000000027</c:v>
                </c:pt>
                <c:pt idx="4">
                  <c:v>0.91779999999999995</c:v>
                </c:pt>
                <c:pt idx="5">
                  <c:v>0.87160000000000271</c:v>
                </c:pt>
                <c:pt idx="6">
                  <c:v>0.85640000000000005</c:v>
                </c:pt>
                <c:pt idx="7">
                  <c:v>0.80689999999999995</c:v>
                </c:pt>
                <c:pt idx="8">
                  <c:v>0.80689999999999995</c:v>
                </c:pt>
                <c:pt idx="9">
                  <c:v>0.88470000000000004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0C-49C3-93A8-AD838FB3101C}"/>
            </c:ext>
          </c:extLst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পাসের হার ২০১৩ সাল</c:v>
                </c:pt>
              </c:strCache>
            </c:strRef>
          </c:tx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Sheet1!$C$3:$C$12</c:f>
              <c:numCache>
                <c:formatCode>[$-5000445]0.00%</c:formatCode>
                <c:ptCount val="10"/>
                <c:pt idx="0">
                  <c:v>0.87380000000000224</c:v>
                </c:pt>
                <c:pt idx="1">
                  <c:v>0.94030000000000002</c:v>
                </c:pt>
                <c:pt idx="2">
                  <c:v>0.88480000000000003</c:v>
                </c:pt>
                <c:pt idx="3">
                  <c:v>0.88629999999999998</c:v>
                </c:pt>
                <c:pt idx="4">
                  <c:v>0.8895999999999995</c:v>
                </c:pt>
                <c:pt idx="5">
                  <c:v>0.92620000000000002</c:v>
                </c:pt>
                <c:pt idx="6">
                  <c:v>0.90410000000000001</c:v>
                </c:pt>
                <c:pt idx="7">
                  <c:v>0.90600000000000003</c:v>
                </c:pt>
                <c:pt idx="8">
                  <c:v>0.81130000000000002</c:v>
                </c:pt>
                <c:pt idx="9">
                  <c:v>0.8931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0C-49C3-93A8-AD838FB3101C}"/>
            </c:ext>
          </c:extLst>
        </c:ser>
        <c:dLbls/>
        <c:marker val="1"/>
        <c:axId val="77736960"/>
        <c:axId val="77742848"/>
      </c:lineChart>
      <c:catAx>
        <c:axId val="7773696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2000">
                <a:solidFill>
                  <a:srgbClr val="00206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77742848"/>
        <c:crosses val="autoZero"/>
        <c:auto val="1"/>
        <c:lblAlgn val="ctr"/>
        <c:lblOffset val="100"/>
      </c:catAx>
      <c:valAx>
        <c:axId val="77742848"/>
        <c:scaling>
          <c:orientation val="minMax"/>
        </c:scaling>
        <c:axPos val="l"/>
        <c:numFmt formatCode="[$-5000445]0.00%" sourceLinked="1"/>
        <c:majorTickMark val="none"/>
        <c:tickLblPos val="nextTo"/>
        <c:txPr>
          <a:bodyPr/>
          <a:lstStyle/>
          <a:p>
            <a:pPr>
              <a:defRPr sz="2000">
                <a:solidFill>
                  <a:srgbClr val="FF0066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777369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solidFill>
                  <a:srgbClr val="0070C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rgbClr val="C00000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0763779527559082"/>
          <c:y val="0.84792634306787595"/>
          <c:w val="0.41502732044858026"/>
          <c:h val="0.13941542908402346"/>
        </c:manualLayout>
      </c:layout>
      <c:txPr>
        <a:bodyPr/>
        <a:lstStyle/>
        <a:p>
          <a:pPr>
            <a:defRPr sz="2000">
              <a:latin typeface="NikoshBAN" pitchFamily="2" charset="0"/>
              <a:cs typeface="NikoshBAN" pitchFamily="2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1.jpeg"/><Relationship Id="rId4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C2C66-B62B-4485-801D-2764E65C40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9D0AE-6589-49C4-9A59-5814A3FD312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পরিসংখ্যানের চলক 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D0802A5-918A-4C08-9544-1568A46AB3A0}" type="parTrans" cxnId="{F59E52FD-A2CC-4404-87F4-CB7DD0CE7C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02F0BF9-C686-40FF-BA9C-5D368AA8C498}" type="sibTrans" cxnId="{F59E52FD-A2CC-4404-87F4-CB7DD0CE7C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DDE87B2-89BC-4B52-81C0-ACE44C85CCD2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বিচ্ছিন্ন চলক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D9C57F3-E0C3-4D3C-A206-0910DE3233AF}" type="parTrans" cxnId="{7B6EBDF5-EBC0-4ADC-A66F-91AFD5C2F0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74FCC3-B68B-4C38-912A-7EA70908E022}" type="sibTrans" cxnId="{7B6EBDF5-EBC0-4ADC-A66F-91AFD5C2F0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39A5A90-4245-4A09-8B5E-83D91801EA81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অবিচ্ছিন্ন চলক 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BC9DB5B-B0A8-4FA7-83AF-985CABEAE95C}" type="parTrans" cxnId="{FD2C178F-A414-402B-9912-5931C1800F0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FFC2569-35EC-48F4-AE56-7769FE8F067C}" type="sibTrans" cxnId="{FD2C178F-A414-402B-9912-5931C1800F0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9B1CE90-71C5-4AA9-9DAB-18203D87FD1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শুধুমাত্র পূর্ণসংখ্যা হয়, তা বিচ্ছিন্ন চলক। যেমনঃ- প্রাপ্ত নম্বর, জনসংখ্যা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C7B5956-23AE-4AE6-88FD-8F4DECCDAC73}" type="parTrans" cxnId="{F5C173FB-E239-486C-8CA3-2D539DC6C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1540F1E-69F8-40D2-A965-04D43153AF7A}" type="sibTrans" cxnId="{F5C173FB-E239-486C-8CA3-2D539DC6C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AE7DD3E-E929-4D09-A105-145DE2654E31}" type="asst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যে কোনো বাস্তব সংখ্যা হয়, তা অবিচ্ছিন্ন চলক। যেমনঃ- তাপমাত্রা, বয়স, উচ্চতা, ওজন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5C36528-B796-41AE-9CBE-5CCF2F03E1D1}" type="parTrans" cxnId="{4546AD53-EC80-49E5-BA66-7DA90698123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3FC333B-0BF7-4DBB-963A-4C3F9ADDF5C6}" type="sibTrans" cxnId="{4546AD53-EC80-49E5-BA66-7DA90698123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FE9C71-1736-49A5-BBE5-C341FBAD3323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উপাত্তে ব্যবহৃত সংখ্যাসমূহকে চলক বলে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23F7D82-F896-4DFE-A735-782688E9D207}" type="parTrans" cxnId="{9F8A9356-47CF-47A5-A6F3-5BAFB31A7271}">
      <dgm:prSet/>
      <dgm:spPr/>
      <dgm:t>
        <a:bodyPr/>
        <a:lstStyle/>
        <a:p>
          <a:endParaRPr lang="en-US"/>
        </a:p>
      </dgm:t>
    </dgm:pt>
    <dgm:pt modelId="{30F5161E-895C-4548-A102-D7B600F2E01D}" type="sibTrans" cxnId="{9F8A9356-47CF-47A5-A6F3-5BAFB31A7271}">
      <dgm:prSet/>
      <dgm:spPr/>
      <dgm:t>
        <a:bodyPr/>
        <a:lstStyle/>
        <a:p>
          <a:endParaRPr lang="en-US"/>
        </a:p>
      </dgm:t>
    </dgm:pt>
    <dgm:pt modelId="{3F4F2651-18B0-4A97-BECC-FD9C65CAA9F1}" type="pres">
      <dgm:prSet presAssocID="{F87C2C66-B62B-4485-801D-2764E65C40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B8ACD8-BFFE-4D8A-AEAA-561E66E1EB19}" type="pres">
      <dgm:prSet presAssocID="{3119D0AE-6589-49C4-9A59-5814A3FD3120}" presName="hierRoot1" presStyleCnt="0">
        <dgm:presLayoutVars>
          <dgm:hierBranch val="init"/>
        </dgm:presLayoutVars>
      </dgm:prSet>
      <dgm:spPr/>
    </dgm:pt>
    <dgm:pt modelId="{A17E61FA-D0BE-423E-9460-8652D8C86E8E}" type="pres">
      <dgm:prSet presAssocID="{3119D0AE-6589-49C4-9A59-5814A3FD3120}" presName="rootComposite1" presStyleCnt="0"/>
      <dgm:spPr/>
    </dgm:pt>
    <dgm:pt modelId="{0D509088-7950-45AD-B6DE-A19C10C2EFE1}" type="pres">
      <dgm:prSet presAssocID="{3119D0AE-6589-49C4-9A59-5814A3FD3120}" presName="rootText1" presStyleLbl="node0" presStyleIdx="0" presStyleCnt="2" custLinFactNeighborX="-13222" custLinFactNeighborY="2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113E5-1409-4DA8-A1F5-C5323110B06B}" type="pres">
      <dgm:prSet presAssocID="{3119D0AE-6589-49C4-9A59-5814A3FD312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C33FE25-5376-4D8B-B340-116C44CD6D2B}" type="pres">
      <dgm:prSet presAssocID="{3119D0AE-6589-49C4-9A59-5814A3FD3120}" presName="hierChild2" presStyleCnt="0"/>
      <dgm:spPr/>
    </dgm:pt>
    <dgm:pt modelId="{CD1715AD-BFF9-4E3F-92B2-B741A949CBF0}" type="pres">
      <dgm:prSet presAssocID="{9D9C57F3-E0C3-4D3C-A206-0910DE3233A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9916575-9592-4838-AE98-5811938E047D}" type="pres">
      <dgm:prSet presAssocID="{1DDE87B2-89BC-4B52-81C0-ACE44C85CCD2}" presName="hierRoot2" presStyleCnt="0">
        <dgm:presLayoutVars>
          <dgm:hierBranch val="init"/>
        </dgm:presLayoutVars>
      </dgm:prSet>
      <dgm:spPr/>
    </dgm:pt>
    <dgm:pt modelId="{2CD1DED9-C9E6-4433-BD6E-24CA128D0AFC}" type="pres">
      <dgm:prSet presAssocID="{1DDE87B2-89BC-4B52-81C0-ACE44C85CCD2}" presName="rootComposite" presStyleCnt="0"/>
      <dgm:spPr/>
    </dgm:pt>
    <dgm:pt modelId="{A4451EE2-45BA-46C1-AD78-17605CE053DF}" type="pres">
      <dgm:prSet presAssocID="{1DDE87B2-89BC-4B52-81C0-ACE44C85CCD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B4BFA-6B0D-408B-8D5B-CDD232853BA2}" type="pres">
      <dgm:prSet presAssocID="{1DDE87B2-89BC-4B52-81C0-ACE44C85CCD2}" presName="rootConnector" presStyleLbl="node2" presStyleIdx="0" presStyleCnt="2"/>
      <dgm:spPr/>
      <dgm:t>
        <a:bodyPr/>
        <a:lstStyle/>
        <a:p>
          <a:endParaRPr lang="en-US"/>
        </a:p>
      </dgm:t>
    </dgm:pt>
    <dgm:pt modelId="{59A80B18-4EB2-4DF5-8C21-2FAAD957ACA9}" type="pres">
      <dgm:prSet presAssocID="{1DDE87B2-89BC-4B52-81C0-ACE44C85CCD2}" presName="hierChild4" presStyleCnt="0"/>
      <dgm:spPr/>
    </dgm:pt>
    <dgm:pt modelId="{48CAD2FD-03F3-43E2-AB3E-167358B65556}" type="pres">
      <dgm:prSet presAssocID="{7C7B5956-23AE-4AE6-88FD-8F4DECCDAC73}" presName="Name37" presStyleLbl="parChTrans1D3" presStyleIdx="0" presStyleCnt="2"/>
      <dgm:spPr/>
      <dgm:t>
        <a:bodyPr/>
        <a:lstStyle/>
        <a:p>
          <a:endParaRPr lang="en-US"/>
        </a:p>
      </dgm:t>
    </dgm:pt>
    <dgm:pt modelId="{500C0B48-D528-422B-995C-737BEF9C0F4B}" type="pres">
      <dgm:prSet presAssocID="{C9B1CE90-71C5-4AA9-9DAB-18203D87FD17}" presName="hierRoot2" presStyleCnt="0">
        <dgm:presLayoutVars>
          <dgm:hierBranch val="init"/>
        </dgm:presLayoutVars>
      </dgm:prSet>
      <dgm:spPr/>
    </dgm:pt>
    <dgm:pt modelId="{853A059F-375A-48F5-B171-7301C436BF38}" type="pres">
      <dgm:prSet presAssocID="{C9B1CE90-71C5-4AA9-9DAB-18203D87FD17}" presName="rootComposite" presStyleCnt="0"/>
      <dgm:spPr/>
    </dgm:pt>
    <dgm:pt modelId="{A7CCA8DE-4175-40EC-8B2B-D5DF5257AEA7}" type="pres">
      <dgm:prSet presAssocID="{C9B1CE90-71C5-4AA9-9DAB-18203D87FD17}" presName="rootText" presStyleLbl="node3" presStyleIdx="0" presStyleCnt="1" custLinFactNeighborX="-5601" custLinFactNeighborY="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B59452-B853-4A5F-8846-E7BD15C16457}" type="pres">
      <dgm:prSet presAssocID="{C9B1CE90-71C5-4AA9-9DAB-18203D87FD17}" presName="rootConnector" presStyleLbl="node3" presStyleIdx="0" presStyleCnt="1"/>
      <dgm:spPr/>
      <dgm:t>
        <a:bodyPr/>
        <a:lstStyle/>
        <a:p>
          <a:endParaRPr lang="en-US"/>
        </a:p>
      </dgm:t>
    </dgm:pt>
    <dgm:pt modelId="{8DCED99D-D639-4757-BB06-42B8EEE3DAB8}" type="pres">
      <dgm:prSet presAssocID="{C9B1CE90-71C5-4AA9-9DAB-18203D87FD17}" presName="hierChild4" presStyleCnt="0"/>
      <dgm:spPr/>
    </dgm:pt>
    <dgm:pt modelId="{2D372EA9-A6BB-4BAE-B73D-1E781391A36E}" type="pres">
      <dgm:prSet presAssocID="{C9B1CE90-71C5-4AA9-9DAB-18203D87FD17}" presName="hierChild5" presStyleCnt="0"/>
      <dgm:spPr/>
    </dgm:pt>
    <dgm:pt modelId="{26EFD7E6-AB3A-484C-9E0F-DF164E32B353}" type="pres">
      <dgm:prSet presAssocID="{1DDE87B2-89BC-4B52-81C0-ACE44C85CCD2}" presName="hierChild5" presStyleCnt="0"/>
      <dgm:spPr/>
    </dgm:pt>
    <dgm:pt modelId="{8149DACC-3602-49F2-A42B-5C599760E72F}" type="pres">
      <dgm:prSet presAssocID="{5BC9DB5B-B0A8-4FA7-83AF-985CABEAE95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6DF1636-6BAF-4649-A601-1B3E67B71754}" type="pres">
      <dgm:prSet presAssocID="{D39A5A90-4245-4A09-8B5E-83D91801EA81}" presName="hierRoot2" presStyleCnt="0">
        <dgm:presLayoutVars>
          <dgm:hierBranch val="init"/>
        </dgm:presLayoutVars>
      </dgm:prSet>
      <dgm:spPr/>
    </dgm:pt>
    <dgm:pt modelId="{03B15A20-0BF3-4F0C-A919-204494FC6EA5}" type="pres">
      <dgm:prSet presAssocID="{D39A5A90-4245-4A09-8B5E-83D91801EA81}" presName="rootComposite" presStyleCnt="0"/>
      <dgm:spPr/>
    </dgm:pt>
    <dgm:pt modelId="{0236CBA8-09DC-4410-B660-F244274CF40F}" type="pres">
      <dgm:prSet presAssocID="{D39A5A90-4245-4A09-8B5E-83D91801EA8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E9E8D6-BB56-4320-80F7-A639156A59E9}" type="pres">
      <dgm:prSet presAssocID="{D39A5A90-4245-4A09-8B5E-83D91801EA81}" presName="rootConnector" presStyleLbl="node2" presStyleIdx="1" presStyleCnt="2"/>
      <dgm:spPr/>
      <dgm:t>
        <a:bodyPr/>
        <a:lstStyle/>
        <a:p>
          <a:endParaRPr lang="en-US"/>
        </a:p>
      </dgm:t>
    </dgm:pt>
    <dgm:pt modelId="{03E6F650-CD35-472B-82BF-F0849C7995FF}" type="pres">
      <dgm:prSet presAssocID="{D39A5A90-4245-4A09-8B5E-83D91801EA81}" presName="hierChild4" presStyleCnt="0"/>
      <dgm:spPr/>
    </dgm:pt>
    <dgm:pt modelId="{84B1ACE4-00EF-48B5-95A6-D3D195420DE1}" type="pres">
      <dgm:prSet presAssocID="{D39A5A90-4245-4A09-8B5E-83D91801EA81}" presName="hierChild5" presStyleCnt="0"/>
      <dgm:spPr/>
    </dgm:pt>
    <dgm:pt modelId="{E6179D66-55B5-4E35-9ADF-91BA6B051AF6}" type="pres">
      <dgm:prSet presAssocID="{45C36528-B796-41AE-9CBE-5CCF2F03E1D1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BEC4F215-6B13-43C0-AE05-604AF6AC1ACE}" type="pres">
      <dgm:prSet presAssocID="{DAE7DD3E-E929-4D09-A105-145DE2654E31}" presName="hierRoot3" presStyleCnt="0">
        <dgm:presLayoutVars>
          <dgm:hierBranch val="init"/>
        </dgm:presLayoutVars>
      </dgm:prSet>
      <dgm:spPr/>
    </dgm:pt>
    <dgm:pt modelId="{2EA97A00-77D1-4C72-9ADC-AD4831D16834}" type="pres">
      <dgm:prSet presAssocID="{DAE7DD3E-E929-4D09-A105-145DE2654E31}" presName="rootComposite3" presStyleCnt="0"/>
      <dgm:spPr/>
    </dgm:pt>
    <dgm:pt modelId="{149C8BFA-9EAB-4F76-B7D7-E719EA2849DD}" type="pres">
      <dgm:prSet presAssocID="{DAE7DD3E-E929-4D09-A105-145DE2654E31}" presName="rootText3" presStyleLbl="asst2" presStyleIdx="0" presStyleCnt="1" custLinFactNeighborX="67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96D13-63A4-4C85-A2AA-735DF8342B9D}" type="pres">
      <dgm:prSet presAssocID="{DAE7DD3E-E929-4D09-A105-145DE2654E31}" presName="rootConnector3" presStyleLbl="asst2" presStyleIdx="0" presStyleCnt="1"/>
      <dgm:spPr/>
      <dgm:t>
        <a:bodyPr/>
        <a:lstStyle/>
        <a:p>
          <a:endParaRPr lang="en-US"/>
        </a:p>
      </dgm:t>
    </dgm:pt>
    <dgm:pt modelId="{6A846D1B-CF3B-49B0-9A86-F11F123B604B}" type="pres">
      <dgm:prSet presAssocID="{DAE7DD3E-E929-4D09-A105-145DE2654E31}" presName="hierChild6" presStyleCnt="0"/>
      <dgm:spPr/>
    </dgm:pt>
    <dgm:pt modelId="{8F63F920-E28B-4F83-9CE4-A122A673B820}" type="pres">
      <dgm:prSet presAssocID="{DAE7DD3E-E929-4D09-A105-145DE2654E31}" presName="hierChild7" presStyleCnt="0"/>
      <dgm:spPr/>
    </dgm:pt>
    <dgm:pt modelId="{75D3F985-5559-482D-AA08-600A6B2D6BA8}" type="pres">
      <dgm:prSet presAssocID="{3119D0AE-6589-49C4-9A59-5814A3FD3120}" presName="hierChild3" presStyleCnt="0"/>
      <dgm:spPr/>
    </dgm:pt>
    <dgm:pt modelId="{DDB4F284-6A16-431A-BC6F-C4AB6F37285E}" type="pres">
      <dgm:prSet presAssocID="{DBFE9C71-1736-49A5-BBE5-C341FBAD3323}" presName="hierRoot1" presStyleCnt="0">
        <dgm:presLayoutVars>
          <dgm:hierBranch val="init"/>
        </dgm:presLayoutVars>
      </dgm:prSet>
      <dgm:spPr/>
    </dgm:pt>
    <dgm:pt modelId="{E59DC62F-01D4-44F9-B2BC-0792E72F10EF}" type="pres">
      <dgm:prSet presAssocID="{DBFE9C71-1736-49A5-BBE5-C341FBAD3323}" presName="rootComposite1" presStyleCnt="0"/>
      <dgm:spPr/>
    </dgm:pt>
    <dgm:pt modelId="{DD1021BD-395A-44B5-808D-E5C73DFF0078}" type="pres">
      <dgm:prSet presAssocID="{DBFE9C71-1736-49A5-BBE5-C341FBAD3323}" presName="rootText1" presStyleLbl="node0" presStyleIdx="1" presStyleCnt="2" custScaleX="92257" custScaleY="92258" custLinFactNeighborX="-17064" custLinFactNeighborY="2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03EF3E-DEAD-4CBA-B5C5-33B9C3384979}" type="pres">
      <dgm:prSet presAssocID="{DBFE9C71-1736-49A5-BBE5-C341FBAD332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ABF4CF2-5051-4856-A736-1E39B92D0350}" type="pres">
      <dgm:prSet presAssocID="{DBFE9C71-1736-49A5-BBE5-C341FBAD3323}" presName="hierChild2" presStyleCnt="0"/>
      <dgm:spPr/>
    </dgm:pt>
    <dgm:pt modelId="{F0DFEBE8-7818-4490-AF5E-003E5CABDFD0}" type="pres">
      <dgm:prSet presAssocID="{DBFE9C71-1736-49A5-BBE5-C341FBAD3323}" presName="hierChild3" presStyleCnt="0"/>
      <dgm:spPr/>
    </dgm:pt>
  </dgm:ptLst>
  <dgm:cxnLst>
    <dgm:cxn modelId="{E8B595DE-C177-4592-8428-13318424C4B4}" type="presOf" srcId="{3119D0AE-6589-49C4-9A59-5814A3FD3120}" destId="{0D509088-7950-45AD-B6DE-A19C10C2EFE1}" srcOrd="0" destOrd="0" presId="urn:microsoft.com/office/officeart/2005/8/layout/orgChart1"/>
    <dgm:cxn modelId="{AA6DF809-94C1-477A-B9B3-23A5527A721C}" type="presOf" srcId="{9D9C57F3-E0C3-4D3C-A206-0910DE3233AF}" destId="{CD1715AD-BFF9-4E3F-92B2-B741A949CBF0}" srcOrd="0" destOrd="0" presId="urn:microsoft.com/office/officeart/2005/8/layout/orgChart1"/>
    <dgm:cxn modelId="{F5C173FB-E239-486C-8CA3-2D539DC6C930}" srcId="{1DDE87B2-89BC-4B52-81C0-ACE44C85CCD2}" destId="{C9B1CE90-71C5-4AA9-9DAB-18203D87FD17}" srcOrd="0" destOrd="0" parTransId="{7C7B5956-23AE-4AE6-88FD-8F4DECCDAC73}" sibTransId="{F1540F1E-69F8-40D2-A965-04D43153AF7A}"/>
    <dgm:cxn modelId="{7A7A7571-7679-467F-9323-FCDC0A2347CC}" type="presOf" srcId="{D39A5A90-4245-4A09-8B5E-83D91801EA81}" destId="{0236CBA8-09DC-4410-B660-F244274CF40F}" srcOrd="0" destOrd="0" presId="urn:microsoft.com/office/officeart/2005/8/layout/orgChart1"/>
    <dgm:cxn modelId="{0A76686F-663C-46A9-899B-F82FE49D9074}" type="presOf" srcId="{DBFE9C71-1736-49A5-BBE5-C341FBAD3323}" destId="{DD1021BD-395A-44B5-808D-E5C73DFF0078}" srcOrd="0" destOrd="0" presId="urn:microsoft.com/office/officeart/2005/8/layout/orgChart1"/>
    <dgm:cxn modelId="{55E59ED5-C009-4046-8931-743DC103B675}" type="presOf" srcId="{D39A5A90-4245-4A09-8B5E-83D91801EA81}" destId="{34E9E8D6-BB56-4320-80F7-A639156A59E9}" srcOrd="1" destOrd="0" presId="urn:microsoft.com/office/officeart/2005/8/layout/orgChart1"/>
    <dgm:cxn modelId="{F53F68CC-34D9-4155-8334-FD7F1C8BC894}" type="presOf" srcId="{DBFE9C71-1736-49A5-BBE5-C341FBAD3323}" destId="{9703EF3E-DEAD-4CBA-B5C5-33B9C3384979}" srcOrd="1" destOrd="0" presId="urn:microsoft.com/office/officeart/2005/8/layout/orgChart1"/>
    <dgm:cxn modelId="{9F8A9356-47CF-47A5-A6F3-5BAFB31A7271}" srcId="{F87C2C66-B62B-4485-801D-2764E65C4091}" destId="{DBFE9C71-1736-49A5-BBE5-C341FBAD3323}" srcOrd="1" destOrd="0" parTransId="{F23F7D82-F896-4DFE-A735-782688E9D207}" sibTransId="{30F5161E-895C-4548-A102-D7B600F2E01D}"/>
    <dgm:cxn modelId="{055D7753-7B07-4654-BFF7-FD3FE1CC0A2A}" type="presOf" srcId="{7C7B5956-23AE-4AE6-88FD-8F4DECCDAC73}" destId="{48CAD2FD-03F3-43E2-AB3E-167358B65556}" srcOrd="0" destOrd="0" presId="urn:microsoft.com/office/officeart/2005/8/layout/orgChart1"/>
    <dgm:cxn modelId="{790B720E-8117-4EA9-B1EA-B3059895F543}" type="presOf" srcId="{1DDE87B2-89BC-4B52-81C0-ACE44C85CCD2}" destId="{A4451EE2-45BA-46C1-AD78-17605CE053DF}" srcOrd="0" destOrd="0" presId="urn:microsoft.com/office/officeart/2005/8/layout/orgChart1"/>
    <dgm:cxn modelId="{B790F4DC-CA02-4280-AB38-37A06F63DEF9}" type="presOf" srcId="{45C36528-B796-41AE-9CBE-5CCF2F03E1D1}" destId="{E6179D66-55B5-4E35-9ADF-91BA6B051AF6}" srcOrd="0" destOrd="0" presId="urn:microsoft.com/office/officeart/2005/8/layout/orgChart1"/>
    <dgm:cxn modelId="{045028F0-12B7-4CC8-AACF-B8B915E4B82D}" type="presOf" srcId="{5BC9DB5B-B0A8-4FA7-83AF-985CABEAE95C}" destId="{8149DACC-3602-49F2-A42B-5C599760E72F}" srcOrd="0" destOrd="0" presId="urn:microsoft.com/office/officeart/2005/8/layout/orgChart1"/>
    <dgm:cxn modelId="{41C832B4-1313-4C42-8FC1-D6B83D5A34CD}" type="presOf" srcId="{1DDE87B2-89BC-4B52-81C0-ACE44C85CCD2}" destId="{11DB4BFA-6B0D-408B-8D5B-CDD232853BA2}" srcOrd="1" destOrd="0" presId="urn:microsoft.com/office/officeart/2005/8/layout/orgChart1"/>
    <dgm:cxn modelId="{4546AD53-EC80-49E5-BA66-7DA90698123C}" srcId="{D39A5A90-4245-4A09-8B5E-83D91801EA81}" destId="{DAE7DD3E-E929-4D09-A105-145DE2654E31}" srcOrd="0" destOrd="0" parTransId="{45C36528-B796-41AE-9CBE-5CCF2F03E1D1}" sibTransId="{93FC333B-0BF7-4DBB-963A-4C3F9ADDF5C6}"/>
    <dgm:cxn modelId="{F59E52FD-A2CC-4404-87F4-CB7DD0CE7C1B}" srcId="{F87C2C66-B62B-4485-801D-2764E65C4091}" destId="{3119D0AE-6589-49C4-9A59-5814A3FD3120}" srcOrd="0" destOrd="0" parTransId="{7D0802A5-918A-4C08-9544-1568A46AB3A0}" sibTransId="{302F0BF9-C686-40FF-BA9C-5D368AA8C498}"/>
    <dgm:cxn modelId="{FD2C178F-A414-402B-9912-5931C1800F03}" srcId="{3119D0AE-6589-49C4-9A59-5814A3FD3120}" destId="{D39A5A90-4245-4A09-8B5E-83D91801EA81}" srcOrd="1" destOrd="0" parTransId="{5BC9DB5B-B0A8-4FA7-83AF-985CABEAE95C}" sibTransId="{6FFC2569-35EC-48F4-AE56-7769FE8F067C}"/>
    <dgm:cxn modelId="{72830332-FDF7-454F-A19F-F0DE73DD48D1}" type="presOf" srcId="{DAE7DD3E-E929-4D09-A105-145DE2654E31}" destId="{149C8BFA-9EAB-4F76-B7D7-E719EA2849DD}" srcOrd="0" destOrd="0" presId="urn:microsoft.com/office/officeart/2005/8/layout/orgChart1"/>
    <dgm:cxn modelId="{BB2FB478-DD63-49E7-8AC7-32FCA85EFCC1}" type="presOf" srcId="{F87C2C66-B62B-4485-801D-2764E65C4091}" destId="{3F4F2651-18B0-4A97-BECC-FD9C65CAA9F1}" srcOrd="0" destOrd="0" presId="urn:microsoft.com/office/officeart/2005/8/layout/orgChart1"/>
    <dgm:cxn modelId="{EEE44303-9634-451B-A8C1-28EEE34F68D7}" type="presOf" srcId="{DAE7DD3E-E929-4D09-A105-145DE2654E31}" destId="{B9396D13-63A4-4C85-A2AA-735DF8342B9D}" srcOrd="1" destOrd="0" presId="urn:microsoft.com/office/officeart/2005/8/layout/orgChart1"/>
    <dgm:cxn modelId="{FFCE61EA-4D53-47FD-B67B-BEC7274E3D99}" type="presOf" srcId="{C9B1CE90-71C5-4AA9-9DAB-18203D87FD17}" destId="{A7CCA8DE-4175-40EC-8B2B-D5DF5257AEA7}" srcOrd="0" destOrd="0" presId="urn:microsoft.com/office/officeart/2005/8/layout/orgChart1"/>
    <dgm:cxn modelId="{6B88725F-122A-43DB-BC00-BFA9B56BC0AB}" type="presOf" srcId="{C9B1CE90-71C5-4AA9-9DAB-18203D87FD17}" destId="{AAB59452-B853-4A5F-8846-E7BD15C16457}" srcOrd="1" destOrd="0" presId="urn:microsoft.com/office/officeart/2005/8/layout/orgChart1"/>
    <dgm:cxn modelId="{78D01765-29DC-42C1-9A48-601925D6210B}" type="presOf" srcId="{3119D0AE-6589-49C4-9A59-5814A3FD3120}" destId="{6F0113E5-1409-4DA8-A1F5-C5323110B06B}" srcOrd="1" destOrd="0" presId="urn:microsoft.com/office/officeart/2005/8/layout/orgChart1"/>
    <dgm:cxn modelId="{7B6EBDF5-EBC0-4ADC-A66F-91AFD5C2F0AA}" srcId="{3119D0AE-6589-49C4-9A59-5814A3FD3120}" destId="{1DDE87B2-89BC-4B52-81C0-ACE44C85CCD2}" srcOrd="0" destOrd="0" parTransId="{9D9C57F3-E0C3-4D3C-A206-0910DE3233AF}" sibTransId="{5674FCC3-B68B-4C38-912A-7EA70908E022}"/>
    <dgm:cxn modelId="{AAC4C3E6-084A-4213-9205-98387F059B10}" type="presParOf" srcId="{3F4F2651-18B0-4A97-BECC-FD9C65CAA9F1}" destId="{52B8ACD8-BFFE-4D8A-AEAA-561E66E1EB19}" srcOrd="0" destOrd="0" presId="urn:microsoft.com/office/officeart/2005/8/layout/orgChart1"/>
    <dgm:cxn modelId="{A2CF7351-6CD3-455C-8F34-9C7E02904A4C}" type="presParOf" srcId="{52B8ACD8-BFFE-4D8A-AEAA-561E66E1EB19}" destId="{A17E61FA-D0BE-423E-9460-8652D8C86E8E}" srcOrd="0" destOrd="0" presId="urn:microsoft.com/office/officeart/2005/8/layout/orgChart1"/>
    <dgm:cxn modelId="{FC66AC15-41DE-4404-9779-CFD765A16ACA}" type="presParOf" srcId="{A17E61FA-D0BE-423E-9460-8652D8C86E8E}" destId="{0D509088-7950-45AD-B6DE-A19C10C2EFE1}" srcOrd="0" destOrd="0" presId="urn:microsoft.com/office/officeart/2005/8/layout/orgChart1"/>
    <dgm:cxn modelId="{BCE17D71-2C8F-43B6-A38C-3B9608CA5FAA}" type="presParOf" srcId="{A17E61FA-D0BE-423E-9460-8652D8C86E8E}" destId="{6F0113E5-1409-4DA8-A1F5-C5323110B06B}" srcOrd="1" destOrd="0" presId="urn:microsoft.com/office/officeart/2005/8/layout/orgChart1"/>
    <dgm:cxn modelId="{B52A6EBC-9672-4BEA-B386-AC39AA2F4918}" type="presParOf" srcId="{52B8ACD8-BFFE-4D8A-AEAA-561E66E1EB19}" destId="{0C33FE25-5376-4D8B-B340-116C44CD6D2B}" srcOrd="1" destOrd="0" presId="urn:microsoft.com/office/officeart/2005/8/layout/orgChart1"/>
    <dgm:cxn modelId="{4056CFCB-EB1F-4F7C-ABB5-0E3F7CC0257F}" type="presParOf" srcId="{0C33FE25-5376-4D8B-B340-116C44CD6D2B}" destId="{CD1715AD-BFF9-4E3F-92B2-B741A949CBF0}" srcOrd="0" destOrd="0" presId="urn:microsoft.com/office/officeart/2005/8/layout/orgChart1"/>
    <dgm:cxn modelId="{A37546D3-1DAB-4487-B76F-3EF062AF967F}" type="presParOf" srcId="{0C33FE25-5376-4D8B-B340-116C44CD6D2B}" destId="{B9916575-9592-4838-AE98-5811938E047D}" srcOrd="1" destOrd="0" presId="urn:microsoft.com/office/officeart/2005/8/layout/orgChart1"/>
    <dgm:cxn modelId="{DEAA4BEC-4910-42D3-BC75-E7F2571BE1C3}" type="presParOf" srcId="{B9916575-9592-4838-AE98-5811938E047D}" destId="{2CD1DED9-C9E6-4433-BD6E-24CA128D0AFC}" srcOrd="0" destOrd="0" presId="urn:microsoft.com/office/officeart/2005/8/layout/orgChart1"/>
    <dgm:cxn modelId="{2A5F3F12-4775-4E76-B61A-56E0EEDA6957}" type="presParOf" srcId="{2CD1DED9-C9E6-4433-BD6E-24CA128D0AFC}" destId="{A4451EE2-45BA-46C1-AD78-17605CE053DF}" srcOrd="0" destOrd="0" presId="urn:microsoft.com/office/officeart/2005/8/layout/orgChart1"/>
    <dgm:cxn modelId="{5F41FCB5-ED79-43B5-A045-DBBC86FD6F44}" type="presParOf" srcId="{2CD1DED9-C9E6-4433-BD6E-24CA128D0AFC}" destId="{11DB4BFA-6B0D-408B-8D5B-CDD232853BA2}" srcOrd="1" destOrd="0" presId="urn:microsoft.com/office/officeart/2005/8/layout/orgChart1"/>
    <dgm:cxn modelId="{BDF2AD43-5F5A-473D-8261-C960EC309AB7}" type="presParOf" srcId="{B9916575-9592-4838-AE98-5811938E047D}" destId="{59A80B18-4EB2-4DF5-8C21-2FAAD957ACA9}" srcOrd="1" destOrd="0" presId="urn:microsoft.com/office/officeart/2005/8/layout/orgChart1"/>
    <dgm:cxn modelId="{2049E25F-9AE0-43B0-9A1F-B68124866C5A}" type="presParOf" srcId="{59A80B18-4EB2-4DF5-8C21-2FAAD957ACA9}" destId="{48CAD2FD-03F3-43E2-AB3E-167358B65556}" srcOrd="0" destOrd="0" presId="urn:microsoft.com/office/officeart/2005/8/layout/orgChart1"/>
    <dgm:cxn modelId="{FAFCDA76-D67D-49BA-81E9-CA5F6923C4C0}" type="presParOf" srcId="{59A80B18-4EB2-4DF5-8C21-2FAAD957ACA9}" destId="{500C0B48-D528-422B-995C-737BEF9C0F4B}" srcOrd="1" destOrd="0" presId="urn:microsoft.com/office/officeart/2005/8/layout/orgChart1"/>
    <dgm:cxn modelId="{7768D58E-D4DC-4050-BBDF-5B6656BCE0A6}" type="presParOf" srcId="{500C0B48-D528-422B-995C-737BEF9C0F4B}" destId="{853A059F-375A-48F5-B171-7301C436BF38}" srcOrd="0" destOrd="0" presId="urn:microsoft.com/office/officeart/2005/8/layout/orgChart1"/>
    <dgm:cxn modelId="{2B2391F8-2A09-444E-97E9-85BBA878B49F}" type="presParOf" srcId="{853A059F-375A-48F5-B171-7301C436BF38}" destId="{A7CCA8DE-4175-40EC-8B2B-D5DF5257AEA7}" srcOrd="0" destOrd="0" presId="urn:microsoft.com/office/officeart/2005/8/layout/orgChart1"/>
    <dgm:cxn modelId="{E485036C-72B5-4991-BB67-EFCF060DCB5C}" type="presParOf" srcId="{853A059F-375A-48F5-B171-7301C436BF38}" destId="{AAB59452-B853-4A5F-8846-E7BD15C16457}" srcOrd="1" destOrd="0" presId="urn:microsoft.com/office/officeart/2005/8/layout/orgChart1"/>
    <dgm:cxn modelId="{1A603BDF-B28F-4E1F-9F25-C099E20D810B}" type="presParOf" srcId="{500C0B48-D528-422B-995C-737BEF9C0F4B}" destId="{8DCED99D-D639-4757-BB06-42B8EEE3DAB8}" srcOrd="1" destOrd="0" presId="urn:microsoft.com/office/officeart/2005/8/layout/orgChart1"/>
    <dgm:cxn modelId="{5EB2578F-1100-4B89-B398-18ABC3443E26}" type="presParOf" srcId="{500C0B48-D528-422B-995C-737BEF9C0F4B}" destId="{2D372EA9-A6BB-4BAE-B73D-1E781391A36E}" srcOrd="2" destOrd="0" presId="urn:microsoft.com/office/officeart/2005/8/layout/orgChart1"/>
    <dgm:cxn modelId="{4EFBABD0-B789-4E61-84B9-7C480299AC1A}" type="presParOf" srcId="{B9916575-9592-4838-AE98-5811938E047D}" destId="{26EFD7E6-AB3A-484C-9E0F-DF164E32B353}" srcOrd="2" destOrd="0" presId="urn:microsoft.com/office/officeart/2005/8/layout/orgChart1"/>
    <dgm:cxn modelId="{6F25C77C-D603-4FF4-8F1D-B7DACE18648B}" type="presParOf" srcId="{0C33FE25-5376-4D8B-B340-116C44CD6D2B}" destId="{8149DACC-3602-49F2-A42B-5C599760E72F}" srcOrd="2" destOrd="0" presId="urn:microsoft.com/office/officeart/2005/8/layout/orgChart1"/>
    <dgm:cxn modelId="{C9D11149-07AE-4C8C-AF90-540B3164E52B}" type="presParOf" srcId="{0C33FE25-5376-4D8B-B340-116C44CD6D2B}" destId="{56DF1636-6BAF-4649-A601-1B3E67B71754}" srcOrd="3" destOrd="0" presId="urn:microsoft.com/office/officeart/2005/8/layout/orgChart1"/>
    <dgm:cxn modelId="{23C5815A-E6ED-4C16-B8BF-E1F670778479}" type="presParOf" srcId="{56DF1636-6BAF-4649-A601-1B3E67B71754}" destId="{03B15A20-0BF3-4F0C-A919-204494FC6EA5}" srcOrd="0" destOrd="0" presId="urn:microsoft.com/office/officeart/2005/8/layout/orgChart1"/>
    <dgm:cxn modelId="{858476F3-E2EA-4D3D-82BC-D3F8812B81F9}" type="presParOf" srcId="{03B15A20-0BF3-4F0C-A919-204494FC6EA5}" destId="{0236CBA8-09DC-4410-B660-F244274CF40F}" srcOrd="0" destOrd="0" presId="urn:microsoft.com/office/officeart/2005/8/layout/orgChart1"/>
    <dgm:cxn modelId="{85559CFD-AB9D-4D23-8F5B-3F0E6DDDA662}" type="presParOf" srcId="{03B15A20-0BF3-4F0C-A919-204494FC6EA5}" destId="{34E9E8D6-BB56-4320-80F7-A639156A59E9}" srcOrd="1" destOrd="0" presId="urn:microsoft.com/office/officeart/2005/8/layout/orgChart1"/>
    <dgm:cxn modelId="{BBE1EFE7-A909-4859-AC4A-DF3458BFE08C}" type="presParOf" srcId="{56DF1636-6BAF-4649-A601-1B3E67B71754}" destId="{03E6F650-CD35-472B-82BF-F0849C7995FF}" srcOrd="1" destOrd="0" presId="urn:microsoft.com/office/officeart/2005/8/layout/orgChart1"/>
    <dgm:cxn modelId="{FBA80F93-101C-411E-8243-6431474E5C4D}" type="presParOf" srcId="{56DF1636-6BAF-4649-A601-1B3E67B71754}" destId="{84B1ACE4-00EF-48B5-95A6-D3D195420DE1}" srcOrd="2" destOrd="0" presId="urn:microsoft.com/office/officeart/2005/8/layout/orgChart1"/>
    <dgm:cxn modelId="{C3A63CA7-E8DD-4BFB-B4D8-79DB7548F584}" type="presParOf" srcId="{84B1ACE4-00EF-48B5-95A6-D3D195420DE1}" destId="{E6179D66-55B5-4E35-9ADF-91BA6B051AF6}" srcOrd="0" destOrd="0" presId="urn:microsoft.com/office/officeart/2005/8/layout/orgChart1"/>
    <dgm:cxn modelId="{5A33EBF0-DD43-4A3C-99F1-6239EDF306A0}" type="presParOf" srcId="{84B1ACE4-00EF-48B5-95A6-D3D195420DE1}" destId="{BEC4F215-6B13-43C0-AE05-604AF6AC1ACE}" srcOrd="1" destOrd="0" presId="urn:microsoft.com/office/officeart/2005/8/layout/orgChart1"/>
    <dgm:cxn modelId="{6E3DE8B6-E271-4694-9C2C-45C3836ABDDB}" type="presParOf" srcId="{BEC4F215-6B13-43C0-AE05-604AF6AC1ACE}" destId="{2EA97A00-77D1-4C72-9ADC-AD4831D16834}" srcOrd="0" destOrd="0" presId="urn:microsoft.com/office/officeart/2005/8/layout/orgChart1"/>
    <dgm:cxn modelId="{78A7300D-8586-43B5-9046-059430DC0E61}" type="presParOf" srcId="{2EA97A00-77D1-4C72-9ADC-AD4831D16834}" destId="{149C8BFA-9EAB-4F76-B7D7-E719EA2849DD}" srcOrd="0" destOrd="0" presId="urn:microsoft.com/office/officeart/2005/8/layout/orgChart1"/>
    <dgm:cxn modelId="{5204BE50-8599-41CF-A030-78B3737ABEF4}" type="presParOf" srcId="{2EA97A00-77D1-4C72-9ADC-AD4831D16834}" destId="{B9396D13-63A4-4C85-A2AA-735DF8342B9D}" srcOrd="1" destOrd="0" presId="urn:microsoft.com/office/officeart/2005/8/layout/orgChart1"/>
    <dgm:cxn modelId="{5200E0A0-CA86-49CD-8BB5-79CBFC503F29}" type="presParOf" srcId="{BEC4F215-6B13-43C0-AE05-604AF6AC1ACE}" destId="{6A846D1B-CF3B-49B0-9A86-F11F123B604B}" srcOrd="1" destOrd="0" presId="urn:microsoft.com/office/officeart/2005/8/layout/orgChart1"/>
    <dgm:cxn modelId="{578789C9-69AD-4DC2-A049-A442C29B5CCB}" type="presParOf" srcId="{BEC4F215-6B13-43C0-AE05-604AF6AC1ACE}" destId="{8F63F920-E28B-4F83-9CE4-A122A673B820}" srcOrd="2" destOrd="0" presId="urn:microsoft.com/office/officeart/2005/8/layout/orgChart1"/>
    <dgm:cxn modelId="{475119E7-B0E8-4ED7-89CA-081F2F3B55EA}" type="presParOf" srcId="{52B8ACD8-BFFE-4D8A-AEAA-561E66E1EB19}" destId="{75D3F985-5559-482D-AA08-600A6B2D6BA8}" srcOrd="2" destOrd="0" presId="urn:microsoft.com/office/officeart/2005/8/layout/orgChart1"/>
    <dgm:cxn modelId="{137E3DA7-46F7-4C4A-A90E-66D54A089F84}" type="presParOf" srcId="{3F4F2651-18B0-4A97-BECC-FD9C65CAA9F1}" destId="{DDB4F284-6A16-431A-BC6F-C4AB6F37285E}" srcOrd="1" destOrd="0" presId="urn:microsoft.com/office/officeart/2005/8/layout/orgChart1"/>
    <dgm:cxn modelId="{273158A1-3FF0-4ECC-8479-77350A9828F8}" type="presParOf" srcId="{DDB4F284-6A16-431A-BC6F-C4AB6F37285E}" destId="{E59DC62F-01D4-44F9-B2BC-0792E72F10EF}" srcOrd="0" destOrd="0" presId="urn:microsoft.com/office/officeart/2005/8/layout/orgChart1"/>
    <dgm:cxn modelId="{29011498-B8FE-4BC7-9BC5-614C6696B373}" type="presParOf" srcId="{E59DC62F-01D4-44F9-B2BC-0792E72F10EF}" destId="{DD1021BD-395A-44B5-808D-E5C73DFF0078}" srcOrd="0" destOrd="0" presId="urn:microsoft.com/office/officeart/2005/8/layout/orgChart1"/>
    <dgm:cxn modelId="{0CE2A5A2-96C2-4AF3-8F3A-A407A9980E0F}" type="presParOf" srcId="{E59DC62F-01D4-44F9-B2BC-0792E72F10EF}" destId="{9703EF3E-DEAD-4CBA-B5C5-33B9C3384979}" srcOrd="1" destOrd="0" presId="urn:microsoft.com/office/officeart/2005/8/layout/orgChart1"/>
    <dgm:cxn modelId="{1EE6D822-7AB5-4E51-A7C1-411D8437B20B}" type="presParOf" srcId="{DDB4F284-6A16-431A-BC6F-C4AB6F37285E}" destId="{AABF4CF2-5051-4856-A736-1E39B92D0350}" srcOrd="1" destOrd="0" presId="urn:microsoft.com/office/officeart/2005/8/layout/orgChart1"/>
    <dgm:cxn modelId="{775891A2-B5C6-46CA-B450-6B55CFC4FD8E}" type="presParOf" srcId="{DDB4F284-6A16-431A-BC6F-C4AB6F37285E}" destId="{F0DFEBE8-7818-4490-AF5E-003E5CABDF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79D66-55B5-4E35-9ADF-91BA6B051AF6}">
      <dsp:nvSpPr>
        <dsp:cNvPr id="0" name=""/>
        <dsp:cNvSpPr/>
      </dsp:nvSpPr>
      <dsp:spPr>
        <a:xfrm>
          <a:off x="6567785" y="3811516"/>
          <a:ext cx="98343" cy="1194557"/>
        </a:xfrm>
        <a:custGeom>
          <a:avLst/>
          <a:gdLst/>
          <a:ahLst/>
          <a:cxnLst/>
          <a:rect l="0" t="0" r="0" b="0"/>
          <a:pathLst>
            <a:path>
              <a:moveTo>
                <a:pt x="98343" y="0"/>
              </a:moveTo>
              <a:lnTo>
                <a:pt x="98343" y="1194557"/>
              </a:lnTo>
              <a:lnTo>
                <a:pt x="0" y="11945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DACC-3602-49F2-A42B-5C599760E72F}">
      <dsp:nvSpPr>
        <dsp:cNvPr id="0" name=""/>
        <dsp:cNvSpPr/>
      </dsp:nvSpPr>
      <dsp:spPr>
        <a:xfrm>
          <a:off x="3641508" y="2003397"/>
          <a:ext cx="3024620" cy="509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15"/>
              </a:lnTo>
              <a:lnTo>
                <a:pt x="3024620" y="237015"/>
              </a:lnTo>
              <a:lnTo>
                <a:pt x="3024620" y="509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AD2FD-03F3-43E2-AB3E-167358B65556}">
      <dsp:nvSpPr>
        <dsp:cNvPr id="0" name=""/>
        <dsp:cNvSpPr/>
      </dsp:nvSpPr>
      <dsp:spPr>
        <a:xfrm>
          <a:off x="264857" y="3811516"/>
          <a:ext cx="244079" cy="1197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284"/>
              </a:lnTo>
              <a:lnTo>
                <a:pt x="244079" y="11972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715AD-BFF9-4E3F-92B2-B741A949CBF0}">
      <dsp:nvSpPr>
        <dsp:cNvPr id="0" name=""/>
        <dsp:cNvSpPr/>
      </dsp:nvSpPr>
      <dsp:spPr>
        <a:xfrm>
          <a:off x="1303603" y="2003397"/>
          <a:ext cx="2337905" cy="509686"/>
        </a:xfrm>
        <a:custGeom>
          <a:avLst/>
          <a:gdLst/>
          <a:ahLst/>
          <a:cxnLst/>
          <a:rect l="0" t="0" r="0" b="0"/>
          <a:pathLst>
            <a:path>
              <a:moveTo>
                <a:pt x="2337905" y="0"/>
              </a:moveTo>
              <a:lnTo>
                <a:pt x="2337905" y="237015"/>
              </a:lnTo>
              <a:lnTo>
                <a:pt x="0" y="237015"/>
              </a:lnTo>
              <a:lnTo>
                <a:pt x="0" y="509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09088-7950-45AD-B6DE-A19C10C2EFE1}">
      <dsp:nvSpPr>
        <dsp:cNvPr id="0" name=""/>
        <dsp:cNvSpPr/>
      </dsp:nvSpPr>
      <dsp:spPr>
        <a:xfrm>
          <a:off x="2343076" y="704964"/>
          <a:ext cx="2596864" cy="129843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পরিসংখ্যানের চলক 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343076" y="704964"/>
        <a:ext cx="2596864" cy="1298432"/>
      </dsp:txXfrm>
    </dsp:sp>
    <dsp:sp modelId="{A4451EE2-45BA-46C1-AD78-17605CE053DF}">
      <dsp:nvSpPr>
        <dsp:cNvPr id="0" name=""/>
        <dsp:cNvSpPr/>
      </dsp:nvSpPr>
      <dsp:spPr>
        <a:xfrm>
          <a:off x="5170" y="2513083"/>
          <a:ext cx="2596864" cy="1298432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বিচ্ছিন্ন চলক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170" y="2513083"/>
        <a:ext cx="2596864" cy="1298432"/>
      </dsp:txXfrm>
    </dsp:sp>
    <dsp:sp modelId="{A7CCA8DE-4175-40EC-8B2B-D5DF5257AEA7}">
      <dsp:nvSpPr>
        <dsp:cNvPr id="0" name=""/>
        <dsp:cNvSpPr/>
      </dsp:nvSpPr>
      <dsp:spPr>
        <a:xfrm>
          <a:off x="508936" y="4359584"/>
          <a:ext cx="2596864" cy="129843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শুধুমাত্র পূর্ণসংখ্যা হয়, তা বিচ্ছিন্ন চলক। যেমনঃ- প্রাপ্ত নম্বর, জনসংখ্যা</a:t>
          </a:r>
          <a:endParaRPr lang="en-US" sz="2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08936" y="4359584"/>
        <a:ext cx="2596864" cy="1298432"/>
      </dsp:txXfrm>
    </dsp:sp>
    <dsp:sp modelId="{0236CBA8-09DC-4410-B660-F244274CF40F}">
      <dsp:nvSpPr>
        <dsp:cNvPr id="0" name=""/>
        <dsp:cNvSpPr/>
      </dsp:nvSpPr>
      <dsp:spPr>
        <a:xfrm>
          <a:off x="5367696" y="2513083"/>
          <a:ext cx="2596864" cy="1298432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অবিচ্ছিন্ন চলক 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367696" y="2513083"/>
        <a:ext cx="2596864" cy="1298432"/>
      </dsp:txXfrm>
    </dsp:sp>
    <dsp:sp modelId="{149C8BFA-9EAB-4F76-B7D7-E719EA2849DD}">
      <dsp:nvSpPr>
        <dsp:cNvPr id="0" name=""/>
        <dsp:cNvSpPr/>
      </dsp:nvSpPr>
      <dsp:spPr>
        <a:xfrm>
          <a:off x="3970920" y="4356857"/>
          <a:ext cx="2596864" cy="129843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যে কোনো বাস্তব সংখ্যা হয়, তা অবিচ্ছিন্ন চলক। যেমনঃ- তাপমাত্রা, বয়স, উচ্চতা, ওজন</a:t>
          </a:r>
          <a:endParaRPr lang="en-US" sz="2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970920" y="4356857"/>
        <a:ext cx="2596864" cy="1298432"/>
      </dsp:txXfrm>
    </dsp:sp>
    <dsp:sp modelId="{DD1021BD-395A-44B5-808D-E5C73DFF0078}">
      <dsp:nvSpPr>
        <dsp:cNvPr id="0" name=""/>
        <dsp:cNvSpPr/>
      </dsp:nvSpPr>
      <dsp:spPr>
        <a:xfrm>
          <a:off x="5385510" y="704964"/>
          <a:ext cx="2395789" cy="1197907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উপাত্তে ব্যবহৃত সংখ্যাসমূহকে চলক বলে </a:t>
          </a:r>
          <a:endParaRPr lang="en-US" sz="2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385510" y="704964"/>
        <a:ext cx="2395789" cy="1197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275A8-9CA4-414D-B413-72822F9C06F0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hamidurrahman57@gmail.com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DEBE9-FBC8-4CC4-9FF2-B129C5581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151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FD6B-FC9D-4CA4-BEC8-BE7763506F42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hamidurrahman57@gmail.com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375D7-C1BF-4A47-B840-4F626895C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2582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3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375D7-C1BF-4A47-B840-4F626895C3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20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75D7-C1BF-4A47-B840-4F626895C3B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172619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hamidurrahman57@gmail.com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371601" y="304800"/>
            <a:ext cx="6343650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600200" y="609600"/>
            <a:ext cx="5886450" cy="5638800"/>
          </a:xfrm>
          <a:prstGeom prst="frame">
            <a:avLst>
              <a:gd name="adj1" fmla="val 6279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810000"/>
            <a:ext cx="98013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457" y="3627560"/>
            <a:ext cx="1002683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0000"/>
            <a:ext cx="347672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035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35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9682" y="1516085"/>
            <a:ext cx="3299809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685800"/>
            <a:r>
              <a:rPr lang="bn-BD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148" y="1525647"/>
            <a:ext cx="1024818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600200"/>
            <a:ext cx="952382" cy="1853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14500" cy="662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228600"/>
            <a:ext cx="1981200" cy="662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5749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0787 L -0.34661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185 L 0.34909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5460857"/>
              </p:ext>
            </p:extLst>
          </p:nvPr>
        </p:nvGraphicFramePr>
        <p:xfrm>
          <a:off x="1219200" y="1143000"/>
          <a:ext cx="5105401" cy="355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6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6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20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অবিচ্ছিন্ন</a:t>
                      </a:r>
                      <a:r>
                        <a:rPr lang="bn-BD" sz="20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ব্যাপ্তি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-৩৯.৫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৬০-৬৯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৮০-</a:t>
                      </a:r>
                      <a:r>
                        <a:rPr lang="bn-IN" sz="20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৭৯.৫-৮৯.৫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৯০-৯৯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৮৯.৫-৯৯.৫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25" name="TextBox 324"/>
          <p:cNvSpPr txBox="1"/>
          <p:nvPr/>
        </p:nvSpPr>
        <p:spPr>
          <a:xfrm>
            <a:off x="86301" y="87293"/>
            <a:ext cx="8790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 জন শিক্ষার্থীর বার্ষিক পরীক্ষায় ইংরেজিতে প্রাপ্ত নম্বরের গনসংখ্যা</a:t>
            </a:r>
            <a:r>
              <a:rPr lang="bn-BD" sz="2400" dirty="0">
                <a:ln w="1905"/>
                <a:latin typeface="NikoshBAN" pitchFamily="2" charset="0"/>
                <a:cs typeface="NikoshBAN" pitchFamily="2" charset="0"/>
              </a:rPr>
              <a:t> নিবেশন সারণির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আয়তলেখ </a:t>
            </a:r>
            <a:r>
              <a:rPr lang="bn-BD" sz="2400" dirty="0">
                <a:ln w="1905"/>
                <a:latin typeface="NikoshBAN" pitchFamily="2" charset="0"/>
                <a:cs typeface="NikoshBAN" pitchFamily="2" charset="0"/>
              </a:rPr>
              <a:t>নিম্নরূপঃ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12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62657" y="-43457"/>
            <a:ext cx="5854746" cy="7313260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>
            <a:off x="0" y="5791200"/>
            <a:ext cx="77724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rot="5400000">
            <a:off x="-2475706" y="3543300"/>
            <a:ext cx="6019006" cy="79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143000" y="5334000"/>
            <a:ext cx="5398533" cy="1136679"/>
            <a:chOff x="702733" y="4631938"/>
            <a:chExt cx="5398533" cy="1136679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1175634" y="5149638"/>
              <a:ext cx="795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৩৯.৫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5483192" y="5033080"/>
              <a:ext cx="86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৯৯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26812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৫৯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4129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৭৯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53999" y="498067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২৯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19954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৪৯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4891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৮৯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3367060" y="52442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৬৯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3" name="Freeform 52"/>
          <p:cNvSpPr/>
          <p:nvPr/>
        </p:nvSpPr>
        <p:spPr>
          <a:xfrm>
            <a:off x="685800" y="5562600"/>
            <a:ext cx="438424" cy="200988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4343401"/>
            <a:ext cx="660414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457200"/>
            <a:ext cx="8305800" cy="6009620"/>
            <a:chOff x="-50185" y="522861"/>
            <a:chExt cx="8305800" cy="6009620"/>
          </a:xfrm>
        </p:grpSpPr>
        <p:sp>
          <p:nvSpPr>
            <p:cNvPr id="7" name="TextBox 6"/>
            <p:cNvSpPr txBox="1"/>
            <p:nvPr/>
          </p:nvSpPr>
          <p:spPr>
            <a:xfrm>
              <a:off x="7722215" y="5856861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X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50185" y="522861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Y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50185" y="6009261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O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352800" y="76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আয়তলেখ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981200" y="3429000"/>
            <a:ext cx="762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743200" y="2286001"/>
            <a:ext cx="6858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429000" y="1447800"/>
            <a:ext cx="762000" cy="434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191000" y="2895600"/>
            <a:ext cx="762000" cy="289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953000" y="3754552"/>
            <a:ext cx="685800" cy="203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638800" y="4953000"/>
            <a:ext cx="762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6639430"/>
              </p:ext>
            </p:extLst>
          </p:nvPr>
        </p:nvGraphicFramePr>
        <p:xfrm>
          <a:off x="6172200" y="533400"/>
          <a:ext cx="2819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bn-BD" sz="16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অবিচ্ছিন্ন</a:t>
                      </a:r>
                      <a:r>
                        <a:rPr lang="bn-BD" sz="16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ব্যাপ্তি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</a:t>
                      </a:r>
                      <a:r>
                        <a:rPr kumimoji="0" lang="bn-BD" sz="1600" b="1" i="0" u="none" strike="noStrike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.৫-৩৯.৫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41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00" name="Group 99"/>
          <p:cNvGrpSpPr/>
          <p:nvPr/>
        </p:nvGrpSpPr>
        <p:grpSpPr>
          <a:xfrm>
            <a:off x="0" y="1219200"/>
            <a:ext cx="685800" cy="4407932"/>
            <a:chOff x="0" y="1219200"/>
            <a:chExt cx="685800" cy="4407932"/>
          </a:xfrm>
        </p:grpSpPr>
        <p:grpSp>
          <p:nvGrpSpPr>
            <p:cNvPr id="98" name="Group 97"/>
            <p:cNvGrpSpPr/>
            <p:nvPr/>
          </p:nvGrpSpPr>
          <p:grpSpPr>
            <a:xfrm>
              <a:off x="0" y="2133600"/>
              <a:ext cx="685800" cy="3493532"/>
              <a:chOff x="0" y="2133600"/>
              <a:chExt cx="685800" cy="3493532"/>
            </a:xfrm>
          </p:grpSpPr>
          <p:grpSp>
            <p:nvGrpSpPr>
              <p:cNvPr id="2" name="Group 68"/>
              <p:cNvGrpSpPr/>
              <p:nvPr/>
            </p:nvGrpSpPr>
            <p:grpSpPr>
              <a:xfrm>
                <a:off x="0" y="2743200"/>
                <a:ext cx="685800" cy="2883932"/>
                <a:chOff x="59960" y="1981200"/>
                <a:chExt cx="685800" cy="2883932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59960" y="19812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১০</a:t>
                  </a:r>
                  <a:endParaRPr lang="en-US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08680" y="22410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৯</a:t>
                  </a:r>
                  <a:endParaRPr lang="en-US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22420" y="254458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৮</a:t>
                  </a:r>
                  <a:endParaRPr lang="en-US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68640" y="283439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৭</a:t>
                  </a:r>
                  <a:endParaRPr lang="en-US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06180" y="31242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৬</a:t>
                  </a:r>
                  <a:endParaRPr lang="en-US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38660" y="34290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৫</a:t>
                  </a:r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23670" y="40386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৩</a:t>
                  </a:r>
                  <a:endParaRPr lang="en-US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136160" y="4495800"/>
                  <a:ext cx="2873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</a:t>
                  </a:r>
                  <a:endParaRPr lang="en-US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22420" y="42984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২</a:t>
                  </a:r>
                  <a:endParaRPr lang="en-US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22420" y="37288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৪</a:t>
                  </a:r>
                  <a:endParaRPr lang="en-US" dirty="0"/>
                </a:p>
              </p:txBody>
            </p:sp>
          </p:grpSp>
          <p:sp>
            <p:nvSpPr>
              <p:cNvPr id="94" name="TextBox 93"/>
              <p:cNvSpPr txBox="1"/>
              <p:nvPr/>
            </p:nvSpPr>
            <p:spPr>
              <a:xfrm>
                <a:off x="0" y="21336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১২</a:t>
                </a:r>
                <a:endParaRPr lang="en-US" dirty="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0" y="1219200"/>
              <a:ext cx="471604" cy="1588532"/>
              <a:chOff x="0" y="1219200"/>
              <a:chExt cx="471604" cy="158853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0" y="243840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১১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0" y="1828800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১৩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0" y="152400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১৪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0" y="1219200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১৫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0949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  <p:bldP spid="73" grpId="0" animBg="1"/>
      <p:bldP spid="74" grpId="0" animBg="1"/>
      <p:bldP spid="75" grpId="0" animBg="1"/>
      <p:bldP spid="78" grpId="0" animBg="1"/>
      <p:bldP spid="80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62658" y="32743"/>
            <a:ext cx="5854746" cy="7313260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>
            <a:off x="0" y="5865812"/>
            <a:ext cx="77724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33398" y="457200"/>
            <a:ext cx="2" cy="608334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685800" y="5562600"/>
            <a:ext cx="438424" cy="200988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0" y="685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90600" y="0"/>
            <a:ext cx="557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/>
                <a:cs typeface="NikoshBAN" pitchFamily="2" charset="0"/>
              </a:rPr>
              <a:t>আয়তলেখ ব্যবহার করে গনসংখ্যা বহুভুজ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295400" y="1600199"/>
            <a:ext cx="5105400" cy="4267201"/>
            <a:chOff x="1295400" y="1524000"/>
            <a:chExt cx="5105400" cy="4267201"/>
          </a:xfrm>
        </p:grpSpPr>
        <p:sp>
          <p:nvSpPr>
            <p:cNvPr id="6" name="Rectangle 5"/>
            <p:cNvSpPr/>
            <p:nvPr/>
          </p:nvSpPr>
          <p:spPr>
            <a:xfrm>
              <a:off x="1295400" y="4419600"/>
              <a:ext cx="666392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981200" y="3505200"/>
              <a:ext cx="7620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43200" y="2362200"/>
              <a:ext cx="685800" cy="34177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429000" y="1524000"/>
              <a:ext cx="762000" cy="426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91000" y="2971801"/>
              <a:ext cx="762000" cy="2819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953000" y="3810000"/>
              <a:ext cx="685800" cy="1981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38800" y="4953000"/>
              <a:ext cx="7620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5050399"/>
              </p:ext>
            </p:extLst>
          </p:nvPr>
        </p:nvGraphicFramePr>
        <p:xfrm>
          <a:off x="5715000" y="304800"/>
          <a:ext cx="3352800" cy="3716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5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7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bn-BD" sz="16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অবিচ্ছিন্ন</a:t>
                      </a:r>
                      <a:r>
                        <a:rPr lang="bn-BD" sz="16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ব্যাপ্তি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শ্রেণির</a:t>
                      </a:r>
                      <a:r>
                        <a:rPr lang="bn-BD" sz="16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মধ্যব্দন্দু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 </a:t>
                      </a:r>
                      <a:endParaRPr lang="en-US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.৫-৩৯.৫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88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115" name="Straight Connector 114"/>
          <p:cNvCxnSpPr>
            <a:endCxn id="170" idx="5"/>
          </p:cNvCxnSpPr>
          <p:nvPr/>
        </p:nvCxnSpPr>
        <p:spPr>
          <a:xfrm flipH="1" flipV="1">
            <a:off x="4615805" y="3103768"/>
            <a:ext cx="685802" cy="7620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H="1">
            <a:off x="5032906" y="4034894"/>
            <a:ext cx="1179393" cy="7296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3064368" y="1698669"/>
            <a:ext cx="799563" cy="67989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 flipH="1" flipV="1">
            <a:off x="628158" y="4858242"/>
            <a:ext cx="1295400" cy="72291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68" idx="3"/>
          </p:cNvCxnSpPr>
          <p:nvPr/>
        </p:nvCxnSpPr>
        <p:spPr>
          <a:xfrm flipH="1">
            <a:off x="2362200" y="2494168"/>
            <a:ext cx="706390" cy="11108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endCxn id="173" idx="5"/>
          </p:cNvCxnSpPr>
          <p:nvPr/>
        </p:nvCxnSpPr>
        <p:spPr>
          <a:xfrm>
            <a:off x="6019800" y="5042079"/>
            <a:ext cx="805805" cy="88108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69" idx="5"/>
          </p:cNvCxnSpPr>
          <p:nvPr/>
        </p:nvCxnSpPr>
        <p:spPr>
          <a:xfrm>
            <a:off x="3853805" y="1655968"/>
            <a:ext cx="694980" cy="13824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0" y="1219200"/>
            <a:ext cx="685800" cy="4407932"/>
            <a:chOff x="0" y="1219200"/>
            <a:chExt cx="685800" cy="4407932"/>
          </a:xfrm>
        </p:grpSpPr>
        <p:grpSp>
          <p:nvGrpSpPr>
            <p:cNvPr id="138" name="Group 97"/>
            <p:cNvGrpSpPr/>
            <p:nvPr/>
          </p:nvGrpSpPr>
          <p:grpSpPr>
            <a:xfrm>
              <a:off x="0" y="2133600"/>
              <a:ext cx="685800" cy="3493532"/>
              <a:chOff x="0" y="2133600"/>
              <a:chExt cx="685800" cy="3493532"/>
            </a:xfrm>
          </p:grpSpPr>
          <p:grpSp>
            <p:nvGrpSpPr>
              <p:cNvPr id="144" name="Group 68"/>
              <p:cNvGrpSpPr/>
              <p:nvPr/>
            </p:nvGrpSpPr>
            <p:grpSpPr>
              <a:xfrm>
                <a:off x="0" y="2743200"/>
                <a:ext cx="685800" cy="2883932"/>
                <a:chOff x="59960" y="1981200"/>
                <a:chExt cx="685800" cy="2883932"/>
              </a:xfrm>
            </p:grpSpPr>
            <p:sp>
              <p:nvSpPr>
                <p:cNvPr id="146" name="TextBox 145"/>
                <p:cNvSpPr txBox="1"/>
                <p:nvPr/>
              </p:nvSpPr>
              <p:spPr>
                <a:xfrm>
                  <a:off x="59960" y="19812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১০</a:t>
                  </a:r>
                  <a:endParaRPr lang="en-US" dirty="0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108680" y="22410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৯</a:t>
                  </a:r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122420" y="254458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৮</a:t>
                  </a:r>
                  <a:endParaRPr lang="en-US" dirty="0"/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168640" y="283439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৭</a:t>
                  </a:r>
                  <a:endParaRPr lang="en-US" dirty="0"/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106180" y="31242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৬</a:t>
                  </a:r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138660" y="34290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৫</a:t>
                  </a:r>
                  <a:endParaRPr lang="en-US" dirty="0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123670" y="40386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৩</a:t>
                  </a:r>
                  <a:endParaRPr lang="en-US" dirty="0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136160" y="4495800"/>
                  <a:ext cx="2873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</a:t>
                  </a:r>
                  <a:endParaRPr lang="en-US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122420" y="42984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২</a:t>
                  </a:r>
                  <a:endParaRPr lang="en-US" dirty="0"/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122420" y="37288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৪</a:t>
                  </a:r>
                  <a:endParaRPr lang="en-US" dirty="0"/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0" y="21336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১২</a:t>
                </a:r>
                <a:endParaRPr lang="en-US" dirty="0"/>
              </a:p>
            </p:txBody>
          </p:sp>
        </p:grpSp>
        <p:grpSp>
          <p:nvGrpSpPr>
            <p:cNvPr id="139" name="Group 98"/>
            <p:cNvGrpSpPr/>
            <p:nvPr/>
          </p:nvGrpSpPr>
          <p:grpSpPr>
            <a:xfrm>
              <a:off x="0" y="1219200"/>
              <a:ext cx="471604" cy="1588532"/>
              <a:chOff x="0" y="1219200"/>
              <a:chExt cx="471604" cy="1588532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0" y="243840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১১</a:t>
                </a:r>
                <a:endParaRPr lang="en-US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0" y="1828800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১৩</a:t>
                </a:r>
                <a:endParaRPr lang="en-US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0" y="152400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১৪</a:t>
                </a:r>
                <a:endParaRPr lang="en-US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0" y="1219200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১৫</a:t>
                </a:r>
                <a:endParaRPr lang="en-US" dirty="0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1066800" y="5486400"/>
            <a:ext cx="5398533" cy="1136679"/>
            <a:chOff x="702733" y="4631938"/>
            <a:chExt cx="5398533" cy="1136679"/>
          </a:xfrm>
        </p:grpSpPr>
        <p:sp>
          <p:nvSpPr>
            <p:cNvPr id="157" name="TextBox 156"/>
            <p:cNvSpPr txBox="1"/>
            <p:nvPr/>
          </p:nvSpPr>
          <p:spPr>
            <a:xfrm rot="16200000">
              <a:off x="1175634" y="5149638"/>
              <a:ext cx="795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৩৯.৫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 rot="16200000">
              <a:off x="5483192" y="5033080"/>
              <a:ext cx="86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৯৯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 rot="16200000">
              <a:off x="26812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৫৯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 rot="16200000">
              <a:off x="4129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৭৯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 rot="16200000">
              <a:off x="353999" y="498067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২৯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19954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৪৯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 rot="16200000">
              <a:off x="4891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৮৯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 rot="16200000">
              <a:off x="3367060" y="52442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৬৯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50005" y="1536879"/>
            <a:ext cx="5996190" cy="4406721"/>
            <a:chOff x="850005" y="1536879"/>
            <a:chExt cx="5996190" cy="4406721"/>
          </a:xfrm>
        </p:grpSpPr>
        <p:sp>
          <p:nvSpPr>
            <p:cNvPr id="2" name="Oval 1"/>
            <p:cNvSpPr/>
            <p:nvPr/>
          </p:nvSpPr>
          <p:spPr>
            <a:xfrm>
              <a:off x="1600200" y="4402208"/>
              <a:ext cx="152400" cy="1697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50005" y="58040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2286000" y="3518079"/>
              <a:ext cx="152400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48000" y="23750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3733800" y="15368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495800" y="29846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257800" y="38228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943600" y="49658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6705600" y="58040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8" name="Straight Connector 67"/>
          <p:cNvCxnSpPr>
            <a:stCxn id="167" idx="3"/>
          </p:cNvCxnSpPr>
          <p:nvPr/>
        </p:nvCxnSpPr>
        <p:spPr>
          <a:xfrm flipH="1">
            <a:off x="1676400" y="3637168"/>
            <a:ext cx="631918" cy="8822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969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38857" y="-195857"/>
            <a:ext cx="5854746" cy="7313260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>
            <a:off x="0" y="5943600"/>
            <a:ext cx="8001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09600" y="609600"/>
            <a:ext cx="0" cy="585474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762000" y="5715000"/>
            <a:ext cx="438424" cy="200988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993829"/>
              </p:ext>
            </p:extLst>
          </p:nvPr>
        </p:nvGraphicFramePr>
        <p:xfrm>
          <a:off x="6477000" y="76200"/>
          <a:ext cx="2590800" cy="408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9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445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bn-BD" sz="16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শ্রেণির</a:t>
                      </a:r>
                      <a:r>
                        <a:rPr lang="bn-BD" sz="16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মধ্যব্দন্দু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</a:t>
                      </a:r>
                      <a:r>
                        <a:rPr kumimoji="0" lang="bn-BD" sz="1600" b="1" i="0" u="none" strike="noStrike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6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-50185" y="75146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2530" y="86380"/>
            <a:ext cx="599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/>
                <a:cs typeface="NikoshBAN" pitchFamily="2" charset="0"/>
              </a:rPr>
              <a:t>আয়তলেখ ব্যবহার না করে গনসংখ্যা বহুভুজ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295400" y="1447800"/>
            <a:ext cx="5962722" cy="4540470"/>
            <a:chOff x="1295400" y="1447800"/>
            <a:chExt cx="5962722" cy="4540470"/>
          </a:xfrm>
        </p:grpSpPr>
        <p:sp>
          <p:nvSpPr>
            <p:cNvPr id="52" name="Oval 51"/>
            <p:cNvSpPr/>
            <p:nvPr/>
          </p:nvSpPr>
          <p:spPr>
            <a:xfrm>
              <a:off x="1295400" y="58674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162800" y="58674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057400" y="44196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400800" y="49530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67200" y="14478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953000" y="28956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715000" y="38100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43200" y="35052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505200" y="23622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143000" y="5943600"/>
            <a:ext cx="6160532" cy="747321"/>
            <a:chOff x="1143000" y="5029199"/>
            <a:chExt cx="6160532" cy="747321"/>
          </a:xfrm>
        </p:grpSpPr>
        <p:sp>
          <p:nvSpPr>
            <p:cNvPr id="84" name="TextBox 83"/>
            <p:cNvSpPr txBox="1"/>
            <p:nvPr/>
          </p:nvSpPr>
          <p:spPr>
            <a:xfrm rot="16200000">
              <a:off x="1761692" y="5172508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৩৪.৫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6200000">
              <a:off x="2546134" y="5150067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৪৪.৫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3149322" y="515647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৫৪.৫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 rot="16200000">
              <a:off x="3969889" y="5174111"/>
              <a:ext cx="659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৬৪.৫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4682138" y="5147662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৭৪.৫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 rot="16200000">
              <a:off x="5411277" y="518052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৮৪.৫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 rot="16200000">
              <a:off x="6113908" y="5163692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৯৪.৫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 rot="16200000">
              <a:off x="6745206" y="5218194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১০৪.৫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 rot="16200000">
              <a:off x="1024538" y="5166898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২৪.৫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52400" y="1371600"/>
            <a:ext cx="685800" cy="4407932"/>
            <a:chOff x="0" y="1219200"/>
            <a:chExt cx="685800" cy="4407932"/>
          </a:xfrm>
        </p:grpSpPr>
        <p:grpSp>
          <p:nvGrpSpPr>
            <p:cNvPr id="130" name="Group 97"/>
            <p:cNvGrpSpPr/>
            <p:nvPr/>
          </p:nvGrpSpPr>
          <p:grpSpPr>
            <a:xfrm>
              <a:off x="0" y="2133600"/>
              <a:ext cx="685800" cy="3493532"/>
              <a:chOff x="0" y="2133600"/>
              <a:chExt cx="685800" cy="3493532"/>
            </a:xfrm>
          </p:grpSpPr>
          <p:grpSp>
            <p:nvGrpSpPr>
              <p:cNvPr id="136" name="Group 68"/>
              <p:cNvGrpSpPr/>
              <p:nvPr/>
            </p:nvGrpSpPr>
            <p:grpSpPr>
              <a:xfrm>
                <a:off x="0" y="2743200"/>
                <a:ext cx="685800" cy="2883932"/>
                <a:chOff x="59960" y="1981200"/>
                <a:chExt cx="685800" cy="2883932"/>
              </a:xfrm>
            </p:grpSpPr>
            <p:sp>
              <p:nvSpPr>
                <p:cNvPr id="138" name="TextBox 137"/>
                <p:cNvSpPr txBox="1"/>
                <p:nvPr/>
              </p:nvSpPr>
              <p:spPr>
                <a:xfrm>
                  <a:off x="59960" y="19812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১০</a:t>
                  </a:r>
                  <a:endParaRPr lang="en-US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08680" y="22410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৯</a:t>
                  </a:r>
                  <a:endParaRPr lang="en-US" dirty="0"/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122420" y="254458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৮</a:t>
                  </a:r>
                  <a:endParaRPr lang="en-US" dirty="0"/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168640" y="283439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৭</a:t>
                  </a:r>
                  <a:endParaRPr lang="en-US" dirty="0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106180" y="31242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৬</a:t>
                  </a:r>
                  <a:endParaRPr lang="en-US" dirty="0"/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138660" y="34290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৫</a:t>
                  </a:r>
                  <a:endParaRPr lang="en-US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123670" y="40386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৩</a:t>
                  </a:r>
                  <a:endParaRPr lang="en-US" dirty="0"/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136160" y="4495800"/>
                  <a:ext cx="2873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</a:t>
                  </a:r>
                  <a:endParaRPr lang="en-US" dirty="0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122420" y="42984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২</a:t>
                  </a:r>
                  <a:endParaRPr lang="en-US" dirty="0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122420" y="37288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৪</a:t>
                  </a:r>
                  <a:endParaRPr lang="en-US" dirty="0"/>
                </a:p>
              </p:txBody>
            </p:sp>
          </p:grpSp>
          <p:sp>
            <p:nvSpPr>
              <p:cNvPr id="137" name="TextBox 136"/>
              <p:cNvSpPr txBox="1"/>
              <p:nvPr/>
            </p:nvSpPr>
            <p:spPr>
              <a:xfrm>
                <a:off x="0" y="21336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১২</a:t>
                </a:r>
                <a:endParaRPr lang="en-US" dirty="0"/>
              </a:p>
            </p:txBody>
          </p:sp>
        </p:grpSp>
        <p:grpSp>
          <p:nvGrpSpPr>
            <p:cNvPr id="131" name="Group 98"/>
            <p:cNvGrpSpPr/>
            <p:nvPr/>
          </p:nvGrpSpPr>
          <p:grpSpPr>
            <a:xfrm>
              <a:off x="0" y="1219200"/>
              <a:ext cx="471604" cy="1588532"/>
              <a:chOff x="0" y="1219200"/>
              <a:chExt cx="471604" cy="1588532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0" y="243840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১১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0" y="1828800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১৩</a:t>
                </a:r>
                <a:endParaRPr lang="en-US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0" y="152400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১৪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0" y="1219200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১৫</a:t>
                </a:r>
                <a:endParaRPr lang="en-US" dirty="0"/>
              </a:p>
            </p:txBody>
          </p:sp>
        </p:grpSp>
      </p:grpSp>
      <p:cxnSp>
        <p:nvCxnSpPr>
          <p:cNvPr id="51" name="Straight Connector 50"/>
          <p:cNvCxnSpPr>
            <a:stCxn id="126" idx="3"/>
            <a:endCxn id="76" idx="3"/>
          </p:cNvCxnSpPr>
          <p:nvPr/>
        </p:nvCxnSpPr>
        <p:spPr>
          <a:xfrm flipV="1">
            <a:off x="1327666" y="4522769"/>
            <a:ext cx="743694" cy="1440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2"/>
            <a:endCxn id="91" idx="3"/>
          </p:cNvCxnSpPr>
          <p:nvPr/>
        </p:nvCxnSpPr>
        <p:spPr>
          <a:xfrm flipV="1">
            <a:off x="2057400" y="3608369"/>
            <a:ext cx="699760" cy="871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91" idx="6"/>
            <a:endCxn id="93" idx="6"/>
          </p:cNvCxnSpPr>
          <p:nvPr/>
        </p:nvCxnSpPr>
        <p:spPr>
          <a:xfrm flipV="1">
            <a:off x="2838522" y="2422635"/>
            <a:ext cx="762000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3" idx="6"/>
            <a:endCxn id="88" idx="3"/>
          </p:cNvCxnSpPr>
          <p:nvPr/>
        </p:nvCxnSpPr>
        <p:spPr>
          <a:xfrm flipV="1">
            <a:off x="3600522" y="1550969"/>
            <a:ext cx="680638" cy="871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8" idx="3"/>
            <a:endCxn id="89" idx="4"/>
          </p:cNvCxnSpPr>
          <p:nvPr/>
        </p:nvCxnSpPr>
        <p:spPr>
          <a:xfrm>
            <a:off x="4281160" y="1550969"/>
            <a:ext cx="719501" cy="1465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9" idx="5"/>
            <a:endCxn id="90" idx="3"/>
          </p:cNvCxnSpPr>
          <p:nvPr/>
        </p:nvCxnSpPr>
        <p:spPr>
          <a:xfrm>
            <a:off x="5034362" y="2998769"/>
            <a:ext cx="694598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90" idx="2"/>
            <a:endCxn id="77" idx="5"/>
          </p:cNvCxnSpPr>
          <p:nvPr/>
        </p:nvCxnSpPr>
        <p:spPr>
          <a:xfrm>
            <a:off x="5715000" y="3870435"/>
            <a:ext cx="767162" cy="1185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7" idx="2"/>
          </p:cNvCxnSpPr>
          <p:nvPr/>
        </p:nvCxnSpPr>
        <p:spPr>
          <a:xfrm>
            <a:off x="6400800" y="5013435"/>
            <a:ext cx="838200" cy="93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093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47913" y="268963"/>
            <a:ext cx="5425290" cy="6776820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304800" y="914400"/>
            <a:ext cx="7162800" cy="5518386"/>
            <a:chOff x="304800" y="443352"/>
            <a:chExt cx="7932994" cy="6019800"/>
          </a:xfrm>
        </p:grpSpPr>
        <p:cxnSp>
          <p:nvCxnSpPr>
            <p:cNvPr id="79" name="Straight Arrow Connector 78"/>
            <p:cNvCxnSpPr/>
            <p:nvPr/>
          </p:nvCxnSpPr>
          <p:spPr>
            <a:xfrm flipV="1">
              <a:off x="304800" y="5597023"/>
              <a:ext cx="7932994" cy="3485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726768" y="443352"/>
              <a:ext cx="0" cy="6019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/>
          <p:cNvSpPr/>
          <p:nvPr/>
        </p:nvSpPr>
        <p:spPr>
          <a:xfrm>
            <a:off x="838200" y="5486400"/>
            <a:ext cx="395858" cy="184247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1129986"/>
              </p:ext>
            </p:extLst>
          </p:nvPr>
        </p:nvGraphicFramePr>
        <p:xfrm>
          <a:off x="6400800" y="762001"/>
          <a:ext cx="2362200" cy="381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2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9472">
                <a:tc>
                  <a:txBody>
                    <a:bodyPr/>
                    <a:lstStyle/>
                    <a:p>
                      <a:pPr algn="ctr"/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</a:p>
                    <a:p>
                      <a:pPr algn="ctr"/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ব্যাপ্তি</a:t>
                      </a:r>
                      <a:r>
                        <a:rPr lang="bn-BD" sz="14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</a:t>
                      </a:r>
                    </a:p>
                    <a:p>
                      <a:pPr algn="ctr"/>
                      <a:r>
                        <a:rPr kumimoji="0" lang="bn-BD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সংখ্যা 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ক্রমযোজিত</a:t>
                      </a:r>
                      <a:r>
                        <a:rPr lang="bn-BD" sz="14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kumimoji="0" lang="bn-BD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kumimoji="0" lang="bn-BD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৫৭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31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228600" y="914399"/>
            <a:ext cx="7086600" cy="5299495"/>
            <a:chOff x="-50185" y="533400"/>
            <a:chExt cx="7848600" cy="5781020"/>
          </a:xfrm>
        </p:grpSpPr>
        <p:sp>
          <p:nvSpPr>
            <p:cNvPr id="7" name="TextBox 6"/>
            <p:cNvSpPr txBox="1"/>
            <p:nvPr/>
          </p:nvSpPr>
          <p:spPr>
            <a:xfrm>
              <a:off x="7265015" y="57150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X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50185" y="5334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Y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50185" y="57912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O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" y="23834"/>
            <a:ext cx="914400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অজিভ রেখা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6" name="Group 95"/>
          <p:cNvGrpSpPr/>
          <p:nvPr/>
        </p:nvGrpSpPr>
        <p:grpSpPr>
          <a:xfrm>
            <a:off x="2133600" y="6320135"/>
            <a:ext cx="3048000" cy="461665"/>
            <a:chOff x="2438400" y="6031468"/>
            <a:chExt cx="3048000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2438400" y="6031468"/>
              <a:ext cx="2514600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bn-BD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শ্রেণিব্যাপ্তির উচ্চসীমা </a:t>
              </a:r>
              <a:endPara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Right Arrow 94"/>
            <p:cNvSpPr/>
            <p:nvPr/>
          </p:nvSpPr>
          <p:spPr>
            <a:xfrm>
              <a:off x="4953000" y="6188333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97"/>
          <p:cNvGrpSpPr/>
          <p:nvPr/>
        </p:nvGrpSpPr>
        <p:grpSpPr>
          <a:xfrm>
            <a:off x="0" y="1975807"/>
            <a:ext cx="500212" cy="2724267"/>
            <a:chOff x="29980" y="1752600"/>
            <a:chExt cx="553998" cy="2468380"/>
          </a:xfrm>
        </p:grpSpPr>
        <p:sp>
          <p:nvSpPr>
            <p:cNvPr id="93" name="TextBox 92"/>
            <p:cNvSpPr txBox="1"/>
            <p:nvPr/>
          </p:nvSpPr>
          <p:spPr>
            <a:xfrm>
              <a:off x="29980" y="2087380"/>
              <a:ext cx="553998" cy="21336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bn-BD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ক্রমযোজিত গণসংখ্যা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Up Arrow 96"/>
            <p:cNvSpPr/>
            <p:nvPr/>
          </p:nvSpPr>
          <p:spPr>
            <a:xfrm>
              <a:off x="182380" y="1752600"/>
              <a:ext cx="152400" cy="5334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95400" y="1600200"/>
            <a:ext cx="4810467" cy="4149402"/>
            <a:chOff x="1295400" y="1600200"/>
            <a:chExt cx="4810467" cy="4149402"/>
          </a:xfrm>
        </p:grpSpPr>
        <p:sp>
          <p:nvSpPr>
            <p:cNvPr id="104" name="Oval 103"/>
            <p:cNvSpPr/>
            <p:nvPr/>
          </p:nvSpPr>
          <p:spPr>
            <a:xfrm>
              <a:off x="4714533" y="22098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295400" y="56388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983419" y="52578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019800" y="16002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400333" y="17526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2657133" y="47244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342933" y="38862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028733" y="28956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43000" y="5791200"/>
            <a:ext cx="4943205" cy="455835"/>
            <a:chOff x="1295400" y="5791200"/>
            <a:chExt cx="5474732" cy="497253"/>
          </a:xfrm>
        </p:grpSpPr>
        <p:sp>
          <p:nvSpPr>
            <p:cNvPr id="84" name="TextBox 83"/>
            <p:cNvSpPr txBox="1"/>
            <p:nvPr/>
          </p:nvSpPr>
          <p:spPr>
            <a:xfrm rot="16200000">
              <a:off x="1257890" y="582871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২৯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6200000">
              <a:off x="1995044" y="5853558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৩৯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2779485" y="5831116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৪৯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 rot="16200000">
              <a:off x="3458873" y="583752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৫৯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 rot="16200000">
              <a:off x="4203240" y="585516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৬৯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4915490" y="582871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৭৯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 rot="16200000">
              <a:off x="5694321" y="5861573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৮৯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 rot="16200000">
              <a:off x="6385732" y="584474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৯৯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4801" y="1377895"/>
            <a:ext cx="373712" cy="3691512"/>
            <a:chOff x="304800" y="1143000"/>
            <a:chExt cx="413896" cy="4026932"/>
          </a:xfrm>
        </p:grpSpPr>
        <p:sp>
          <p:nvSpPr>
            <p:cNvPr id="116" name="TextBox 115"/>
            <p:cNvSpPr txBox="1"/>
            <p:nvPr/>
          </p:nvSpPr>
          <p:spPr>
            <a:xfrm>
              <a:off x="304800" y="48006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4800" y="40386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২০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04800" y="336446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৩০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04800" y="259080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৪০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04800" y="19050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৫০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04800" y="11430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৬০</a:t>
              </a:r>
            </a:p>
          </p:txBody>
        </p:sp>
      </p:grpSp>
      <p:cxnSp>
        <p:nvCxnSpPr>
          <p:cNvPr id="133" name="Straight Connector 132"/>
          <p:cNvCxnSpPr>
            <a:endCxn id="108" idx="7"/>
          </p:cNvCxnSpPr>
          <p:nvPr/>
        </p:nvCxnSpPr>
        <p:spPr>
          <a:xfrm flipV="1">
            <a:off x="1295400" y="5274027"/>
            <a:ext cx="761482" cy="424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981200" y="4804080"/>
            <a:ext cx="705285" cy="5299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2664263" y="3984661"/>
            <a:ext cx="688537" cy="815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3429000" y="2971800"/>
            <a:ext cx="609894" cy="9405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endCxn id="104" idx="0"/>
          </p:cNvCxnSpPr>
          <p:nvPr/>
        </p:nvCxnSpPr>
        <p:spPr>
          <a:xfrm rot="5400000" flipH="1" flipV="1">
            <a:off x="4086538" y="2240800"/>
            <a:ext cx="702028" cy="640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endCxn id="110" idx="1"/>
          </p:cNvCxnSpPr>
          <p:nvPr/>
        </p:nvCxnSpPr>
        <p:spPr>
          <a:xfrm flipV="1">
            <a:off x="4800600" y="1768827"/>
            <a:ext cx="612337" cy="433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109" idx="7"/>
          </p:cNvCxnSpPr>
          <p:nvPr/>
        </p:nvCxnSpPr>
        <p:spPr>
          <a:xfrm flipV="1">
            <a:off x="5486400" y="1616427"/>
            <a:ext cx="606863" cy="136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917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1600"/>
            <a:ext cx="9144000" cy="181588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82361E"/>
                </a:solidFill>
                <a:latin typeface="NikoshBAN" pitchFamily="2" charset="0"/>
                <a:cs typeface="NikoshBAN" pitchFamily="2" charset="0"/>
              </a:rPr>
              <a:t>কোন স্কুলের ১০ম শ্রেণির ৬০ জন শিক্ষার্থীর ওজনের (কিলোগ্রাম) গণসংখ্যা নিবেশণ হুলো নিম্নরুপঃ</a:t>
            </a:r>
            <a:endParaRPr lang="bn-BD" sz="2800" dirty="0">
              <a:solidFill>
                <a:srgbClr val="82361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82361E"/>
                </a:solidFill>
                <a:latin typeface="NikoshBAN" pitchFamily="2" charset="0"/>
                <a:cs typeface="NikoshBAN" pitchFamily="2" charset="0"/>
              </a:rPr>
              <a:t>ওজন (কেজি)      ৪৬-৫০      ৫১-৫৫    ৫৬-৬০    ৬১-৬৫    ৬৬-৭০</a:t>
            </a:r>
          </a:p>
          <a:p>
            <a:r>
              <a:rPr lang="bn-IN" sz="2800" dirty="0">
                <a:solidFill>
                  <a:srgbClr val="82361E"/>
                </a:solidFill>
                <a:latin typeface="NikoshBAN" pitchFamily="2" charset="0"/>
                <a:cs typeface="NikoshBAN" pitchFamily="2" charset="0"/>
              </a:rPr>
              <a:t>গণসংখ্যা                ৫            ১০          ২০          ১৫         ১০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9144000" cy="138499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গণসংখ্যা নিবেশ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ণের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আকঁ। 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আয়তলে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খের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গণসংখ্যা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বহুভুজ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আকঁ। </a:t>
            </a:r>
          </a:p>
          <a:p>
            <a:pPr marL="457200" indent="-457200">
              <a:buAutoNum type="arabicParenR"/>
            </a:pP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82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5800"/>
            <a:ext cx="91440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অজিভ রেখা আঁকার জন্য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X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অক্ষ বরাবর নিচের কোনটি হবে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70490"/>
            <a:ext cx="9144000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শ্রেণির নিম্নসীমা  খ) শ্রেণির উচ্চসীমা গ) শ্রেণিসীমা 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অবিচ্ছিন্ন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শ্রেণিসীমা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বিচ্ছিন্ন </a:t>
            </a:r>
            <a:r>
              <a:rPr lang="bn-BD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শ্রেণিসীমা   খ) </a:t>
            </a:r>
            <a:r>
              <a:rPr lang="bn-IN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অবিচ্ছিন্ন </a:t>
            </a:r>
            <a:r>
              <a:rPr lang="bn-BD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শ্রেণিসীমা </a:t>
            </a:r>
            <a:endParaRPr lang="en-US" sz="24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আয়তলেখ অংকনের জন্য শ্রেণি কিরুপ হওয়া প্রয়োজন ?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আয়তলেখ ব্যবহার না করে গনসংখ্যা বহুভুজ আঁকার জন্য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X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অক্ষ বরাবর নিচের কোনটি হবে?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শ্রেণির মধ্যবিন্দু খ) শ্রেণির উচ্চসীমা গ) শ্রেণিসীমা 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অবিচ্ছিন্ন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শ্রেণিসীমা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7409" y="1905000"/>
            <a:ext cx="320591" cy="297615"/>
          </a:xfrm>
          <a:prstGeom prst="rect">
            <a:avLst/>
          </a:prstGeom>
        </p:spPr>
      </p:pic>
      <p:pic>
        <p:nvPicPr>
          <p:cNvPr id="11" name="Picture 10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3429000"/>
            <a:ext cx="320591" cy="297615"/>
          </a:xfrm>
          <a:prstGeom prst="rect">
            <a:avLst/>
          </a:prstGeom>
        </p:spPr>
      </p:pic>
      <p:pic>
        <p:nvPicPr>
          <p:cNvPr id="12" name="Picture 11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5036385"/>
            <a:ext cx="320591" cy="2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04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9856"/>
            <a:ext cx="9144000" cy="129614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BD" sz="2800" dirty="0">
                <a:latin typeface="NikoshBAN" pitchFamily="2" charset="0"/>
                <a:cs typeface="NikoshBAN" pitchFamily="2" charset="0"/>
              </a:rPr>
              <a:t> ১০ম শ্রেণির ৫০ জন শিক্ষার্থীর গণিত বিষয়ের প্রাপ্ত নম্বরের গ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ণসংখ্যা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নিবেশণ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সারণি দেওয়া 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3922032"/>
              </p:ext>
            </p:extLst>
          </p:nvPr>
        </p:nvGraphicFramePr>
        <p:xfrm>
          <a:off x="228600" y="2286000"/>
          <a:ext cx="8610599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6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9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7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74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74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29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2800" b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ব্যাপ্তি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৩১-৪০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৪১-৫০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৫১-৬০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৬১-৭০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৭১-৮০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৮১-৯০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৯১-১০০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 সংখ্যা 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933057"/>
            <a:ext cx="9144000" cy="170574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প্রদত্ত উপাত্তের ক্রমযোজিত গণসংখ্যা রেখা অংকন কর।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 আয়তলেখ ব্যবহার না করে গনসংখ্যা বহুভুজ আঁক ।</a:t>
            </a:r>
            <a:endParaRPr lang="bn-BD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 আয়তলেখ ব্যবহার করে গনসংখ্যা বহুভুজ</a:t>
            </a:r>
            <a:r>
              <a:rPr lang="bn-BD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 ।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04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57400" y="3962400"/>
            <a:ext cx="5785903" cy="13234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8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4982B6-3163-4750-A228-C3C31D3D7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57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00400" y="304800"/>
            <a:ext cx="2743200" cy="762000"/>
          </a:xfrm>
          <a:noFill/>
        </p:spPr>
        <p:txBody>
          <a:bodyPr>
            <a:noAutofit/>
          </a:bodyPr>
          <a:lstStyle/>
          <a:p>
            <a:r>
              <a:rPr lang="en-US" sz="6000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2757268"/>
            <a:ext cx="5334000" cy="2895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হোসে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8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pPr>
              <a:buNone/>
            </a:pP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্শ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8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াজার-চাটখিল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াখ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ী</a:t>
            </a:r>
            <a:endParaRPr lang="en-US" sz="8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8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melon01121966@</a:t>
            </a:r>
          </a:p>
          <a:p>
            <a:pPr>
              <a:buNone/>
            </a:pP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Gmail.com</a:t>
            </a:r>
          </a:p>
          <a:p>
            <a:pPr>
              <a:buNone/>
            </a:pP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8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০১৭12906965</a:t>
            </a: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48300" y="2743200"/>
            <a:ext cx="3352800" cy="2895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9ম/১০ম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ষয়ঃগণি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সপ্তদশ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রিখ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6B9538-70F9-48E7-B686-61DFBD70B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2674034" cy="213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2" y="457200"/>
          <a:ext cx="7086599" cy="5425440"/>
        </p:xfrm>
        <a:graphic>
          <a:graphicData uri="http://schemas.openxmlformats.org/drawingml/2006/table">
            <a:tbl>
              <a:tblPr/>
              <a:tblGrid>
                <a:gridCol w="2396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0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9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89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বোর্ডের নাম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পাসের হার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২০১২ সাল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২০১৩ সাল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৮৫.৯৫%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৮৭.৩৮%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রাজশাহী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৮৮.৩৩%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৯৪.০৩%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চট্রগ্রাম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৭৮.৯৬%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৮৮.৪৮%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বরিশাল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৮৬.৯৬%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৮৮.৬৩%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সিলেট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৯১.৭৮%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৮৮.৯৬%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যশোর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৮৭.১৬%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৯২.৬২%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কুমিল্লা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৮৫.৬৪%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৯০.৪১%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দিনাজপুর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৮০.৬৯%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৯০.৬০%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কারিগরি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৮০.৬৯%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৮১.১৩%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মাদ্রাসা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৮৮.৪৭%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৮৯.৩১%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2013416994"/>
              </p:ext>
            </p:extLst>
          </p:nvPr>
        </p:nvGraphicFramePr>
        <p:xfrm>
          <a:off x="228600" y="99060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065161512"/>
              </p:ext>
            </p:extLst>
          </p:nvPr>
        </p:nvGraphicFramePr>
        <p:xfrm>
          <a:off x="228600" y="152400"/>
          <a:ext cx="8610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667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গনসংখ্যা বহুভুজ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অজিভ রেখা</a:t>
            </a:r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64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1828800"/>
            <a:ext cx="8458200" cy="44958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এ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পাঠ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শেষে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শিক্ষা</a:t>
            </a:r>
            <a:r>
              <a:rPr kumimoji="0" lang="bn-BD" sz="24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র্থীরা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১।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চলক,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বিচ্ছিন্ন ও অবিচ্ছিন্ন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চলক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কী তা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বলতে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পারবে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ikoshBAN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২। আয়তলেখ, গনসংখ্যা বহুভুজ ও অজিভ রেখা ব্যাখ্যা করতে পারবে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৩। আয়তলেখ, গনসংখ্যা বহুভুজ ও অজিভ রেখার সাহায্যে উপাত্ত ব্যাখ্যা করতে পারবে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ফল  </a:t>
            </a:r>
            <a:endParaRPr lang="en-US" sz="48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842900344"/>
              </p:ext>
            </p:extLst>
          </p:nvPr>
        </p:nvGraphicFramePr>
        <p:xfrm>
          <a:off x="457200" y="2286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006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7913407"/>
              </p:ext>
            </p:extLst>
          </p:nvPr>
        </p:nvGraphicFramePr>
        <p:xfrm>
          <a:off x="381000" y="2286000"/>
          <a:ext cx="2819400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6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r>
                        <a:rPr lang="bn-BD" sz="24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৬০-৬৯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৮০-</a:t>
                      </a:r>
                      <a:r>
                        <a:rPr lang="bn-IN" sz="24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৯০-৯৯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4560137"/>
              </p:ext>
            </p:extLst>
          </p:nvPr>
        </p:nvGraphicFramePr>
        <p:xfrm>
          <a:off x="5181600" y="2438400"/>
          <a:ext cx="2971800" cy="392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5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r>
                        <a:rPr lang="bn-BD" sz="24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-৩৯.৫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৭৯.৫-৮৯.৫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৮৯.৫-৯৯.৫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4" name="Group 8"/>
          <p:cNvGrpSpPr/>
          <p:nvPr/>
        </p:nvGrpSpPr>
        <p:grpSpPr>
          <a:xfrm>
            <a:off x="1066800" y="990600"/>
            <a:ext cx="1600200" cy="1219200"/>
            <a:chOff x="1028700" y="1061048"/>
            <a:chExt cx="1600200" cy="1375677"/>
          </a:xfrm>
        </p:grpSpPr>
        <p:sp>
          <p:nvSpPr>
            <p:cNvPr id="5" name="TextBox 4"/>
            <p:cNvSpPr txBox="1"/>
            <p:nvPr/>
          </p:nvSpPr>
          <p:spPr>
            <a:xfrm>
              <a:off x="1028700" y="1061048"/>
              <a:ext cx="1600200" cy="59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বিচ্ছিন্ন শ্রেণি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638300" y="1614496"/>
              <a:ext cx="114300" cy="8222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67400" y="1066800"/>
            <a:ext cx="1752600" cy="1220659"/>
            <a:chOff x="5829300" y="875832"/>
            <a:chExt cx="1752600" cy="1220659"/>
          </a:xfrm>
        </p:grpSpPr>
        <p:sp>
          <p:nvSpPr>
            <p:cNvPr id="6" name="TextBox 5"/>
            <p:cNvSpPr txBox="1"/>
            <p:nvPr/>
          </p:nvSpPr>
          <p:spPr>
            <a:xfrm>
              <a:off x="5829300" y="875832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অবিচ্ছিন্ন শ্রেণি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6515100" y="1409232"/>
              <a:ext cx="114300" cy="6872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" y="1524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 জন শিক্ষার্থীর বার্ষিক পরীক্ষায় ইংরেজিতে প্রাপ্ত নম্বরের গনসংখ্যা</a:t>
            </a:r>
            <a:r>
              <a:rPr lang="bn-BD" sz="2400" dirty="0">
                <a:ln w="1905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নিবেশন সারণি</a:t>
            </a:r>
            <a:r>
              <a:rPr lang="en-US" sz="2400" dirty="0">
                <a:ln w="1905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n w="1905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16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881</Words>
  <Application>Microsoft Office PowerPoint</Application>
  <PresentationFormat>On-screen Show (4:3)</PresentationFormat>
  <Paragraphs>374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মূল্যায়ন</vt:lpstr>
      <vt:lpstr> ১০ম শ্রেণির ৫০ জন শিক্ষার্থীর গণিত বিষয়ের প্রাপ্ত নম্বরের গণসংখ্যা নিবেশণ সারণি দেওয়া হলো: 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Hamid</dc:creator>
  <cp:lastModifiedBy>Windows User</cp:lastModifiedBy>
  <cp:revision>135</cp:revision>
  <dcterms:created xsi:type="dcterms:W3CDTF">2006-08-16T00:00:00Z</dcterms:created>
  <dcterms:modified xsi:type="dcterms:W3CDTF">2020-04-18T03:57:09Z</dcterms:modified>
</cp:coreProperties>
</file>