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2" r:id="rId3"/>
    <p:sldId id="258" r:id="rId4"/>
    <p:sldId id="266" r:id="rId5"/>
    <p:sldId id="257" r:id="rId6"/>
    <p:sldId id="267" r:id="rId7"/>
    <p:sldId id="282" r:id="rId8"/>
    <p:sldId id="265" r:id="rId9"/>
    <p:sldId id="270" r:id="rId10"/>
    <p:sldId id="269" r:id="rId11"/>
    <p:sldId id="277" r:id="rId12"/>
    <p:sldId id="279" r:id="rId13"/>
    <p:sldId id="280" r:id="rId14"/>
    <p:sldId id="268" r:id="rId15"/>
    <p:sldId id="261" r:id="rId16"/>
    <p:sldId id="262" r:id="rId17"/>
    <p:sldId id="278" r:id="rId18"/>
    <p:sldId id="281" r:id="rId19"/>
    <p:sldId id="260" r:id="rId20"/>
    <p:sldId id="275" r:id="rId21"/>
    <p:sldId id="273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5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2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8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2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8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8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4C2B-55EC-4400-9EB0-38279A075B7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f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720" y="207280"/>
            <a:ext cx="861323" cy="1051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13047" y="112025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77" y="5617695"/>
            <a:ext cx="861323" cy="105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841" y="5772145"/>
            <a:ext cx="861323" cy="1051834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" y="0"/>
            <a:ext cx="9249690" cy="6858000"/>
          </a:xfrm>
          <a:prstGeom prst="frame">
            <a:avLst>
              <a:gd name="adj1" fmla="val 318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2991" y="4391561"/>
            <a:ext cx="66294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6418"/>
            <a:ext cx="3886200" cy="2459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3" descr="J:\MY FOLDER\Soil polution\p2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 bwMode="auto">
          <a:xfrm>
            <a:off x="4953000" y="436418"/>
            <a:ext cx="3503140" cy="24591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" y="3200400"/>
            <a:ext cx="3821504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J:\MY FOLDER\Soil polution\p2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 bwMode="auto">
          <a:xfrm>
            <a:off x="4953000" y="3200400"/>
            <a:ext cx="3503140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616527" y="5715000"/>
            <a:ext cx="7839613" cy="723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6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357" y="-401864"/>
            <a:ext cx="9144000" cy="7259864"/>
            <a:chOff x="0" y="0"/>
            <a:chExt cx="9144000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tx1"/>
            </a:solidFill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  <a:grpFill/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698172" y="2743200"/>
                <a:ext cx="5838371" cy="1905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Button">
                  <a:avLst/>
                </a:prstTxWarp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bn-IN" sz="6000" b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মাটির উপাদান দূষণ</a:t>
                </a:r>
                <a:endParaRPr lang="en-US" sz="6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029" y="36286"/>
                <a:ext cx="1676400" cy="1676400"/>
              </a:xfrm>
              <a:prstGeom prst="ellipse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86600" y="6172200"/>
              <a:ext cx="20574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6496050"/>
              <a:ext cx="3093357" cy="342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79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5181601"/>
            <a:ext cx="8153400" cy="12192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বিপর্যয়ের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অপচণশীল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মাটিকে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দূষিত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L:\MY FOLDER\Soil polution\p14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33400" y="457200"/>
            <a:ext cx="8001000" cy="45864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471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5334000"/>
            <a:ext cx="8305801" cy="1325563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কাঁচ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প্লাস্টিক,পলিথিন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পচে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মিশে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উপাদানগুলো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উদ্ভিদের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স্বাভাবিক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বৃদ্ধিতে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প্রতিবন্ধকতা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মাটি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দূষণের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b="1" dirty="0"/>
          </a:p>
        </p:txBody>
      </p:sp>
      <p:pic>
        <p:nvPicPr>
          <p:cNvPr id="3" name="Picture 2" descr="L:\MY FOLDER\Soil polution\p7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81000" y="457199"/>
            <a:ext cx="4191000" cy="4793343"/>
          </a:xfrm>
          <a:prstGeom prst="rect">
            <a:avLst/>
          </a:prstGeom>
          <a:noFill/>
        </p:spPr>
      </p:pic>
      <p:pic>
        <p:nvPicPr>
          <p:cNvPr id="4" name="Picture 2" descr="J:\MY FOLDER\Soil polution\p1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724401" y="457198"/>
            <a:ext cx="3962400" cy="4800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0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" y="3557736"/>
            <a:ext cx="4207923" cy="260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087"/>
            <a:ext cx="3797350" cy="267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ardrop 3"/>
          <p:cNvSpPr/>
          <p:nvPr/>
        </p:nvSpPr>
        <p:spPr>
          <a:xfrm>
            <a:off x="5163618" y="5739071"/>
            <a:ext cx="3048000" cy="890329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 সার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2819400"/>
            <a:ext cx="2209800" cy="56208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গোবর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6125308"/>
            <a:ext cx="2209800" cy="5620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কম্পোষ্ট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36" y="1715572"/>
            <a:ext cx="4150764" cy="278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4794793" y="4467113"/>
            <a:ext cx="3815807" cy="5620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খড়কুটা ও আগাছা পঁচা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2757" y="282714"/>
            <a:ext cx="271304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 উৎস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13934" y="5029200"/>
            <a:ext cx="8316132" cy="1554163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গাছপালা ও বন জঙ্গল নির্বিচারে কেটে ফেলার ফলে মাটি</a:t>
            </a:r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সহজেই স্থানান্তরিত হচ্ছে । ফলে মাটির উপরি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তলের  উর্বরতা কমে যাচ্ছে।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মাটি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দূষণের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L:\MY FOLDER\Soil polution\p26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46868" y="381000"/>
            <a:ext cx="4048932" cy="4343399"/>
          </a:xfrm>
          <a:prstGeom prst="rect">
            <a:avLst/>
          </a:prstGeom>
          <a:noFill/>
        </p:spPr>
      </p:pic>
      <p:pic>
        <p:nvPicPr>
          <p:cNvPr id="4" name="Picture 2" descr="J:\MY FOLDER\Soil polution\p40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648200" y="389164"/>
            <a:ext cx="4114800" cy="433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9482" y="5410200"/>
            <a:ext cx="7605035" cy="81166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কলকারখানার</a:t>
            </a:r>
            <a:r>
              <a:rPr lang="en-US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দূষিত</a:t>
            </a:r>
            <a:r>
              <a:rPr lang="en-US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মাটি</a:t>
            </a:r>
            <a:r>
              <a:rPr lang="en-US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দূষিত</a:t>
            </a:r>
            <a:r>
              <a:rPr lang="en-US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J:\MY FOLDER\Soil polution\p18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769481" y="769483"/>
            <a:ext cx="3726317" cy="439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J:\MY FOLDER\Soil polution\p41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572001" y="769483"/>
            <a:ext cx="3774788" cy="4391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5477" y="243566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821" y="5695945"/>
            <a:ext cx="861323" cy="105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7200" y="5562600"/>
            <a:ext cx="838200" cy="1070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43856" y="186421"/>
            <a:ext cx="861323" cy="1051834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7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মাটি দূষণ রোধে করনীয় সমূহ </a:t>
            </a:r>
            <a:endParaRPr lang="en-US" dirty="0"/>
          </a:p>
        </p:txBody>
      </p:sp>
      <p:pic>
        <p:nvPicPr>
          <p:cNvPr id="3" name="Content Placeholder 3" descr="p58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228599" y="1219200"/>
            <a:ext cx="2699657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53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6172200" y="1219200"/>
            <a:ext cx="269557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57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048000" y="1219200"/>
            <a:ext cx="2895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60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3124200" y="3657600"/>
            <a:ext cx="2819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6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657600"/>
            <a:ext cx="2667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63.jpg"/>
          <p:cNvPicPr>
            <a:picLocks noChangeAspect="1"/>
          </p:cNvPicPr>
          <p:nvPr/>
        </p:nvPicPr>
        <p:blipFill>
          <a:blip r:embed="rId7">
            <a:lum contrast="30000"/>
          </a:blip>
          <a:stretch>
            <a:fillRect/>
          </a:stretch>
        </p:blipFill>
        <p:spPr>
          <a:xfrm>
            <a:off x="6172200" y="3657600"/>
            <a:ext cx="2667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5943600"/>
            <a:ext cx="87630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প্লাস্টিক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রক্ষায়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জনগণকে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সচেতন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2400" b="1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429000"/>
            <a:ext cx="7772400" cy="1905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143000" y="342900"/>
            <a:ext cx="7162800" cy="2095500"/>
          </a:xfrm>
          <a:prstGeom prst="cloudCallout">
            <a:avLst>
              <a:gd name="adj1" fmla="val 37931"/>
              <a:gd name="adj2" fmla="val 749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4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5477" y="243566"/>
            <a:ext cx="861323" cy="1051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5139" y="243565"/>
            <a:ext cx="861323" cy="1051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731" y="5617941"/>
            <a:ext cx="861323" cy="1051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77" y="5519057"/>
            <a:ext cx="861323" cy="10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7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মাটি দূষণের কারণ</a:t>
            </a:r>
            <a:r>
              <a:rPr lang="en-US" sz="6000" b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bn-BD" sz="6000" b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উৎস </a:t>
            </a:r>
            <a:r>
              <a:rPr lang="bn-BD" sz="6000" b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সমূহ</a:t>
            </a:r>
            <a:endParaRPr lang="en-US" sz="6000" dirty="0"/>
          </a:p>
        </p:txBody>
      </p:sp>
      <p:pic>
        <p:nvPicPr>
          <p:cNvPr id="3" name="Picture 2" descr="L:\MY FOLDER\Soil polution\p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81000" y="1066800"/>
            <a:ext cx="43434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581471"/>
            <a:ext cx="8534400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বিভিন্ন আর্বজনা মাটিতে মিশে মাটিতে নাইট্রোজেনের চলাচল বাধাগ্রস্থ করে ফলে মাটি অনুর্বর হয়ে পড়ে।</a:t>
            </a:r>
            <a:endParaRPr lang="en-US" sz="3600" b="1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2" descr="J:\MY FOLDER\Soil polution\p2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 bwMode="auto">
          <a:xfrm>
            <a:off x="4876800" y="1066800"/>
            <a:ext cx="4114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12" name="Rectangle 11"/>
            <p:cNvSpPr/>
            <p:nvPr/>
          </p:nvSpPr>
          <p:spPr>
            <a:xfrm>
              <a:off x="1" y="0"/>
              <a:ext cx="9144000" cy="990600"/>
            </a:xfrm>
            <a:prstGeom prst="rect">
              <a:avLst/>
            </a:prstGeom>
            <a:gradFill flip="none" rotWithShape="1">
              <a:gsLst>
                <a:gs pos="0">
                  <a:srgbClr val="03D4A8">
                    <a:lumMod val="0"/>
                    <a:lumOff val="100000"/>
                    <a:alpha val="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IN" sz="6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990600"/>
              <a:ext cx="6324599" cy="5867399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40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</a:p>
            <a:p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উত্তম কুমার বিশ্বাস</a:t>
              </a:r>
            </a:p>
            <a:p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দত্তগাতী বালিকা মাধ্যমিক বিদ্যালয়।</a:t>
              </a:r>
            </a:p>
            <a:p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জামিরাহাট,অভয়নগর,যশোর।</a:t>
              </a:r>
            </a:p>
            <a:p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 নং ০১৭২৭০১২৪১৪</a:t>
              </a:r>
            </a:p>
            <a:p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Email:uttam</a:t>
              </a:r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  <a:cs typeface="NikoshBAN" pitchFamily="2" charset="0"/>
                </a:rPr>
                <a:t>10121978@gmail</a:t>
              </a:r>
              <a:r>
                <a:rPr lang="bn-IN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  <a:cs typeface="NikoshBAN" pitchFamily="2" charset="0"/>
                </a:rPr>
                <a:t>.</a:t>
              </a:r>
              <a:r>
                <a:rPr 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  <a:cs typeface="NikoshBAN" pitchFamily="2" charset="0"/>
                </a:rPr>
                <a:t>com</a:t>
              </a:r>
              <a:endPara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24600" y="990600"/>
              <a:ext cx="2819400" cy="5867400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000" b="1" spc="50" dirty="0" err="1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spc="50" dirty="0" err="1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শ্রেণীঃ</a:t>
              </a:r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7</a:t>
              </a:r>
              <a:r>
                <a:rPr 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</a:p>
            <a:p>
              <a:r>
                <a:rPr lang="en-US" sz="4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বিষয়ঃবিজ্ঞান</a:t>
              </a:r>
              <a:endPara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10</a:t>
              </a:r>
              <a:r>
                <a:rPr 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প্রাকৃতিক পরিবেশ ও দূষণ</a:t>
              </a:r>
              <a:endPara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সময়ঃ৫০ </a:t>
              </a:r>
              <a:r>
                <a:rPr lang="en-US" sz="4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মিঃ</a:t>
              </a:r>
              <a:endPara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তারিখঃ১১/</a:t>
              </a:r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২০</a:t>
              </a:r>
              <a:endPara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2209800"/>
              <a:ext cx="981363" cy="1143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512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3000" y="4343400"/>
            <a:ext cx="69342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দূষকের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1143000"/>
            <a:ext cx="69342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819400"/>
            <a:ext cx="69342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09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457200"/>
            <a:ext cx="7086601" cy="78316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4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1636" y="0"/>
            <a:ext cx="9155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7468" y="221370"/>
            <a:ext cx="861323" cy="105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49825" y="350933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309" y="5805344"/>
            <a:ext cx="1148431" cy="788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03" y="5673864"/>
            <a:ext cx="861323" cy="1051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086602" cy="3829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5153561"/>
            <a:ext cx="708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পরিবেশের উপাদান সমুহ দূষণের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কারণ কী?ব্যাখ্যা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65272A6-635C-474D-8D3E-320FEFD77C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" y="381000"/>
            <a:ext cx="9067800" cy="60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InflateBottom">
              <a:avLst>
                <a:gd name="adj" fmla="val 82727"/>
              </a:avLst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172200" cy="38191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295400" y="1745596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90600" y="2186684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5018" y="2412874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13964" y="2186684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35636" y="2031949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75019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3" y="457199"/>
            <a:ext cx="4087090" cy="26392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4838700" y="457200"/>
            <a:ext cx="3848100" cy="2590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38700" y="3387435"/>
            <a:ext cx="3848100" cy="2895600"/>
            <a:chOff x="1219200" y="1219200"/>
            <a:chExt cx="6477000" cy="5105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1219200" y="1219200"/>
              <a:ext cx="6477000" cy="5105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3273139" y="2362201"/>
              <a:ext cx="2518061" cy="3047999"/>
            </a:xfrm>
            <a:prstGeom prst="triangle">
              <a:avLst>
                <a:gd name="adj" fmla="val 48348"/>
              </a:avLst>
            </a:prstGeom>
            <a:gradFill>
              <a:gsLst>
                <a:gs pos="25000">
                  <a:schemeClr val="tx1"/>
                </a:gs>
                <a:gs pos="55000">
                  <a:srgbClr val="D49E6C"/>
                </a:gs>
                <a:gs pos="72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3964895" y="2679699"/>
              <a:ext cx="2664503" cy="2730500"/>
            </a:xfrm>
            <a:prstGeom prst="triangle">
              <a:avLst>
                <a:gd name="adj" fmla="val 47977"/>
              </a:avLst>
            </a:prstGeom>
            <a:gradFill>
              <a:gsLst>
                <a:gs pos="0">
                  <a:srgbClr val="000082"/>
                </a:gs>
                <a:gs pos="45000">
                  <a:srgbClr val="C00000">
                    <a:alpha val="51000"/>
                  </a:srgbClr>
                </a:gs>
                <a:gs pos="64999">
                  <a:srgbClr val="BA0066"/>
                </a:gs>
                <a:gs pos="17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00200" y="1498600"/>
              <a:ext cx="849085" cy="1016000"/>
            </a:xfrm>
            <a:prstGeom prst="ellipse">
              <a:avLst/>
            </a:prstGeom>
            <a:gradFill>
              <a:gsLst>
                <a:gs pos="51000">
                  <a:srgbClr val="FF0000"/>
                </a:gs>
                <a:gs pos="55000">
                  <a:srgbClr val="D49E6C"/>
                </a:gs>
                <a:gs pos="87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47007" y="3429000"/>
            <a:ext cx="4024993" cy="1447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এগুলোকে কি বলে?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006" y="5031664"/>
            <a:ext cx="4018067" cy="12513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জ়ড় 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83128"/>
            <a:ext cx="9144000" cy="6941127"/>
          </a:xfrm>
          <a:prstGeom prst="frame">
            <a:avLst>
              <a:gd name="adj1" fmla="val 381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r="11094"/>
          <a:stretch/>
        </p:blipFill>
        <p:spPr>
          <a:xfrm>
            <a:off x="4572000" y="381000"/>
            <a:ext cx="4020783" cy="2843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3733800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7" y="3311235"/>
            <a:ext cx="4013856" cy="2708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3617736"/>
            <a:ext cx="3749885" cy="135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এগুলোকে কি বলে ?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485" y="3639824"/>
            <a:ext cx="3733800" cy="1331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617735"/>
            <a:ext cx="3696931" cy="135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 কিসের উপাদান?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442" y="3639824"/>
            <a:ext cx="3733800" cy="1331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পরিবেশের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771" y="3639824"/>
            <a:ext cx="3753514" cy="1331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 জড় ও জীবকে নিয়ে গড়ে উঠেছে কোন পরিবেশ?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399" y="5105400"/>
            <a:ext cx="3749885" cy="914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পরিবেশ।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7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2886322" cy="2129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81400"/>
            <a:ext cx="2514600" cy="2129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81400"/>
            <a:ext cx="2667000" cy="2069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886323" cy="2066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"/>
            <a:ext cx="2514600" cy="2073334"/>
          </a:xfrm>
          <a:prstGeom prst="rect">
            <a:avLst/>
          </a:prstGeom>
        </p:spPr>
      </p:pic>
      <p:pic>
        <p:nvPicPr>
          <p:cNvPr id="7" name="Picture 6" descr="J:\MY FOLDER\Soil polution\p18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6010522" y="228600"/>
            <a:ext cx="2752478" cy="212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52801" y="2438400"/>
            <a:ext cx="25146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তাপবিদ্যুৎ কেন্দ্রের চিমনি</a:t>
            </a:r>
            <a:endParaRPr lang="en-US" sz="2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438400"/>
            <a:ext cx="2886322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ইটের ভাটার ধোয়া</a:t>
            </a:r>
            <a:endParaRPr lang="en-US" sz="2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867400"/>
            <a:ext cx="2886322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যানবাহনের ধোয়া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5278" y="5867400"/>
            <a:ext cx="2657722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আবর্জনা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5867400"/>
            <a:ext cx="2657722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জমিতে ব্যবহৃত কীটনাশক</a:t>
            </a:r>
            <a:endParaRPr lang="en-US" sz="2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0522" y="2438401"/>
            <a:ext cx="2752478" cy="8381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কারখানার বর্জ্য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8686800" cy="63592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378527" y="3200400"/>
            <a:ext cx="6386946" cy="32766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পরিবেশ ও দূষণ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81000"/>
            <a:ext cx="5105400" cy="1222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আমাদের পরিবেশকে </a:t>
            </a:r>
          </a:p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করে?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381000"/>
            <a:ext cx="2667000" cy="1222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করে।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51054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আমাদের </a:t>
            </a:r>
            <a:r>
              <a:rPr lang="bn-IN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পরিবেশকে 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</a:t>
            </a:r>
          </a:p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তাকে কি বলে?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1752600"/>
            <a:ext cx="2666999" cy="1191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দুষক বলে</a:t>
            </a:r>
            <a:endParaRPr lang="en-US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517073" y="3703782"/>
            <a:ext cx="6248400" cy="3179618"/>
          </a:xfrm>
          <a:prstGeom prst="cloudCallout">
            <a:avLst>
              <a:gd name="adj1" fmla="val 58768"/>
              <a:gd name="adj2" fmla="val 36356"/>
            </a:avLst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3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76300"/>
            <a:ext cx="7543800" cy="510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শির্থীরা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Blip>
                <a:blip r:embed="rId2"/>
              </a:buBlip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Blip>
                <a:blip r:embed="rId2"/>
              </a:buBlip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রোধের উপায় বর্ণণা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51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6962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দূষণ কি?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057400"/>
            <a:ext cx="7696200" cy="4038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তার প্রয়োজন মেটানোর জন্য প্রাকৃতিক পরিবেশকে বিভিন্ন ভাবে ব্যবহার 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এতে অনেক সময় পরিবেশের ভারসাম্য নষ্ট হয় ফলে মানুষ,উদ্ভিদসহ প্রাণির জীবণ ক্ষতিগ্রস্থ হয় এ রকম অবস্থাকে বলে পরিবশ দূষণ।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9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28600"/>
            <a:ext cx="80010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পরিবেশের প্রধান উপাদান কয়টি?কি কি?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6" y="1267411"/>
            <a:ext cx="8059881" cy="5105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4" y="1267411"/>
            <a:ext cx="8073736" cy="5210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6987" y="5769629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3850" y="6378819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378" y="6504057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03111"/>
            <a:ext cx="8001000" cy="5574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6372810"/>
            <a:ext cx="101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0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374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100</cp:revision>
  <dcterms:created xsi:type="dcterms:W3CDTF">2020-04-03T03:23:13Z</dcterms:created>
  <dcterms:modified xsi:type="dcterms:W3CDTF">2020-04-18T05:19:07Z</dcterms:modified>
</cp:coreProperties>
</file>