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75" r:id="rId4"/>
    <p:sldId id="263" r:id="rId5"/>
    <p:sldId id="265" r:id="rId6"/>
    <p:sldId id="262" r:id="rId7"/>
    <p:sldId id="267" r:id="rId8"/>
    <p:sldId id="268" r:id="rId9"/>
    <p:sldId id="269" r:id="rId10"/>
    <p:sldId id="270" r:id="rId11"/>
    <p:sldId id="257" r:id="rId12"/>
    <p:sldId id="271" r:id="rId13"/>
    <p:sldId id="272" r:id="rId14"/>
    <p:sldId id="273" r:id="rId15"/>
    <p:sldId id="261" r:id="rId16"/>
    <p:sldId id="25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30C58-6A34-4398-84C3-9FBF3838C17D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B013B0-1E01-4085-A801-779D7984FE4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2F288B-2DA4-425B-92CC-C1406476364E}" type="parTrans" cxnId="{7820B03D-4EFB-4800-9AD2-FE8B3B654D16}">
      <dgm:prSet/>
      <dgm:spPr/>
      <dgm:t>
        <a:bodyPr/>
        <a:lstStyle/>
        <a:p>
          <a:endParaRPr lang="en-US"/>
        </a:p>
      </dgm:t>
    </dgm:pt>
    <dgm:pt modelId="{612E68F5-3FBF-4AEF-8A73-BB9C068A0E73}" type="sibTrans" cxnId="{7820B03D-4EFB-4800-9AD2-FE8B3B654D16}">
      <dgm:prSet/>
      <dgm:spPr/>
      <dgm:t>
        <a:bodyPr/>
        <a:lstStyle/>
        <a:p>
          <a:endParaRPr lang="en-US"/>
        </a:p>
      </dgm:t>
    </dgm:pt>
    <dgm:pt modelId="{A39E860D-928D-4563-B009-5C6936E05D7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>
              <a:latin typeface="NikoshBAN" pitchFamily="2" charset="0"/>
              <a:cs typeface="NikoshBAN" pitchFamily="2" charset="0"/>
            </a:rPr>
            <a:t>১৮৫৯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সালের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২৪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জুন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উত্তর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ইতালির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সলফেনো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নামক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স্থানে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ফ্রান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অস্ট্রিয়ার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মধ্যে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যুদ্ধ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C675B6A8-A8F1-4E6D-906A-C2455A1BAC7E}" type="parTrans" cxnId="{74AAC9DF-B9E4-4286-AF26-FA26A6276EC6}">
      <dgm:prSet/>
      <dgm:spPr/>
      <dgm:t>
        <a:bodyPr/>
        <a:lstStyle/>
        <a:p>
          <a:endParaRPr lang="en-US"/>
        </a:p>
      </dgm:t>
    </dgm:pt>
    <dgm:pt modelId="{DCFED8F5-73E3-4551-BCC5-142CB072CFD8}" type="sibTrans" cxnId="{74AAC9DF-B9E4-4286-AF26-FA26A6276EC6}">
      <dgm:prSet/>
      <dgm:spPr/>
      <dgm:t>
        <a:bodyPr/>
        <a:lstStyle/>
        <a:p>
          <a:endParaRPr lang="en-US"/>
        </a:p>
      </dgm:t>
    </dgm:pt>
    <dgm:pt modelId="{66ED8207-5D50-4AAA-948F-536414AD857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ডুনাট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“এ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মেমোরি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অব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সলফেরি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নো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”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রচনা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BA9BE98E-E53F-45AF-A325-AB5ED2814DC8}" type="parTrans" cxnId="{C2DC9DF3-B79D-46DF-BE62-5793927D6224}">
      <dgm:prSet/>
      <dgm:spPr/>
      <dgm:t>
        <a:bodyPr/>
        <a:lstStyle/>
        <a:p>
          <a:endParaRPr lang="en-US"/>
        </a:p>
      </dgm:t>
    </dgm:pt>
    <dgm:pt modelId="{380C03C6-5006-4D61-A052-0EE4504B9F1F}" type="sibTrans" cxnId="{C2DC9DF3-B79D-46DF-BE62-5793927D6224}">
      <dgm:prSet/>
      <dgm:spPr/>
      <dgm:t>
        <a:bodyPr/>
        <a:lstStyle/>
        <a:p>
          <a:endParaRPr lang="en-US"/>
        </a:p>
      </dgm:t>
    </dgm:pt>
    <dgm:pt modelId="{AB5BA6BC-92BC-4BF6-A9BA-918310A24F2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১৮৬৩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৯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ফেব্রুয়ারি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“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কমিটি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ফাইভ</a:t>
          </a:r>
          <a:r>
            <a:rPr lang="en-US" dirty="0" smtClean="0">
              <a:latin typeface="NikoshBAN" pitchFamily="2" charset="0"/>
              <a:cs typeface="NikoshBAN" pitchFamily="2" charset="0"/>
            </a:rPr>
            <a:t>”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গঠন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7898BF3D-80AE-47BD-8CCA-21861E1CF2AF}" type="parTrans" cxnId="{EDC49843-7079-4449-A13F-CE20ECC048D7}">
      <dgm:prSet/>
      <dgm:spPr/>
      <dgm:t>
        <a:bodyPr/>
        <a:lstStyle/>
        <a:p>
          <a:endParaRPr lang="en-US"/>
        </a:p>
      </dgm:t>
    </dgm:pt>
    <dgm:pt modelId="{F52C6180-3D41-4CFB-8695-88F58A297CB1}" type="sibTrans" cxnId="{EDC49843-7079-4449-A13F-CE20ECC048D7}">
      <dgm:prSet/>
      <dgm:spPr/>
      <dgm:t>
        <a:bodyPr/>
        <a:lstStyle/>
        <a:p>
          <a:endParaRPr lang="en-US"/>
        </a:p>
      </dgm:t>
    </dgm:pt>
    <dgm:pt modelId="{6AC7D096-D94F-40D8-984B-B9706163F6C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ক্রস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নামকরণ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25318931-07DE-4066-87F2-DB96A91622E5}" type="parTrans" cxnId="{B3B340D1-A9E4-4402-BC01-0A33EDFB655D}">
      <dgm:prSet/>
      <dgm:spPr/>
      <dgm:t>
        <a:bodyPr/>
        <a:lstStyle/>
        <a:p>
          <a:endParaRPr lang="en-US"/>
        </a:p>
      </dgm:t>
    </dgm:pt>
    <dgm:pt modelId="{C71B0114-B7F0-490A-B903-2F5E0DF72952}" type="sibTrans" cxnId="{B3B340D1-A9E4-4402-BC01-0A33EDFB655D}">
      <dgm:prSet/>
      <dgm:spPr/>
      <dgm:t>
        <a:bodyPr/>
        <a:lstStyle/>
        <a:p>
          <a:endParaRPr lang="en-US"/>
        </a:p>
      </dgm:t>
    </dgm:pt>
    <dgm:pt modelId="{8EE413CB-D6EB-4565-8464-591EA43698E7}" type="pres">
      <dgm:prSet presAssocID="{0B330C58-6A34-4398-84C3-9FBF3838C1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BFAC7C-7E67-44D9-8A37-D9B50B27290A}" type="pres">
      <dgm:prSet presAssocID="{21B013B0-1E01-4085-A801-779D7984FE45}" presName="centerShape" presStyleLbl="node0" presStyleIdx="0" presStyleCnt="1"/>
      <dgm:spPr/>
      <dgm:t>
        <a:bodyPr/>
        <a:lstStyle/>
        <a:p>
          <a:endParaRPr lang="en-US"/>
        </a:p>
      </dgm:t>
    </dgm:pt>
    <dgm:pt modelId="{800AD5CD-0D23-4C1D-AD32-D483551E5A05}" type="pres">
      <dgm:prSet presAssocID="{C675B6A8-A8F1-4E6D-906A-C2455A1BAC7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C7B409F-74ED-4966-A5D4-BC85D17BEEA5}" type="pres">
      <dgm:prSet presAssocID="{C675B6A8-A8F1-4E6D-906A-C2455A1BAC7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7A6FE65-2E30-4D60-ADA0-91F692FF2D42}" type="pres">
      <dgm:prSet presAssocID="{A39E860D-928D-4563-B009-5C6936E05D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455C0-453B-49A6-A0F8-C06299941EDC}" type="pres">
      <dgm:prSet presAssocID="{BA9BE98E-E53F-45AF-A325-AB5ED2814DC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A2CD015-3E73-4906-8835-1329A1356580}" type="pres">
      <dgm:prSet presAssocID="{BA9BE98E-E53F-45AF-A325-AB5ED2814DC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9B47C55-C9FD-4423-90BD-DE0350C5FCDB}" type="pres">
      <dgm:prSet presAssocID="{66ED8207-5D50-4AAA-948F-536414AD85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887C0-FB55-46AA-A6D7-49E4C8E12944}" type="pres">
      <dgm:prSet presAssocID="{7898BF3D-80AE-47BD-8CCA-21861E1CF2A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62D31C4-D1C1-46D0-8873-D70A73983590}" type="pres">
      <dgm:prSet presAssocID="{7898BF3D-80AE-47BD-8CCA-21861E1CF2A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A7ABF8A-4726-47F7-ABF5-05C10ECA3DE1}" type="pres">
      <dgm:prSet presAssocID="{AB5BA6BC-92BC-4BF6-A9BA-918310A24F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1C1F9-D921-4673-A394-91F10A062B9D}" type="pres">
      <dgm:prSet presAssocID="{25318931-07DE-4066-87F2-DB96A91622E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17B5451-D274-47EF-A401-2B79A5C3CBA3}" type="pres">
      <dgm:prSet presAssocID="{25318931-07DE-4066-87F2-DB96A91622E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8B84709-6070-4500-B5C3-64EE0AC68652}" type="pres">
      <dgm:prSet presAssocID="{6AC7D096-D94F-40D8-984B-B9706163F6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8397C-92F3-4B14-9CCE-EFCCA0DD4F6F}" type="presOf" srcId="{BA9BE98E-E53F-45AF-A325-AB5ED2814DC8}" destId="{94A455C0-453B-49A6-A0F8-C06299941EDC}" srcOrd="0" destOrd="0" presId="urn:microsoft.com/office/officeart/2005/8/layout/radial5"/>
    <dgm:cxn modelId="{8A0A2BAC-2B32-4FE8-895C-8861FF038D79}" type="presOf" srcId="{66ED8207-5D50-4AAA-948F-536414AD8570}" destId="{F9B47C55-C9FD-4423-90BD-DE0350C5FCDB}" srcOrd="0" destOrd="0" presId="urn:microsoft.com/office/officeart/2005/8/layout/radial5"/>
    <dgm:cxn modelId="{EDC49843-7079-4449-A13F-CE20ECC048D7}" srcId="{21B013B0-1E01-4085-A801-779D7984FE45}" destId="{AB5BA6BC-92BC-4BF6-A9BA-918310A24F27}" srcOrd="2" destOrd="0" parTransId="{7898BF3D-80AE-47BD-8CCA-21861E1CF2AF}" sibTransId="{F52C6180-3D41-4CFB-8695-88F58A297CB1}"/>
    <dgm:cxn modelId="{C9AD7545-CE49-4451-B1A2-51DD47A37F0A}" type="presOf" srcId="{AB5BA6BC-92BC-4BF6-A9BA-918310A24F27}" destId="{BA7ABF8A-4726-47F7-ABF5-05C10ECA3DE1}" srcOrd="0" destOrd="0" presId="urn:microsoft.com/office/officeart/2005/8/layout/radial5"/>
    <dgm:cxn modelId="{8F0AF18F-EE60-4EA8-A28B-BA1F6E1227CD}" type="presOf" srcId="{21B013B0-1E01-4085-A801-779D7984FE45}" destId="{BBBFAC7C-7E67-44D9-8A37-D9B50B27290A}" srcOrd="0" destOrd="0" presId="urn:microsoft.com/office/officeart/2005/8/layout/radial5"/>
    <dgm:cxn modelId="{D8774508-F755-4B8F-96B5-A329AFFA8F5A}" type="presOf" srcId="{C675B6A8-A8F1-4E6D-906A-C2455A1BAC7E}" destId="{3C7B409F-74ED-4966-A5D4-BC85D17BEEA5}" srcOrd="1" destOrd="0" presId="urn:microsoft.com/office/officeart/2005/8/layout/radial5"/>
    <dgm:cxn modelId="{74AAC9DF-B9E4-4286-AF26-FA26A6276EC6}" srcId="{21B013B0-1E01-4085-A801-779D7984FE45}" destId="{A39E860D-928D-4563-B009-5C6936E05D79}" srcOrd="0" destOrd="0" parTransId="{C675B6A8-A8F1-4E6D-906A-C2455A1BAC7E}" sibTransId="{DCFED8F5-73E3-4551-BCC5-142CB072CFD8}"/>
    <dgm:cxn modelId="{EC46F9CE-D392-4109-A67A-378A3C00A9B0}" type="presOf" srcId="{C675B6A8-A8F1-4E6D-906A-C2455A1BAC7E}" destId="{800AD5CD-0D23-4C1D-AD32-D483551E5A05}" srcOrd="0" destOrd="0" presId="urn:microsoft.com/office/officeart/2005/8/layout/radial5"/>
    <dgm:cxn modelId="{B3B340D1-A9E4-4402-BC01-0A33EDFB655D}" srcId="{21B013B0-1E01-4085-A801-779D7984FE45}" destId="{6AC7D096-D94F-40D8-984B-B9706163F6C3}" srcOrd="3" destOrd="0" parTransId="{25318931-07DE-4066-87F2-DB96A91622E5}" sibTransId="{C71B0114-B7F0-490A-B903-2F5E0DF72952}"/>
    <dgm:cxn modelId="{29A964AA-86C1-4C2A-A76E-B16BB4FFA5BB}" type="presOf" srcId="{0B330C58-6A34-4398-84C3-9FBF3838C17D}" destId="{8EE413CB-D6EB-4565-8464-591EA43698E7}" srcOrd="0" destOrd="0" presId="urn:microsoft.com/office/officeart/2005/8/layout/radial5"/>
    <dgm:cxn modelId="{7820B03D-4EFB-4800-9AD2-FE8B3B654D16}" srcId="{0B330C58-6A34-4398-84C3-9FBF3838C17D}" destId="{21B013B0-1E01-4085-A801-779D7984FE45}" srcOrd="0" destOrd="0" parTransId="{652F288B-2DA4-425B-92CC-C1406476364E}" sibTransId="{612E68F5-3FBF-4AEF-8A73-BB9C068A0E73}"/>
    <dgm:cxn modelId="{96C673FC-501D-471F-8C91-2F9ED5B816D3}" type="presOf" srcId="{BA9BE98E-E53F-45AF-A325-AB5ED2814DC8}" destId="{0A2CD015-3E73-4906-8835-1329A1356580}" srcOrd="1" destOrd="0" presId="urn:microsoft.com/office/officeart/2005/8/layout/radial5"/>
    <dgm:cxn modelId="{17E23B20-D3FE-4AAD-BD8B-D3E528662547}" type="presOf" srcId="{25318931-07DE-4066-87F2-DB96A91622E5}" destId="{317B5451-D274-47EF-A401-2B79A5C3CBA3}" srcOrd="1" destOrd="0" presId="urn:microsoft.com/office/officeart/2005/8/layout/radial5"/>
    <dgm:cxn modelId="{C8D469EA-A2D7-4B88-9F25-07A4F0F3DB89}" type="presOf" srcId="{6AC7D096-D94F-40D8-984B-B9706163F6C3}" destId="{D8B84709-6070-4500-B5C3-64EE0AC68652}" srcOrd="0" destOrd="0" presId="urn:microsoft.com/office/officeart/2005/8/layout/radial5"/>
    <dgm:cxn modelId="{19C5F7B3-F691-4A20-A2A4-38F44DF295BE}" type="presOf" srcId="{25318931-07DE-4066-87F2-DB96A91622E5}" destId="{0111C1F9-D921-4673-A394-91F10A062B9D}" srcOrd="0" destOrd="0" presId="urn:microsoft.com/office/officeart/2005/8/layout/radial5"/>
    <dgm:cxn modelId="{C2DC9DF3-B79D-46DF-BE62-5793927D6224}" srcId="{21B013B0-1E01-4085-A801-779D7984FE45}" destId="{66ED8207-5D50-4AAA-948F-536414AD8570}" srcOrd="1" destOrd="0" parTransId="{BA9BE98E-E53F-45AF-A325-AB5ED2814DC8}" sibTransId="{380C03C6-5006-4D61-A052-0EE4504B9F1F}"/>
    <dgm:cxn modelId="{6151BA5C-874C-44E5-AF3C-0C0223AC2AF4}" type="presOf" srcId="{7898BF3D-80AE-47BD-8CCA-21861E1CF2AF}" destId="{162D31C4-D1C1-46D0-8873-D70A73983590}" srcOrd="1" destOrd="0" presId="urn:microsoft.com/office/officeart/2005/8/layout/radial5"/>
    <dgm:cxn modelId="{8511A04C-98B5-43CF-A167-4A8BB6099517}" type="presOf" srcId="{A39E860D-928D-4563-B009-5C6936E05D79}" destId="{D7A6FE65-2E30-4D60-ADA0-91F692FF2D42}" srcOrd="0" destOrd="0" presId="urn:microsoft.com/office/officeart/2005/8/layout/radial5"/>
    <dgm:cxn modelId="{D3A7CD5C-17E5-4D3A-8C73-0081E4F33263}" type="presOf" srcId="{7898BF3D-80AE-47BD-8CCA-21861E1CF2AF}" destId="{9D5887C0-FB55-46AA-A6D7-49E4C8E12944}" srcOrd="0" destOrd="0" presId="urn:microsoft.com/office/officeart/2005/8/layout/radial5"/>
    <dgm:cxn modelId="{9FA43801-252B-4353-9760-E0E14880BA5C}" type="presParOf" srcId="{8EE413CB-D6EB-4565-8464-591EA43698E7}" destId="{BBBFAC7C-7E67-44D9-8A37-D9B50B27290A}" srcOrd="0" destOrd="0" presId="urn:microsoft.com/office/officeart/2005/8/layout/radial5"/>
    <dgm:cxn modelId="{B022B0A4-6AF2-4C25-B360-B73A2F71B3D7}" type="presParOf" srcId="{8EE413CB-D6EB-4565-8464-591EA43698E7}" destId="{800AD5CD-0D23-4C1D-AD32-D483551E5A05}" srcOrd="1" destOrd="0" presId="urn:microsoft.com/office/officeart/2005/8/layout/radial5"/>
    <dgm:cxn modelId="{C7126F29-E9A1-415F-8171-0BA0E52BEC14}" type="presParOf" srcId="{800AD5CD-0D23-4C1D-AD32-D483551E5A05}" destId="{3C7B409F-74ED-4966-A5D4-BC85D17BEEA5}" srcOrd="0" destOrd="0" presId="urn:microsoft.com/office/officeart/2005/8/layout/radial5"/>
    <dgm:cxn modelId="{5CE064FD-E684-4DAC-A902-CA8A1FC7A2E2}" type="presParOf" srcId="{8EE413CB-D6EB-4565-8464-591EA43698E7}" destId="{D7A6FE65-2E30-4D60-ADA0-91F692FF2D42}" srcOrd="2" destOrd="0" presId="urn:microsoft.com/office/officeart/2005/8/layout/radial5"/>
    <dgm:cxn modelId="{D665BF33-CDCC-4F12-B2BD-814292FF28B2}" type="presParOf" srcId="{8EE413CB-D6EB-4565-8464-591EA43698E7}" destId="{94A455C0-453B-49A6-A0F8-C06299941EDC}" srcOrd="3" destOrd="0" presId="urn:microsoft.com/office/officeart/2005/8/layout/radial5"/>
    <dgm:cxn modelId="{5E6530F9-8F1C-4F57-9D92-55409C2E0D43}" type="presParOf" srcId="{94A455C0-453B-49A6-A0F8-C06299941EDC}" destId="{0A2CD015-3E73-4906-8835-1329A1356580}" srcOrd="0" destOrd="0" presId="urn:microsoft.com/office/officeart/2005/8/layout/radial5"/>
    <dgm:cxn modelId="{9939C6A5-0EEA-4456-8935-45809A31391B}" type="presParOf" srcId="{8EE413CB-D6EB-4565-8464-591EA43698E7}" destId="{F9B47C55-C9FD-4423-90BD-DE0350C5FCDB}" srcOrd="4" destOrd="0" presId="urn:microsoft.com/office/officeart/2005/8/layout/radial5"/>
    <dgm:cxn modelId="{7B7B5527-D25A-4602-8341-4CAD385A65D7}" type="presParOf" srcId="{8EE413CB-D6EB-4565-8464-591EA43698E7}" destId="{9D5887C0-FB55-46AA-A6D7-49E4C8E12944}" srcOrd="5" destOrd="0" presId="urn:microsoft.com/office/officeart/2005/8/layout/radial5"/>
    <dgm:cxn modelId="{6440B37B-DB6F-4249-8738-7A5B400D09CC}" type="presParOf" srcId="{9D5887C0-FB55-46AA-A6D7-49E4C8E12944}" destId="{162D31C4-D1C1-46D0-8873-D70A73983590}" srcOrd="0" destOrd="0" presId="urn:microsoft.com/office/officeart/2005/8/layout/radial5"/>
    <dgm:cxn modelId="{E990D271-82B0-4BA7-A9E1-3B7D000DFBEE}" type="presParOf" srcId="{8EE413CB-D6EB-4565-8464-591EA43698E7}" destId="{BA7ABF8A-4726-47F7-ABF5-05C10ECA3DE1}" srcOrd="6" destOrd="0" presId="urn:microsoft.com/office/officeart/2005/8/layout/radial5"/>
    <dgm:cxn modelId="{AD196A07-1611-4DF3-9FC4-6E77AAFFB130}" type="presParOf" srcId="{8EE413CB-D6EB-4565-8464-591EA43698E7}" destId="{0111C1F9-D921-4673-A394-91F10A062B9D}" srcOrd="7" destOrd="0" presId="urn:microsoft.com/office/officeart/2005/8/layout/radial5"/>
    <dgm:cxn modelId="{1C30CF37-70EB-4AEB-8D03-361C190CFB69}" type="presParOf" srcId="{0111C1F9-D921-4673-A394-91F10A062B9D}" destId="{317B5451-D274-47EF-A401-2B79A5C3CBA3}" srcOrd="0" destOrd="0" presId="urn:microsoft.com/office/officeart/2005/8/layout/radial5"/>
    <dgm:cxn modelId="{7AB279EA-883E-4AC2-A46D-BCCB83995B70}" type="presParOf" srcId="{8EE413CB-D6EB-4565-8464-591EA43698E7}" destId="{D8B84709-6070-4500-B5C3-64EE0AC6865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30961-5EC6-4E24-BEC3-38A741842A69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8BA85C-74AB-4303-952C-B979D220B0A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8DBF773-8A3C-45C3-B56B-B0D35FE476B6}" type="parTrans" cxnId="{0B5BDC71-5A79-4FC1-8164-07913D9ED38C}">
      <dgm:prSet/>
      <dgm:spPr/>
      <dgm:t>
        <a:bodyPr/>
        <a:lstStyle/>
        <a:p>
          <a:endParaRPr lang="en-US"/>
        </a:p>
      </dgm:t>
    </dgm:pt>
    <dgm:pt modelId="{15E61A4F-A0C2-4139-9349-E57BF86BED12}" type="sibTrans" cxnId="{0B5BDC71-5A79-4FC1-8164-07913D9ED38C}">
      <dgm:prSet/>
      <dgm:spPr/>
      <dgm:t>
        <a:bodyPr/>
        <a:lstStyle/>
        <a:p>
          <a:endParaRPr lang="en-US"/>
        </a:p>
      </dgm:t>
    </dgm:pt>
    <dgm:pt modelId="{FB7C2262-2089-448A-849E-436520C220FF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১৮২৮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সালের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৮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0AF2EBC-4F1C-4871-A26C-08A7CB89C301}" type="parTrans" cxnId="{81883A42-A5D6-4276-B665-DF2E5B83C15F}">
      <dgm:prSet/>
      <dgm:spPr/>
      <dgm:t>
        <a:bodyPr/>
        <a:lstStyle/>
        <a:p>
          <a:endParaRPr lang="en-US"/>
        </a:p>
      </dgm:t>
    </dgm:pt>
    <dgm:pt modelId="{9C78C020-A748-4155-AEA9-71B017B79DF2}" type="sibTrans" cxnId="{81883A42-A5D6-4276-B665-DF2E5B83C15F}">
      <dgm:prSet/>
      <dgm:spPr/>
      <dgm:t>
        <a:bodyPr/>
        <a:lstStyle/>
        <a:p>
          <a:endParaRPr lang="en-US"/>
        </a:p>
      </dgm:t>
    </dgm:pt>
    <dgm:pt modelId="{5A2430E6-B171-48FB-8A95-977C2BCF5EAB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মৃতুঃ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১৯১০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সালের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৩০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অক্টোবর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560A517-08E2-412E-8E9E-8FB92E6FB402}" type="parTrans" cxnId="{514003E8-FED3-46D0-977B-1C1FE410658A}">
      <dgm:prSet/>
      <dgm:spPr/>
      <dgm:t>
        <a:bodyPr/>
        <a:lstStyle/>
        <a:p>
          <a:endParaRPr lang="en-US"/>
        </a:p>
      </dgm:t>
    </dgm:pt>
    <dgm:pt modelId="{1B8A7AEB-3EA7-428B-B1C5-161BF9659EF1}" type="sibTrans" cxnId="{514003E8-FED3-46D0-977B-1C1FE410658A}">
      <dgm:prSet/>
      <dgm:spPr/>
      <dgm:t>
        <a:bodyPr/>
        <a:lstStyle/>
        <a:p>
          <a:endParaRPr lang="en-US"/>
        </a:p>
      </dgm:t>
    </dgm:pt>
    <dgm:pt modelId="{6388EB3D-B572-48D7-A898-DBD4315B1F3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ক্রস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ক্রিসেন্ট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১৯৬৩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নোবেল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শান্তি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পুরস্কার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D9E3EFEF-7EA3-4ADC-96AB-356218305152}" type="parTrans" cxnId="{9F536C11-A052-44A8-A4E7-C1C719FC949C}">
      <dgm:prSet/>
      <dgm:spPr/>
      <dgm:t>
        <a:bodyPr/>
        <a:lstStyle/>
        <a:p>
          <a:endParaRPr lang="en-US"/>
        </a:p>
      </dgm:t>
    </dgm:pt>
    <dgm:pt modelId="{FAAD4974-4D31-44CE-B964-5D2847D4974E}" type="sibTrans" cxnId="{9F536C11-A052-44A8-A4E7-C1C719FC949C}">
      <dgm:prSet/>
      <dgm:spPr/>
      <dgm:t>
        <a:bodyPr/>
        <a:lstStyle/>
        <a:p>
          <a:endParaRPr lang="en-US"/>
        </a:p>
      </dgm:t>
    </dgm:pt>
    <dgm:pt modelId="{EA176562-2A06-4B55-BDA3-A93F4408AEF8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৮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বিশ্ব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ক্রস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ক্রিসেন্ট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দিবস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8ECFA18-0ACD-4BDB-B6E9-785B30AF4E77}" type="parTrans" cxnId="{8C178D92-18F0-48E6-8202-9319249F59B7}">
      <dgm:prSet/>
      <dgm:spPr/>
      <dgm:t>
        <a:bodyPr/>
        <a:lstStyle/>
        <a:p>
          <a:endParaRPr lang="en-US"/>
        </a:p>
      </dgm:t>
    </dgm:pt>
    <dgm:pt modelId="{A26E9138-4A54-4DB4-B3F3-152542EB6567}" type="sibTrans" cxnId="{8C178D92-18F0-48E6-8202-9319249F59B7}">
      <dgm:prSet/>
      <dgm:spPr/>
      <dgm:t>
        <a:bodyPr/>
        <a:lstStyle/>
        <a:p>
          <a:endParaRPr lang="en-US"/>
        </a:p>
      </dgm:t>
    </dgm:pt>
    <dgm:pt modelId="{90597CE4-19D4-4260-B5B3-3C5576555B8A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“এ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মেমোরি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সলফেরি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”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রচনা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90E955F-BD2D-4083-A4EE-0AED0E0A6A5A}" type="parTrans" cxnId="{B7B3A268-11CE-4ABE-9EA3-2E422F2ADE5D}">
      <dgm:prSet/>
      <dgm:spPr/>
      <dgm:t>
        <a:bodyPr/>
        <a:lstStyle/>
        <a:p>
          <a:endParaRPr lang="en-US"/>
        </a:p>
      </dgm:t>
    </dgm:pt>
    <dgm:pt modelId="{62734862-064F-48DF-90A9-E544E46CB8C5}" type="sibTrans" cxnId="{B7B3A268-11CE-4ABE-9EA3-2E422F2ADE5D}">
      <dgm:prSet/>
      <dgm:spPr/>
      <dgm:t>
        <a:bodyPr/>
        <a:lstStyle/>
        <a:p>
          <a:endParaRPr lang="en-US"/>
        </a:p>
      </dgm:t>
    </dgm:pt>
    <dgm:pt modelId="{096CEE14-9F12-45BF-BDFD-BAF7B38F9331}" type="pres">
      <dgm:prSet presAssocID="{7B230961-5EC6-4E24-BEC3-38A741842A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C0505-65D1-41B2-8FA5-FC9C05C49079}" type="pres">
      <dgm:prSet presAssocID="{FB8BA85C-74AB-4303-952C-B979D220B0AB}" presName="centerShape" presStyleLbl="node0" presStyleIdx="0" presStyleCnt="1"/>
      <dgm:spPr/>
      <dgm:t>
        <a:bodyPr/>
        <a:lstStyle/>
        <a:p>
          <a:endParaRPr lang="en-US"/>
        </a:p>
      </dgm:t>
    </dgm:pt>
    <dgm:pt modelId="{27D5DC01-E1AB-4A54-9E27-CB546F9E7EBA}" type="pres">
      <dgm:prSet presAssocID="{B0AF2EBC-4F1C-4871-A26C-08A7CB89C301}" presName="parTrans" presStyleLbl="sibTrans2D1" presStyleIdx="0" presStyleCnt="5"/>
      <dgm:spPr/>
      <dgm:t>
        <a:bodyPr/>
        <a:lstStyle/>
        <a:p>
          <a:endParaRPr lang="en-US"/>
        </a:p>
      </dgm:t>
    </dgm:pt>
    <dgm:pt modelId="{588B5B09-2CBB-4E11-9D7D-B4F9E2B20755}" type="pres">
      <dgm:prSet presAssocID="{B0AF2EBC-4F1C-4871-A26C-08A7CB89C30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04468AB-8D1B-4AD9-9100-DB378C2BE7AF}" type="pres">
      <dgm:prSet presAssocID="{FB7C2262-2089-448A-849E-436520C220F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407D2-2A89-43C5-940E-82972F953DD8}" type="pres">
      <dgm:prSet presAssocID="{5560A517-08E2-412E-8E9E-8FB92E6FB40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A6F2CDB-EF2D-47A2-A21A-E031DFAF60B0}" type="pres">
      <dgm:prSet presAssocID="{5560A517-08E2-412E-8E9E-8FB92E6FB40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0CDF093-0F08-4933-B3A9-591E4A313BD0}" type="pres">
      <dgm:prSet presAssocID="{5A2430E6-B171-48FB-8A95-977C2BCF5E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8D03C-BC89-4C05-82D0-4CA4A4A2368A}" type="pres">
      <dgm:prSet presAssocID="{C90E955F-BD2D-4083-A4EE-0AED0E0A6A5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01DDF7CE-46C9-4AE8-9599-6BAF7F39A650}" type="pres">
      <dgm:prSet presAssocID="{C90E955F-BD2D-4083-A4EE-0AED0E0A6A5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5F3BEC5-4614-4549-AC6F-50056085A960}" type="pres">
      <dgm:prSet presAssocID="{90597CE4-19D4-4260-B5B3-3C5576555B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E6193-C901-423C-A953-FBE87B1351E3}" type="pres">
      <dgm:prSet presAssocID="{38ECFA18-0ACD-4BDB-B6E9-785B30AF4E7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F251778-FF96-477A-8FE9-3A4F96EE68D9}" type="pres">
      <dgm:prSet presAssocID="{38ECFA18-0ACD-4BDB-B6E9-785B30AF4E7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FFF1516-BCEB-448B-9302-ED33EFFB3008}" type="pres">
      <dgm:prSet presAssocID="{EA176562-2A06-4B55-BDA3-A93F4408AE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0DF51-6A77-42B8-A52E-685C889310E0}" type="pres">
      <dgm:prSet presAssocID="{D9E3EFEF-7EA3-4ADC-96AB-35621830515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4DC51D2-2238-4C44-82E7-0F3D37E786DE}" type="pres">
      <dgm:prSet presAssocID="{D9E3EFEF-7EA3-4ADC-96AB-35621830515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7A3F4E1-2599-4530-AB5E-A913E2255E8D}" type="pres">
      <dgm:prSet presAssocID="{6388EB3D-B572-48D7-A898-DBD4315B1F32}" presName="node" presStyleLbl="node1" presStyleIdx="4" presStyleCnt="5" custRadScaleRad="98122" custRadScaleInc="-10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789F8-B286-46CE-982D-5824FD3DC521}" type="presOf" srcId="{B0AF2EBC-4F1C-4871-A26C-08A7CB89C301}" destId="{588B5B09-2CBB-4E11-9D7D-B4F9E2B20755}" srcOrd="1" destOrd="0" presId="urn:microsoft.com/office/officeart/2005/8/layout/radial5"/>
    <dgm:cxn modelId="{44D0AA8F-F93D-4F66-9C9C-2A7793FA2AF2}" type="presOf" srcId="{D9E3EFEF-7EA3-4ADC-96AB-356218305152}" destId="{14DC51D2-2238-4C44-82E7-0F3D37E786DE}" srcOrd="1" destOrd="0" presId="urn:microsoft.com/office/officeart/2005/8/layout/radial5"/>
    <dgm:cxn modelId="{514003E8-FED3-46D0-977B-1C1FE410658A}" srcId="{FB8BA85C-74AB-4303-952C-B979D220B0AB}" destId="{5A2430E6-B171-48FB-8A95-977C2BCF5EAB}" srcOrd="1" destOrd="0" parTransId="{5560A517-08E2-412E-8E9E-8FB92E6FB402}" sibTransId="{1B8A7AEB-3EA7-428B-B1C5-161BF9659EF1}"/>
    <dgm:cxn modelId="{A9AFB098-51CB-464F-AA58-2F0B21CB64F5}" type="presOf" srcId="{38ECFA18-0ACD-4BDB-B6E9-785B30AF4E77}" destId="{479E6193-C901-423C-A953-FBE87B1351E3}" srcOrd="0" destOrd="0" presId="urn:microsoft.com/office/officeart/2005/8/layout/radial5"/>
    <dgm:cxn modelId="{37EEE121-4FA8-4284-9830-C07BD7B86AA2}" type="presOf" srcId="{5560A517-08E2-412E-8E9E-8FB92E6FB402}" destId="{DA6F2CDB-EF2D-47A2-A21A-E031DFAF60B0}" srcOrd="1" destOrd="0" presId="urn:microsoft.com/office/officeart/2005/8/layout/radial5"/>
    <dgm:cxn modelId="{FC5B8478-C086-493A-B286-628B51FD1DDF}" type="presOf" srcId="{B0AF2EBC-4F1C-4871-A26C-08A7CB89C301}" destId="{27D5DC01-E1AB-4A54-9E27-CB546F9E7EBA}" srcOrd="0" destOrd="0" presId="urn:microsoft.com/office/officeart/2005/8/layout/radial5"/>
    <dgm:cxn modelId="{DC539492-1D92-41CD-AC8C-4F5267191B31}" type="presOf" srcId="{C90E955F-BD2D-4083-A4EE-0AED0E0A6A5A}" destId="{38B8D03C-BC89-4C05-82D0-4CA4A4A2368A}" srcOrd="0" destOrd="0" presId="urn:microsoft.com/office/officeart/2005/8/layout/radial5"/>
    <dgm:cxn modelId="{D9F74E3B-28CD-4C06-9B1C-477ADDCE740B}" type="presOf" srcId="{7B230961-5EC6-4E24-BEC3-38A741842A69}" destId="{096CEE14-9F12-45BF-BDFD-BAF7B38F9331}" srcOrd="0" destOrd="0" presId="urn:microsoft.com/office/officeart/2005/8/layout/radial5"/>
    <dgm:cxn modelId="{BB4CCE1C-8A31-49EA-BF07-866921B56D8F}" type="presOf" srcId="{C90E955F-BD2D-4083-A4EE-0AED0E0A6A5A}" destId="{01DDF7CE-46C9-4AE8-9599-6BAF7F39A650}" srcOrd="1" destOrd="0" presId="urn:microsoft.com/office/officeart/2005/8/layout/radial5"/>
    <dgm:cxn modelId="{220A2DA8-2068-486B-AFB2-5878F50CF680}" type="presOf" srcId="{EA176562-2A06-4B55-BDA3-A93F4408AEF8}" destId="{7FFF1516-BCEB-448B-9302-ED33EFFB3008}" srcOrd="0" destOrd="0" presId="urn:microsoft.com/office/officeart/2005/8/layout/radial5"/>
    <dgm:cxn modelId="{E4BF2F0B-1D2B-4380-8F28-B3683696C67E}" type="presOf" srcId="{FB8BA85C-74AB-4303-952C-B979D220B0AB}" destId="{A4BC0505-65D1-41B2-8FA5-FC9C05C49079}" srcOrd="0" destOrd="0" presId="urn:microsoft.com/office/officeart/2005/8/layout/radial5"/>
    <dgm:cxn modelId="{67088228-2E8A-4958-A2C2-196E3188F24A}" type="presOf" srcId="{6388EB3D-B572-48D7-A898-DBD4315B1F32}" destId="{97A3F4E1-2599-4530-AB5E-A913E2255E8D}" srcOrd="0" destOrd="0" presId="urn:microsoft.com/office/officeart/2005/8/layout/radial5"/>
    <dgm:cxn modelId="{C02DC053-E521-4099-A281-ABBC0FDFAABB}" type="presOf" srcId="{FB7C2262-2089-448A-849E-436520C220FF}" destId="{604468AB-8D1B-4AD9-9100-DB378C2BE7AF}" srcOrd="0" destOrd="0" presId="urn:microsoft.com/office/officeart/2005/8/layout/radial5"/>
    <dgm:cxn modelId="{B7B3A268-11CE-4ABE-9EA3-2E422F2ADE5D}" srcId="{FB8BA85C-74AB-4303-952C-B979D220B0AB}" destId="{90597CE4-19D4-4260-B5B3-3C5576555B8A}" srcOrd="2" destOrd="0" parTransId="{C90E955F-BD2D-4083-A4EE-0AED0E0A6A5A}" sibTransId="{62734862-064F-48DF-90A9-E544E46CB8C5}"/>
    <dgm:cxn modelId="{81883A42-A5D6-4276-B665-DF2E5B83C15F}" srcId="{FB8BA85C-74AB-4303-952C-B979D220B0AB}" destId="{FB7C2262-2089-448A-849E-436520C220FF}" srcOrd="0" destOrd="0" parTransId="{B0AF2EBC-4F1C-4871-A26C-08A7CB89C301}" sibTransId="{9C78C020-A748-4155-AEA9-71B017B79DF2}"/>
    <dgm:cxn modelId="{9AC2952C-164A-4D6F-B7C0-F3EF70103CAF}" type="presOf" srcId="{5560A517-08E2-412E-8E9E-8FB92E6FB402}" destId="{F87407D2-2A89-43C5-940E-82972F953DD8}" srcOrd="0" destOrd="0" presId="urn:microsoft.com/office/officeart/2005/8/layout/radial5"/>
    <dgm:cxn modelId="{9F536C11-A052-44A8-A4E7-C1C719FC949C}" srcId="{FB8BA85C-74AB-4303-952C-B979D220B0AB}" destId="{6388EB3D-B572-48D7-A898-DBD4315B1F32}" srcOrd="4" destOrd="0" parTransId="{D9E3EFEF-7EA3-4ADC-96AB-356218305152}" sibTransId="{FAAD4974-4D31-44CE-B964-5D2847D4974E}"/>
    <dgm:cxn modelId="{5BC04A02-62AB-4111-8A5D-3D13CF5DFEED}" type="presOf" srcId="{38ECFA18-0ACD-4BDB-B6E9-785B30AF4E77}" destId="{BF251778-FF96-477A-8FE9-3A4F96EE68D9}" srcOrd="1" destOrd="0" presId="urn:microsoft.com/office/officeart/2005/8/layout/radial5"/>
    <dgm:cxn modelId="{936CE1EB-B45F-4B68-968A-9AE6680C6FEF}" type="presOf" srcId="{D9E3EFEF-7EA3-4ADC-96AB-356218305152}" destId="{01C0DF51-6A77-42B8-A52E-685C889310E0}" srcOrd="0" destOrd="0" presId="urn:microsoft.com/office/officeart/2005/8/layout/radial5"/>
    <dgm:cxn modelId="{A1EC872B-7BCA-4D2E-9854-7337A2CB5EB8}" type="presOf" srcId="{5A2430E6-B171-48FB-8A95-977C2BCF5EAB}" destId="{40CDF093-0F08-4933-B3A9-591E4A313BD0}" srcOrd="0" destOrd="0" presId="urn:microsoft.com/office/officeart/2005/8/layout/radial5"/>
    <dgm:cxn modelId="{0B5BDC71-5A79-4FC1-8164-07913D9ED38C}" srcId="{7B230961-5EC6-4E24-BEC3-38A741842A69}" destId="{FB8BA85C-74AB-4303-952C-B979D220B0AB}" srcOrd="0" destOrd="0" parTransId="{68DBF773-8A3C-45C3-B56B-B0D35FE476B6}" sibTransId="{15E61A4F-A0C2-4139-9349-E57BF86BED12}"/>
    <dgm:cxn modelId="{482E490F-5453-490C-AE61-29002AD4A634}" type="presOf" srcId="{90597CE4-19D4-4260-B5B3-3C5576555B8A}" destId="{95F3BEC5-4614-4549-AC6F-50056085A960}" srcOrd="0" destOrd="0" presId="urn:microsoft.com/office/officeart/2005/8/layout/radial5"/>
    <dgm:cxn modelId="{8C178D92-18F0-48E6-8202-9319249F59B7}" srcId="{FB8BA85C-74AB-4303-952C-B979D220B0AB}" destId="{EA176562-2A06-4B55-BDA3-A93F4408AEF8}" srcOrd="3" destOrd="0" parTransId="{38ECFA18-0ACD-4BDB-B6E9-785B30AF4E77}" sibTransId="{A26E9138-4A54-4DB4-B3F3-152542EB6567}"/>
    <dgm:cxn modelId="{754B0E58-ED7D-46F9-93A8-ABD69A066BD6}" type="presParOf" srcId="{096CEE14-9F12-45BF-BDFD-BAF7B38F9331}" destId="{A4BC0505-65D1-41B2-8FA5-FC9C05C49079}" srcOrd="0" destOrd="0" presId="urn:microsoft.com/office/officeart/2005/8/layout/radial5"/>
    <dgm:cxn modelId="{6BD685C3-99F3-4E60-B1CE-25E8470AD275}" type="presParOf" srcId="{096CEE14-9F12-45BF-BDFD-BAF7B38F9331}" destId="{27D5DC01-E1AB-4A54-9E27-CB546F9E7EBA}" srcOrd="1" destOrd="0" presId="urn:microsoft.com/office/officeart/2005/8/layout/radial5"/>
    <dgm:cxn modelId="{8D4CC5A0-B320-4722-9E53-C729D3C1C0F3}" type="presParOf" srcId="{27D5DC01-E1AB-4A54-9E27-CB546F9E7EBA}" destId="{588B5B09-2CBB-4E11-9D7D-B4F9E2B20755}" srcOrd="0" destOrd="0" presId="urn:microsoft.com/office/officeart/2005/8/layout/radial5"/>
    <dgm:cxn modelId="{260CA754-A3F7-4796-8474-2200D61DA0DC}" type="presParOf" srcId="{096CEE14-9F12-45BF-BDFD-BAF7B38F9331}" destId="{604468AB-8D1B-4AD9-9100-DB378C2BE7AF}" srcOrd="2" destOrd="0" presId="urn:microsoft.com/office/officeart/2005/8/layout/radial5"/>
    <dgm:cxn modelId="{20F1B8EB-146A-45F9-9172-265E832F5C66}" type="presParOf" srcId="{096CEE14-9F12-45BF-BDFD-BAF7B38F9331}" destId="{F87407D2-2A89-43C5-940E-82972F953DD8}" srcOrd="3" destOrd="0" presId="urn:microsoft.com/office/officeart/2005/8/layout/radial5"/>
    <dgm:cxn modelId="{5473C3FF-0AB2-41CC-9057-DEEB62A154C2}" type="presParOf" srcId="{F87407D2-2A89-43C5-940E-82972F953DD8}" destId="{DA6F2CDB-EF2D-47A2-A21A-E031DFAF60B0}" srcOrd="0" destOrd="0" presId="urn:microsoft.com/office/officeart/2005/8/layout/radial5"/>
    <dgm:cxn modelId="{4A0F6018-F5F0-4A32-A724-08108C7B23F8}" type="presParOf" srcId="{096CEE14-9F12-45BF-BDFD-BAF7B38F9331}" destId="{40CDF093-0F08-4933-B3A9-591E4A313BD0}" srcOrd="4" destOrd="0" presId="urn:microsoft.com/office/officeart/2005/8/layout/radial5"/>
    <dgm:cxn modelId="{47BBE36D-8942-4760-8EC2-E8A236F8C48A}" type="presParOf" srcId="{096CEE14-9F12-45BF-BDFD-BAF7B38F9331}" destId="{38B8D03C-BC89-4C05-82D0-4CA4A4A2368A}" srcOrd="5" destOrd="0" presId="urn:microsoft.com/office/officeart/2005/8/layout/radial5"/>
    <dgm:cxn modelId="{53791E39-23A8-43BA-98B8-223B25145E75}" type="presParOf" srcId="{38B8D03C-BC89-4C05-82D0-4CA4A4A2368A}" destId="{01DDF7CE-46C9-4AE8-9599-6BAF7F39A650}" srcOrd="0" destOrd="0" presId="urn:microsoft.com/office/officeart/2005/8/layout/radial5"/>
    <dgm:cxn modelId="{224D842A-7822-460A-802F-75999B1E4A4D}" type="presParOf" srcId="{096CEE14-9F12-45BF-BDFD-BAF7B38F9331}" destId="{95F3BEC5-4614-4549-AC6F-50056085A960}" srcOrd="6" destOrd="0" presId="urn:microsoft.com/office/officeart/2005/8/layout/radial5"/>
    <dgm:cxn modelId="{824642B8-4773-4BF5-99A9-48E1FBDA86FB}" type="presParOf" srcId="{096CEE14-9F12-45BF-BDFD-BAF7B38F9331}" destId="{479E6193-C901-423C-A953-FBE87B1351E3}" srcOrd="7" destOrd="0" presId="urn:microsoft.com/office/officeart/2005/8/layout/radial5"/>
    <dgm:cxn modelId="{1B469332-3CAB-479E-ABEF-5EB21BAC342A}" type="presParOf" srcId="{479E6193-C901-423C-A953-FBE87B1351E3}" destId="{BF251778-FF96-477A-8FE9-3A4F96EE68D9}" srcOrd="0" destOrd="0" presId="urn:microsoft.com/office/officeart/2005/8/layout/radial5"/>
    <dgm:cxn modelId="{A2B04CBD-764B-41F7-A10F-9CC71A9D3393}" type="presParOf" srcId="{096CEE14-9F12-45BF-BDFD-BAF7B38F9331}" destId="{7FFF1516-BCEB-448B-9302-ED33EFFB3008}" srcOrd="8" destOrd="0" presId="urn:microsoft.com/office/officeart/2005/8/layout/radial5"/>
    <dgm:cxn modelId="{34A4FAAC-2806-4AC3-B0BD-DBC6C5852A45}" type="presParOf" srcId="{096CEE14-9F12-45BF-BDFD-BAF7B38F9331}" destId="{01C0DF51-6A77-42B8-A52E-685C889310E0}" srcOrd="9" destOrd="0" presId="urn:microsoft.com/office/officeart/2005/8/layout/radial5"/>
    <dgm:cxn modelId="{B624833A-8917-4388-BD07-7D62854A3A09}" type="presParOf" srcId="{01C0DF51-6A77-42B8-A52E-685C889310E0}" destId="{14DC51D2-2238-4C44-82E7-0F3D37E786DE}" srcOrd="0" destOrd="0" presId="urn:microsoft.com/office/officeart/2005/8/layout/radial5"/>
    <dgm:cxn modelId="{86EC0DC1-97C8-407C-986E-88A715C71C33}" type="presParOf" srcId="{096CEE14-9F12-45BF-BDFD-BAF7B38F9331}" destId="{97A3F4E1-2599-4530-AB5E-A913E2255E8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58B419-2FDE-4C5F-9CBD-40DBF616A91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3F7CC98-D04D-4009-B3C9-233693F97E36}">
      <dgm:prSet phldrT="[Text]" custT="1"/>
      <dgm:spPr/>
      <dgm:t>
        <a:bodyPr/>
        <a:lstStyle/>
        <a:p>
          <a:r>
            <a:rPr lang="en-US" sz="1800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মানবতাঃ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কোনো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প্রকার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ভেদাভেদ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ছাড়াই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যুদ্ধক্ষত্রে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সাহায্য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40D70F66-FC3C-4E58-89F1-E179785D0E1A}" type="parTrans" cxnId="{0B524231-A3D1-4539-811D-456014AA1805}">
      <dgm:prSet/>
      <dgm:spPr/>
      <dgm:t>
        <a:bodyPr/>
        <a:lstStyle/>
        <a:p>
          <a:endParaRPr lang="en-US"/>
        </a:p>
      </dgm:t>
    </dgm:pt>
    <dgm:pt modelId="{AA0F1C58-6D45-410A-9563-BC3F8CD76398}" type="sibTrans" cxnId="{0B524231-A3D1-4539-811D-456014AA1805}">
      <dgm:prSet/>
      <dgm:spPr/>
      <dgm:t>
        <a:bodyPr/>
        <a:lstStyle/>
        <a:p>
          <a:endParaRPr lang="en-US"/>
        </a:p>
      </dgm:t>
    </dgm:pt>
    <dgm:pt modelId="{46877A93-1752-4EB6-934D-AA50AD201978}">
      <dgm:prSet phldrT="[Text]" custT="1"/>
      <dgm:spPr/>
      <dgm:t>
        <a:bodyPr/>
        <a:lstStyle/>
        <a:p>
          <a:r>
            <a:rPr lang="en-US" sz="1400" dirty="0" smtClean="0">
              <a:latin typeface="NikoshBAN" pitchFamily="2" charset="0"/>
              <a:cs typeface="NikoshBAN" pitchFamily="2" charset="0"/>
            </a:rPr>
            <a:t>২. </a:t>
          </a:r>
          <a:r>
            <a:rPr lang="en-US" sz="1400" dirty="0" err="1" smtClean="0">
              <a:latin typeface="NikoshBAN" pitchFamily="2" charset="0"/>
              <a:cs typeface="NikoshBAN" pitchFamily="2" charset="0"/>
            </a:rPr>
            <a:t>পক্ষপাতহীনতাঃ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dirty="0" err="1" smtClean="0">
              <a:latin typeface="NikoshBAN" pitchFamily="2" charset="0"/>
              <a:cs typeface="NikoshBAN" pitchFamily="2" charset="0"/>
            </a:rPr>
            <a:t>জাতি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1400" dirty="0" err="1" smtClean="0">
              <a:latin typeface="NikoshBAN" pitchFamily="2" charset="0"/>
              <a:cs typeface="NikoshBAN" pitchFamily="2" charset="0"/>
            </a:rPr>
            <a:t>ধর্ম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1400" dirty="0" err="1" smtClean="0">
              <a:latin typeface="NikoshBAN" pitchFamily="2" charset="0"/>
              <a:cs typeface="NikoshBAN" pitchFamily="2" charset="0"/>
            </a:rPr>
            <a:t>গোত্র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1400" dirty="0" err="1" smtClean="0">
              <a:latin typeface="NikoshBAN" pitchFamily="2" charset="0"/>
              <a:cs typeface="NikoshBAN" pitchFamily="2" charset="0"/>
            </a:rPr>
            <a:t>শ্রেণি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dirty="0" err="1" smtClean="0">
              <a:latin typeface="NikoshBAN" pitchFamily="2" charset="0"/>
              <a:cs typeface="NikoshBAN" pitchFamily="2" charset="0"/>
            </a:rPr>
            <a:t>নিরপেক্ষতার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dirty="0" err="1" smtClean="0">
              <a:latin typeface="NikoshBAN" pitchFamily="2" charset="0"/>
              <a:cs typeface="NikoshBAN" pitchFamily="2" charset="0"/>
            </a:rPr>
            <a:t>ভিত্তিতে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dirty="0" err="1" smtClean="0">
              <a:latin typeface="NikoshBAN" pitchFamily="2" charset="0"/>
              <a:cs typeface="NikoshBAN" pitchFamily="2" charset="0"/>
            </a:rPr>
            <a:t>বিপদাপন্নকে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dirty="0" err="1" smtClean="0">
              <a:latin typeface="NikoshBAN" pitchFamily="2" charset="0"/>
              <a:cs typeface="NikoshBAN" pitchFamily="2" charset="0"/>
            </a:rPr>
            <a:t>সাহায্য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dirty="0" err="1" smtClean="0">
              <a:latin typeface="NikoshBAN" pitchFamily="2" charset="0"/>
              <a:cs typeface="NikoshBAN" pitchFamily="2" charset="0"/>
            </a:rPr>
            <a:t>করা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CE46A2DF-2F0B-4EFE-BF4C-9BF8FF332E1D}" type="parTrans" cxnId="{EFB5A99D-9945-461B-AC68-579CF415108A}">
      <dgm:prSet/>
      <dgm:spPr/>
      <dgm:t>
        <a:bodyPr/>
        <a:lstStyle/>
        <a:p>
          <a:endParaRPr lang="en-US"/>
        </a:p>
      </dgm:t>
    </dgm:pt>
    <dgm:pt modelId="{D49DD1F9-F29F-4010-894C-F63950FF5F2F}" type="sibTrans" cxnId="{EFB5A99D-9945-461B-AC68-579CF415108A}">
      <dgm:prSet/>
      <dgm:spPr/>
      <dgm:t>
        <a:bodyPr/>
        <a:lstStyle/>
        <a:p>
          <a:endParaRPr lang="en-US"/>
        </a:p>
      </dgm:t>
    </dgm:pt>
    <dgm:pt modelId="{75F161F6-E91B-4D54-8373-6A21ADF7A8F3}">
      <dgm:prSet phldrT="[Text]" custT="1"/>
      <dgm:spPr/>
      <dgm:t>
        <a:bodyPr/>
        <a:lstStyle/>
        <a:p>
          <a:r>
            <a:rPr lang="en-US" sz="1800" dirty="0" smtClean="0">
              <a:latin typeface="NikoshBAN" pitchFamily="2" charset="0"/>
              <a:cs typeface="NikoshBAN" pitchFamily="2" charset="0"/>
            </a:rPr>
            <a:t>৩.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নিরপেক্ষতাঃ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সকলের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আস্থা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বিশ্বাস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অর্জনের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উদ্দ্যেশ্যে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এই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আন্দোলন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কোনো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পক্ষ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অবলম্বন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না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F82400C6-91D0-477A-834F-70476AABCCE8}" type="parTrans" cxnId="{CF16E863-4E91-46F9-9D1F-D41258A37834}">
      <dgm:prSet/>
      <dgm:spPr/>
      <dgm:t>
        <a:bodyPr/>
        <a:lstStyle/>
        <a:p>
          <a:endParaRPr lang="en-US"/>
        </a:p>
      </dgm:t>
    </dgm:pt>
    <dgm:pt modelId="{26C2FC2C-008B-4DFD-B293-64CD636CF13E}" type="sibTrans" cxnId="{CF16E863-4E91-46F9-9D1F-D41258A37834}">
      <dgm:prSet/>
      <dgm:spPr/>
      <dgm:t>
        <a:bodyPr/>
        <a:lstStyle/>
        <a:p>
          <a:endParaRPr lang="en-US"/>
        </a:p>
      </dgm:t>
    </dgm:pt>
    <dgm:pt modelId="{79333E80-302B-4B87-AC5F-F6F7A4D1ADAD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৪.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স্বাধীনতাঃ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আন্দোলন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স্বাধীন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19D1BF3-31AF-433F-90A2-B5F9CAE0F90B}" type="parTrans" cxnId="{70EB4B2B-4A8D-4E34-BD40-BD3DBA45CAFC}">
      <dgm:prSet/>
      <dgm:spPr/>
      <dgm:t>
        <a:bodyPr/>
        <a:lstStyle/>
        <a:p>
          <a:endParaRPr lang="en-US"/>
        </a:p>
      </dgm:t>
    </dgm:pt>
    <dgm:pt modelId="{5D3B4C8B-7BB2-4431-856E-A0AF83BDEC9F}" type="sibTrans" cxnId="{70EB4B2B-4A8D-4E34-BD40-BD3DBA45CAFC}">
      <dgm:prSet/>
      <dgm:spPr/>
      <dgm:t>
        <a:bodyPr/>
        <a:lstStyle/>
        <a:p>
          <a:endParaRPr lang="en-US"/>
        </a:p>
      </dgm:t>
    </dgm:pt>
    <dgm:pt modelId="{9F775DA3-2C37-4527-923A-13A30B5B7E81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স্বেচ্ছামূলক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সেবাঃ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ত্রাণ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বিতরণে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কোনো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প্রকার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স্বার্থের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7D60469-8202-4F69-801F-983312EAD1EC}" type="parTrans" cxnId="{967074FC-1A19-4EB1-8230-06DD6946E051}">
      <dgm:prSet/>
      <dgm:spPr/>
      <dgm:t>
        <a:bodyPr/>
        <a:lstStyle/>
        <a:p>
          <a:endParaRPr lang="en-US"/>
        </a:p>
      </dgm:t>
    </dgm:pt>
    <dgm:pt modelId="{BE159E91-AB30-475C-BD9C-FD1005FEE2F0}" type="sibTrans" cxnId="{967074FC-1A19-4EB1-8230-06DD6946E051}">
      <dgm:prSet/>
      <dgm:spPr/>
      <dgm:t>
        <a:bodyPr/>
        <a:lstStyle/>
        <a:p>
          <a:endParaRPr lang="en-US"/>
        </a:p>
      </dgm:t>
    </dgm:pt>
    <dgm:pt modelId="{3C6BFA11-0D67-44F9-90B0-9C1F46250B42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৬.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একতাঃ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কোনো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দেশে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কেবল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একটিমাত্র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ক্রস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ক্রিসেণ্ট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সোসাইটি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থাকবে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A6F8F73-3FBE-4C6F-A79A-964974F432D3}" type="parTrans" cxnId="{EE494331-BDFE-469A-939C-44FAEAC49F5F}">
      <dgm:prSet/>
      <dgm:spPr/>
      <dgm:t>
        <a:bodyPr/>
        <a:lstStyle/>
        <a:p>
          <a:endParaRPr lang="en-US"/>
        </a:p>
      </dgm:t>
    </dgm:pt>
    <dgm:pt modelId="{3BF67F52-B072-4EEA-862D-62C1215CA5D7}" type="sibTrans" cxnId="{EE494331-BDFE-469A-939C-44FAEAC49F5F}">
      <dgm:prSet/>
      <dgm:spPr/>
      <dgm:t>
        <a:bodyPr/>
        <a:lstStyle/>
        <a:p>
          <a:endParaRPr lang="en-US"/>
        </a:p>
      </dgm:t>
    </dgm:pt>
    <dgm:pt modelId="{28EF9FEB-6754-46D7-B123-F07F0A0AC453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৭.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সার্বজনীনতাঃ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সার্বজনীন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BE6A2E-AF42-45DF-82E9-8EE6543A06F8}" type="parTrans" cxnId="{30C0CA32-9893-4B72-8155-F0BE4F347BF3}">
      <dgm:prSet/>
      <dgm:spPr/>
      <dgm:t>
        <a:bodyPr/>
        <a:lstStyle/>
        <a:p>
          <a:endParaRPr lang="en-US"/>
        </a:p>
      </dgm:t>
    </dgm:pt>
    <dgm:pt modelId="{C91B9B92-231E-47EA-9529-D749DA6D99C6}" type="sibTrans" cxnId="{30C0CA32-9893-4B72-8155-F0BE4F347BF3}">
      <dgm:prSet/>
      <dgm:spPr/>
      <dgm:t>
        <a:bodyPr/>
        <a:lstStyle/>
        <a:p>
          <a:endParaRPr lang="en-US"/>
        </a:p>
      </dgm:t>
    </dgm:pt>
    <dgm:pt modelId="{0BD84E05-42E7-44A1-999F-9617078FFD5E}" type="pres">
      <dgm:prSet presAssocID="{4958B419-2FDE-4C5F-9CBD-40DBF616A911}" presName="linearFlow" presStyleCnt="0">
        <dgm:presLayoutVars>
          <dgm:dir/>
          <dgm:resizeHandles val="exact"/>
        </dgm:presLayoutVars>
      </dgm:prSet>
      <dgm:spPr/>
    </dgm:pt>
    <dgm:pt modelId="{701008B9-D973-4469-835E-DE8BBF659A86}" type="pres">
      <dgm:prSet presAssocID="{43F7CC98-D04D-4009-B3C9-233693F97E36}" presName="composite" presStyleCnt="0"/>
      <dgm:spPr/>
    </dgm:pt>
    <dgm:pt modelId="{A23331CB-16DE-4659-83A5-E5666602095D}" type="pres">
      <dgm:prSet presAssocID="{43F7CC98-D04D-4009-B3C9-233693F97E36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88C1A86-7BC5-480D-805A-11D3C12646BD}" type="pres">
      <dgm:prSet presAssocID="{43F7CC98-D04D-4009-B3C9-233693F97E36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5AC9E-D439-471E-A12B-2893F2CBCCE5}" type="pres">
      <dgm:prSet presAssocID="{AA0F1C58-6D45-410A-9563-BC3F8CD76398}" presName="spacing" presStyleCnt="0"/>
      <dgm:spPr/>
    </dgm:pt>
    <dgm:pt modelId="{4992FF73-30C9-4C3D-801E-548B1AE67BF9}" type="pres">
      <dgm:prSet presAssocID="{46877A93-1752-4EB6-934D-AA50AD201978}" presName="composite" presStyleCnt="0"/>
      <dgm:spPr/>
    </dgm:pt>
    <dgm:pt modelId="{3B8C9694-ADD4-4672-B07F-27A733269205}" type="pres">
      <dgm:prSet presAssocID="{46877A93-1752-4EB6-934D-AA50AD201978}" presName="imgShp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5188B66-82C8-4C44-8BBE-40C7111DB568}" type="pres">
      <dgm:prSet presAssocID="{46877A93-1752-4EB6-934D-AA50AD201978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C3087-83E5-4A75-846B-CBC643543BD4}" type="pres">
      <dgm:prSet presAssocID="{D49DD1F9-F29F-4010-894C-F63950FF5F2F}" presName="spacing" presStyleCnt="0"/>
      <dgm:spPr/>
    </dgm:pt>
    <dgm:pt modelId="{D0C79716-5B7C-4193-8945-E01DE430CEE1}" type="pres">
      <dgm:prSet presAssocID="{75F161F6-E91B-4D54-8373-6A21ADF7A8F3}" presName="composite" presStyleCnt="0"/>
      <dgm:spPr/>
    </dgm:pt>
    <dgm:pt modelId="{E639AACE-0FC0-4626-AB9C-F0B2268FE603}" type="pres">
      <dgm:prSet presAssocID="{75F161F6-E91B-4D54-8373-6A21ADF7A8F3}" presName="imgShp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35B5F488-3674-4C67-9469-57A00F9C5CAE}" type="pres">
      <dgm:prSet presAssocID="{75F161F6-E91B-4D54-8373-6A21ADF7A8F3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D0B50-5E09-46C3-83F1-90B10CFE074E}" type="pres">
      <dgm:prSet presAssocID="{26C2FC2C-008B-4DFD-B293-64CD636CF13E}" presName="spacing" presStyleCnt="0"/>
      <dgm:spPr/>
    </dgm:pt>
    <dgm:pt modelId="{C1A5AC43-A177-4918-AC3B-2A32790A0FA3}" type="pres">
      <dgm:prSet presAssocID="{79333E80-302B-4B87-AC5F-F6F7A4D1ADAD}" presName="composite" presStyleCnt="0"/>
      <dgm:spPr/>
    </dgm:pt>
    <dgm:pt modelId="{700B9D9A-D136-468D-9D32-0B23A25DE14C}" type="pres">
      <dgm:prSet presAssocID="{79333E80-302B-4B87-AC5F-F6F7A4D1ADAD}" presName="imgShp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7EF94A4-22C6-43AB-B826-B1120CC108A7}" type="pres">
      <dgm:prSet presAssocID="{79333E80-302B-4B87-AC5F-F6F7A4D1ADAD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021A4-62FA-4D9E-B31D-330ACB169CAE}" type="pres">
      <dgm:prSet presAssocID="{5D3B4C8B-7BB2-4431-856E-A0AF83BDEC9F}" presName="spacing" presStyleCnt="0"/>
      <dgm:spPr/>
    </dgm:pt>
    <dgm:pt modelId="{EBFF186A-20D4-46D1-8F8D-956A83CF6C41}" type="pres">
      <dgm:prSet presAssocID="{9F775DA3-2C37-4527-923A-13A30B5B7E81}" presName="composite" presStyleCnt="0"/>
      <dgm:spPr/>
    </dgm:pt>
    <dgm:pt modelId="{40510F6A-783C-4494-B773-1426DE7AA9FE}" type="pres">
      <dgm:prSet presAssocID="{9F775DA3-2C37-4527-923A-13A30B5B7E81}" presName="imgShp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851FAF9-05B0-4F08-9815-9022C13F90FB}" type="pres">
      <dgm:prSet presAssocID="{9F775DA3-2C37-4527-923A-13A30B5B7E81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C0CCE-53BA-403B-8E18-435FF682B231}" type="pres">
      <dgm:prSet presAssocID="{BE159E91-AB30-475C-BD9C-FD1005FEE2F0}" presName="spacing" presStyleCnt="0"/>
      <dgm:spPr/>
    </dgm:pt>
    <dgm:pt modelId="{62F04175-BBDE-4B63-8276-22376240E236}" type="pres">
      <dgm:prSet presAssocID="{3C6BFA11-0D67-44F9-90B0-9C1F46250B42}" presName="composite" presStyleCnt="0"/>
      <dgm:spPr/>
    </dgm:pt>
    <dgm:pt modelId="{D6147DCA-8A5C-4815-9B27-0FFE98DE3E80}" type="pres">
      <dgm:prSet presAssocID="{3C6BFA11-0D67-44F9-90B0-9C1F46250B42}" presName="imgShp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71E20B6C-9B84-4E7A-97CF-38CB0A72320E}" type="pres">
      <dgm:prSet presAssocID="{3C6BFA11-0D67-44F9-90B0-9C1F46250B42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1A933-A733-4728-80F8-D03C712C495A}" type="pres">
      <dgm:prSet presAssocID="{3BF67F52-B072-4EEA-862D-62C1215CA5D7}" presName="spacing" presStyleCnt="0"/>
      <dgm:spPr/>
    </dgm:pt>
    <dgm:pt modelId="{7F0F9A6F-F5B0-47B9-9397-988CEEE96859}" type="pres">
      <dgm:prSet presAssocID="{28EF9FEB-6754-46D7-B123-F07F0A0AC453}" presName="composite" presStyleCnt="0"/>
      <dgm:spPr/>
    </dgm:pt>
    <dgm:pt modelId="{2D7CF586-0974-46B0-A8B3-329BC482404C}" type="pres">
      <dgm:prSet presAssocID="{28EF9FEB-6754-46D7-B123-F07F0A0AC453}" presName="imgShp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3F18359-422A-4E1F-8215-C5FC87BE7CB8}" type="pres">
      <dgm:prSet presAssocID="{28EF9FEB-6754-46D7-B123-F07F0A0AC453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7923EB-2922-416F-A249-E7D0E5AAB272}" type="presOf" srcId="{46877A93-1752-4EB6-934D-AA50AD201978}" destId="{85188B66-82C8-4C44-8BBE-40C7111DB568}" srcOrd="0" destOrd="0" presId="urn:microsoft.com/office/officeart/2005/8/layout/vList3"/>
    <dgm:cxn modelId="{967074FC-1A19-4EB1-8230-06DD6946E051}" srcId="{4958B419-2FDE-4C5F-9CBD-40DBF616A911}" destId="{9F775DA3-2C37-4527-923A-13A30B5B7E81}" srcOrd="4" destOrd="0" parTransId="{E7D60469-8202-4F69-801F-983312EAD1EC}" sibTransId="{BE159E91-AB30-475C-BD9C-FD1005FEE2F0}"/>
    <dgm:cxn modelId="{42400C9D-BACF-4560-95BC-ACAFC6924A3C}" type="presOf" srcId="{75F161F6-E91B-4D54-8373-6A21ADF7A8F3}" destId="{35B5F488-3674-4C67-9469-57A00F9C5CAE}" srcOrd="0" destOrd="0" presId="urn:microsoft.com/office/officeart/2005/8/layout/vList3"/>
    <dgm:cxn modelId="{0B524231-A3D1-4539-811D-456014AA1805}" srcId="{4958B419-2FDE-4C5F-9CBD-40DBF616A911}" destId="{43F7CC98-D04D-4009-B3C9-233693F97E36}" srcOrd="0" destOrd="0" parTransId="{40D70F66-FC3C-4E58-89F1-E179785D0E1A}" sibTransId="{AA0F1C58-6D45-410A-9563-BC3F8CD76398}"/>
    <dgm:cxn modelId="{24177F85-046F-4A15-8286-102510CF5F11}" type="presOf" srcId="{9F775DA3-2C37-4527-923A-13A30B5B7E81}" destId="{E851FAF9-05B0-4F08-9815-9022C13F90FB}" srcOrd="0" destOrd="0" presId="urn:microsoft.com/office/officeart/2005/8/layout/vList3"/>
    <dgm:cxn modelId="{31B34EA9-467A-4804-A9CC-547C35D174C1}" type="presOf" srcId="{79333E80-302B-4B87-AC5F-F6F7A4D1ADAD}" destId="{17EF94A4-22C6-43AB-B826-B1120CC108A7}" srcOrd="0" destOrd="0" presId="urn:microsoft.com/office/officeart/2005/8/layout/vList3"/>
    <dgm:cxn modelId="{30C0CA32-9893-4B72-8155-F0BE4F347BF3}" srcId="{4958B419-2FDE-4C5F-9CBD-40DBF616A911}" destId="{28EF9FEB-6754-46D7-B123-F07F0A0AC453}" srcOrd="6" destOrd="0" parTransId="{D4BE6A2E-AF42-45DF-82E9-8EE6543A06F8}" sibTransId="{C91B9B92-231E-47EA-9529-D749DA6D99C6}"/>
    <dgm:cxn modelId="{4603B379-16A7-44E7-8EE6-AAB71CECDF72}" type="presOf" srcId="{3C6BFA11-0D67-44F9-90B0-9C1F46250B42}" destId="{71E20B6C-9B84-4E7A-97CF-38CB0A72320E}" srcOrd="0" destOrd="0" presId="urn:microsoft.com/office/officeart/2005/8/layout/vList3"/>
    <dgm:cxn modelId="{EFB5A99D-9945-461B-AC68-579CF415108A}" srcId="{4958B419-2FDE-4C5F-9CBD-40DBF616A911}" destId="{46877A93-1752-4EB6-934D-AA50AD201978}" srcOrd="1" destOrd="0" parTransId="{CE46A2DF-2F0B-4EFE-BF4C-9BF8FF332E1D}" sibTransId="{D49DD1F9-F29F-4010-894C-F63950FF5F2F}"/>
    <dgm:cxn modelId="{70EB4B2B-4A8D-4E34-BD40-BD3DBA45CAFC}" srcId="{4958B419-2FDE-4C5F-9CBD-40DBF616A911}" destId="{79333E80-302B-4B87-AC5F-F6F7A4D1ADAD}" srcOrd="3" destOrd="0" parTransId="{319D1BF3-31AF-433F-90A2-B5F9CAE0F90B}" sibTransId="{5D3B4C8B-7BB2-4431-856E-A0AF83BDEC9F}"/>
    <dgm:cxn modelId="{7E4E6599-CCE0-4DDF-BC47-1AA345EC5691}" type="presOf" srcId="{28EF9FEB-6754-46D7-B123-F07F0A0AC453}" destId="{33F18359-422A-4E1F-8215-C5FC87BE7CB8}" srcOrd="0" destOrd="0" presId="urn:microsoft.com/office/officeart/2005/8/layout/vList3"/>
    <dgm:cxn modelId="{EE494331-BDFE-469A-939C-44FAEAC49F5F}" srcId="{4958B419-2FDE-4C5F-9CBD-40DBF616A911}" destId="{3C6BFA11-0D67-44F9-90B0-9C1F46250B42}" srcOrd="5" destOrd="0" parTransId="{0A6F8F73-3FBE-4C6F-A79A-964974F432D3}" sibTransId="{3BF67F52-B072-4EEA-862D-62C1215CA5D7}"/>
    <dgm:cxn modelId="{232EA86E-ABC8-4CD1-98DB-2709DFA1A746}" type="presOf" srcId="{43F7CC98-D04D-4009-B3C9-233693F97E36}" destId="{788C1A86-7BC5-480D-805A-11D3C12646BD}" srcOrd="0" destOrd="0" presId="urn:microsoft.com/office/officeart/2005/8/layout/vList3"/>
    <dgm:cxn modelId="{506E416E-8408-455B-8802-5179A515B3FE}" type="presOf" srcId="{4958B419-2FDE-4C5F-9CBD-40DBF616A911}" destId="{0BD84E05-42E7-44A1-999F-9617078FFD5E}" srcOrd="0" destOrd="0" presId="urn:microsoft.com/office/officeart/2005/8/layout/vList3"/>
    <dgm:cxn modelId="{CF16E863-4E91-46F9-9D1F-D41258A37834}" srcId="{4958B419-2FDE-4C5F-9CBD-40DBF616A911}" destId="{75F161F6-E91B-4D54-8373-6A21ADF7A8F3}" srcOrd="2" destOrd="0" parTransId="{F82400C6-91D0-477A-834F-70476AABCCE8}" sibTransId="{26C2FC2C-008B-4DFD-B293-64CD636CF13E}"/>
    <dgm:cxn modelId="{7794D725-B196-4DFD-A5BA-A99D45CAAD14}" type="presParOf" srcId="{0BD84E05-42E7-44A1-999F-9617078FFD5E}" destId="{701008B9-D973-4469-835E-DE8BBF659A86}" srcOrd="0" destOrd="0" presId="urn:microsoft.com/office/officeart/2005/8/layout/vList3"/>
    <dgm:cxn modelId="{EC2398EF-E4DE-4CD8-90BB-20AC263921E2}" type="presParOf" srcId="{701008B9-D973-4469-835E-DE8BBF659A86}" destId="{A23331CB-16DE-4659-83A5-E5666602095D}" srcOrd="0" destOrd="0" presId="urn:microsoft.com/office/officeart/2005/8/layout/vList3"/>
    <dgm:cxn modelId="{72BC5BB1-69DF-47CF-9C49-770A132A49D3}" type="presParOf" srcId="{701008B9-D973-4469-835E-DE8BBF659A86}" destId="{788C1A86-7BC5-480D-805A-11D3C12646BD}" srcOrd="1" destOrd="0" presId="urn:microsoft.com/office/officeart/2005/8/layout/vList3"/>
    <dgm:cxn modelId="{126476C9-29BD-4A1A-9DDD-832BB95E5F76}" type="presParOf" srcId="{0BD84E05-42E7-44A1-999F-9617078FFD5E}" destId="{6C55AC9E-D439-471E-A12B-2893F2CBCCE5}" srcOrd="1" destOrd="0" presId="urn:microsoft.com/office/officeart/2005/8/layout/vList3"/>
    <dgm:cxn modelId="{A5A52908-28A2-4B95-BA76-6137889E394A}" type="presParOf" srcId="{0BD84E05-42E7-44A1-999F-9617078FFD5E}" destId="{4992FF73-30C9-4C3D-801E-548B1AE67BF9}" srcOrd="2" destOrd="0" presId="urn:microsoft.com/office/officeart/2005/8/layout/vList3"/>
    <dgm:cxn modelId="{CB937A3F-365A-4484-BE7C-47F12B465D8D}" type="presParOf" srcId="{4992FF73-30C9-4C3D-801E-548B1AE67BF9}" destId="{3B8C9694-ADD4-4672-B07F-27A733269205}" srcOrd="0" destOrd="0" presId="urn:microsoft.com/office/officeart/2005/8/layout/vList3"/>
    <dgm:cxn modelId="{2B135479-2D14-4E49-9A89-87B842586A1C}" type="presParOf" srcId="{4992FF73-30C9-4C3D-801E-548B1AE67BF9}" destId="{85188B66-82C8-4C44-8BBE-40C7111DB568}" srcOrd="1" destOrd="0" presId="urn:microsoft.com/office/officeart/2005/8/layout/vList3"/>
    <dgm:cxn modelId="{52C66922-D245-4EA6-B6AF-AB14C39C1036}" type="presParOf" srcId="{0BD84E05-42E7-44A1-999F-9617078FFD5E}" destId="{504C3087-83E5-4A75-846B-CBC643543BD4}" srcOrd="3" destOrd="0" presId="urn:microsoft.com/office/officeart/2005/8/layout/vList3"/>
    <dgm:cxn modelId="{F917BE55-0013-49F5-8499-6DF79FDC92F3}" type="presParOf" srcId="{0BD84E05-42E7-44A1-999F-9617078FFD5E}" destId="{D0C79716-5B7C-4193-8945-E01DE430CEE1}" srcOrd="4" destOrd="0" presId="urn:microsoft.com/office/officeart/2005/8/layout/vList3"/>
    <dgm:cxn modelId="{892A1204-D870-402F-A030-E76544414AC0}" type="presParOf" srcId="{D0C79716-5B7C-4193-8945-E01DE430CEE1}" destId="{E639AACE-0FC0-4626-AB9C-F0B2268FE603}" srcOrd="0" destOrd="0" presId="urn:microsoft.com/office/officeart/2005/8/layout/vList3"/>
    <dgm:cxn modelId="{AFBBE8A7-790F-43DA-A651-F3EE0CD9C8B3}" type="presParOf" srcId="{D0C79716-5B7C-4193-8945-E01DE430CEE1}" destId="{35B5F488-3674-4C67-9469-57A00F9C5CAE}" srcOrd="1" destOrd="0" presId="urn:microsoft.com/office/officeart/2005/8/layout/vList3"/>
    <dgm:cxn modelId="{160E91F5-CCDB-4717-831D-D885207282D9}" type="presParOf" srcId="{0BD84E05-42E7-44A1-999F-9617078FFD5E}" destId="{EF9D0B50-5E09-46C3-83F1-90B10CFE074E}" srcOrd="5" destOrd="0" presId="urn:microsoft.com/office/officeart/2005/8/layout/vList3"/>
    <dgm:cxn modelId="{20769689-3A2D-43FB-87BF-C14A6B54706E}" type="presParOf" srcId="{0BD84E05-42E7-44A1-999F-9617078FFD5E}" destId="{C1A5AC43-A177-4918-AC3B-2A32790A0FA3}" srcOrd="6" destOrd="0" presId="urn:microsoft.com/office/officeart/2005/8/layout/vList3"/>
    <dgm:cxn modelId="{492A6107-3C15-4769-9D32-3B5C31103F66}" type="presParOf" srcId="{C1A5AC43-A177-4918-AC3B-2A32790A0FA3}" destId="{700B9D9A-D136-468D-9D32-0B23A25DE14C}" srcOrd="0" destOrd="0" presId="urn:microsoft.com/office/officeart/2005/8/layout/vList3"/>
    <dgm:cxn modelId="{1C34D8D3-FF81-4675-83E6-B7C07C8FFEEB}" type="presParOf" srcId="{C1A5AC43-A177-4918-AC3B-2A32790A0FA3}" destId="{17EF94A4-22C6-43AB-B826-B1120CC108A7}" srcOrd="1" destOrd="0" presId="urn:microsoft.com/office/officeart/2005/8/layout/vList3"/>
    <dgm:cxn modelId="{0B6C5129-3DE1-4026-B050-0551C14C59EB}" type="presParOf" srcId="{0BD84E05-42E7-44A1-999F-9617078FFD5E}" destId="{89B021A4-62FA-4D9E-B31D-330ACB169CAE}" srcOrd="7" destOrd="0" presId="urn:microsoft.com/office/officeart/2005/8/layout/vList3"/>
    <dgm:cxn modelId="{401056E8-E000-407C-B957-849AA0FA2C99}" type="presParOf" srcId="{0BD84E05-42E7-44A1-999F-9617078FFD5E}" destId="{EBFF186A-20D4-46D1-8F8D-956A83CF6C41}" srcOrd="8" destOrd="0" presId="urn:microsoft.com/office/officeart/2005/8/layout/vList3"/>
    <dgm:cxn modelId="{B5519753-FE78-4627-BABE-8240E423A4AD}" type="presParOf" srcId="{EBFF186A-20D4-46D1-8F8D-956A83CF6C41}" destId="{40510F6A-783C-4494-B773-1426DE7AA9FE}" srcOrd="0" destOrd="0" presId="urn:microsoft.com/office/officeart/2005/8/layout/vList3"/>
    <dgm:cxn modelId="{A53E82E9-1FE9-4A65-891B-A54C46DDA340}" type="presParOf" srcId="{EBFF186A-20D4-46D1-8F8D-956A83CF6C41}" destId="{E851FAF9-05B0-4F08-9815-9022C13F90FB}" srcOrd="1" destOrd="0" presId="urn:microsoft.com/office/officeart/2005/8/layout/vList3"/>
    <dgm:cxn modelId="{03709E4F-61B7-482B-A5B6-FF8863F76B87}" type="presParOf" srcId="{0BD84E05-42E7-44A1-999F-9617078FFD5E}" destId="{E43C0CCE-53BA-403B-8E18-435FF682B231}" srcOrd="9" destOrd="0" presId="urn:microsoft.com/office/officeart/2005/8/layout/vList3"/>
    <dgm:cxn modelId="{C7B114E1-AF08-4AEA-A45F-9F9984415211}" type="presParOf" srcId="{0BD84E05-42E7-44A1-999F-9617078FFD5E}" destId="{62F04175-BBDE-4B63-8276-22376240E236}" srcOrd="10" destOrd="0" presId="urn:microsoft.com/office/officeart/2005/8/layout/vList3"/>
    <dgm:cxn modelId="{F411C02E-B8CD-4A70-871B-CAD4F7B84E4B}" type="presParOf" srcId="{62F04175-BBDE-4B63-8276-22376240E236}" destId="{D6147DCA-8A5C-4815-9B27-0FFE98DE3E80}" srcOrd="0" destOrd="0" presId="urn:microsoft.com/office/officeart/2005/8/layout/vList3"/>
    <dgm:cxn modelId="{926852E7-A7D6-4B5F-BE99-37E4FCE6DE97}" type="presParOf" srcId="{62F04175-BBDE-4B63-8276-22376240E236}" destId="{71E20B6C-9B84-4E7A-97CF-38CB0A72320E}" srcOrd="1" destOrd="0" presId="urn:microsoft.com/office/officeart/2005/8/layout/vList3"/>
    <dgm:cxn modelId="{CB6E5296-AC54-4DD3-9175-3E0D003947D0}" type="presParOf" srcId="{0BD84E05-42E7-44A1-999F-9617078FFD5E}" destId="{7831A933-A733-4728-80F8-D03C712C495A}" srcOrd="11" destOrd="0" presId="urn:microsoft.com/office/officeart/2005/8/layout/vList3"/>
    <dgm:cxn modelId="{20473518-E487-4392-AD9C-2F9A3A9C8761}" type="presParOf" srcId="{0BD84E05-42E7-44A1-999F-9617078FFD5E}" destId="{7F0F9A6F-F5B0-47B9-9397-988CEEE96859}" srcOrd="12" destOrd="0" presId="urn:microsoft.com/office/officeart/2005/8/layout/vList3"/>
    <dgm:cxn modelId="{37862D2A-BF5B-4173-A8CF-92264EA00B1E}" type="presParOf" srcId="{7F0F9A6F-F5B0-47B9-9397-988CEEE96859}" destId="{2D7CF586-0974-46B0-A8B3-329BC482404C}" srcOrd="0" destOrd="0" presId="urn:microsoft.com/office/officeart/2005/8/layout/vList3"/>
    <dgm:cxn modelId="{7004C71D-8260-4F17-950B-29E5C25C64C4}" type="presParOf" srcId="{7F0F9A6F-F5B0-47B9-9397-988CEEE96859}" destId="{33F18359-422A-4E1F-8215-C5FC87BE7C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FAC7C-7E67-44D9-8A37-D9B50B27290A}">
      <dsp:nvSpPr>
        <dsp:cNvPr id="0" name=""/>
        <dsp:cNvSpPr/>
      </dsp:nvSpPr>
      <dsp:spPr>
        <a:xfrm>
          <a:off x="3370398" y="2303598"/>
          <a:ext cx="1641202" cy="16412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610746" y="2543946"/>
        <a:ext cx="1160506" cy="1160506"/>
      </dsp:txXfrm>
    </dsp:sp>
    <dsp:sp modelId="{800AD5CD-0D23-4C1D-AD32-D483551E5A05}">
      <dsp:nvSpPr>
        <dsp:cNvPr id="0" name=""/>
        <dsp:cNvSpPr/>
      </dsp:nvSpPr>
      <dsp:spPr>
        <a:xfrm rot="16200000">
          <a:off x="4016625" y="1705455"/>
          <a:ext cx="348749" cy="558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68938" y="1869370"/>
        <a:ext cx="244124" cy="334804"/>
      </dsp:txXfrm>
    </dsp:sp>
    <dsp:sp modelId="{D7A6FE65-2E30-4D60-ADA0-91F692FF2D42}">
      <dsp:nvSpPr>
        <dsp:cNvPr id="0" name=""/>
        <dsp:cNvSpPr/>
      </dsp:nvSpPr>
      <dsp:spPr>
        <a:xfrm>
          <a:off x="3370398" y="4377"/>
          <a:ext cx="1641202" cy="164120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১৮৫৯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সালের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২৪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জুন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উত্তর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ইতালির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সলফেনো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নামক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স্থানে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ফ্রান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অস্ট্রিয়ার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মধ্যে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যুদ্ধ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610746" y="244725"/>
        <a:ext cx="1160506" cy="1160506"/>
      </dsp:txXfrm>
    </dsp:sp>
    <dsp:sp modelId="{94A455C0-453B-49A6-A0F8-C06299941EDC}">
      <dsp:nvSpPr>
        <dsp:cNvPr id="0" name=""/>
        <dsp:cNvSpPr/>
      </dsp:nvSpPr>
      <dsp:spPr>
        <a:xfrm>
          <a:off x="5156365" y="2845195"/>
          <a:ext cx="348749" cy="558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156365" y="2956797"/>
        <a:ext cx="244124" cy="334804"/>
      </dsp:txXfrm>
    </dsp:sp>
    <dsp:sp modelId="{F9B47C55-C9FD-4423-90BD-DE0350C5FCDB}">
      <dsp:nvSpPr>
        <dsp:cNvPr id="0" name=""/>
        <dsp:cNvSpPr/>
      </dsp:nvSpPr>
      <dsp:spPr>
        <a:xfrm>
          <a:off x="5669619" y="2303598"/>
          <a:ext cx="1641202" cy="164120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ডুনাট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“এ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মেমোরি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অব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সলফেরি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নো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”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রচনা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909967" y="2543946"/>
        <a:ext cx="1160506" cy="1160506"/>
      </dsp:txXfrm>
    </dsp:sp>
    <dsp:sp modelId="{9D5887C0-FB55-46AA-A6D7-49E4C8E12944}">
      <dsp:nvSpPr>
        <dsp:cNvPr id="0" name=""/>
        <dsp:cNvSpPr/>
      </dsp:nvSpPr>
      <dsp:spPr>
        <a:xfrm rot="5400000">
          <a:off x="4016625" y="3984935"/>
          <a:ext cx="348749" cy="558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68938" y="4044225"/>
        <a:ext cx="244124" cy="334804"/>
      </dsp:txXfrm>
    </dsp:sp>
    <dsp:sp modelId="{BA7ABF8A-4726-47F7-ABF5-05C10ECA3DE1}">
      <dsp:nvSpPr>
        <dsp:cNvPr id="0" name=""/>
        <dsp:cNvSpPr/>
      </dsp:nvSpPr>
      <dsp:spPr>
        <a:xfrm>
          <a:off x="3370398" y="4602819"/>
          <a:ext cx="1641202" cy="164120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১৮৬৩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৯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ফেব্রুয়ারি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“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কমিটি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অব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ফাইভ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”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গঠন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/>
        </a:p>
      </dsp:txBody>
      <dsp:txXfrm>
        <a:off x="3610746" y="4843167"/>
        <a:ext cx="1160506" cy="1160506"/>
      </dsp:txXfrm>
    </dsp:sp>
    <dsp:sp modelId="{0111C1F9-D921-4673-A394-91F10A062B9D}">
      <dsp:nvSpPr>
        <dsp:cNvPr id="0" name=""/>
        <dsp:cNvSpPr/>
      </dsp:nvSpPr>
      <dsp:spPr>
        <a:xfrm rot="10800000">
          <a:off x="2876884" y="2845195"/>
          <a:ext cx="348749" cy="558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81509" y="2956797"/>
        <a:ext cx="244124" cy="334804"/>
      </dsp:txXfrm>
    </dsp:sp>
    <dsp:sp modelId="{D8B84709-6070-4500-B5C3-64EE0AC68652}">
      <dsp:nvSpPr>
        <dsp:cNvPr id="0" name=""/>
        <dsp:cNvSpPr/>
      </dsp:nvSpPr>
      <dsp:spPr>
        <a:xfrm>
          <a:off x="1071177" y="2303598"/>
          <a:ext cx="1641202" cy="164120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ক্রস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নামকরণ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1311525" y="2543946"/>
        <a:ext cx="1160506" cy="1160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C0505-65D1-41B2-8FA5-FC9C05C49079}">
      <dsp:nvSpPr>
        <dsp:cNvPr id="0" name=""/>
        <dsp:cNvSpPr/>
      </dsp:nvSpPr>
      <dsp:spPr>
        <a:xfrm>
          <a:off x="3373338" y="2507626"/>
          <a:ext cx="1787723" cy="17877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3635144" y="2769432"/>
        <a:ext cx="1264111" cy="1264111"/>
      </dsp:txXfrm>
    </dsp:sp>
    <dsp:sp modelId="{27D5DC01-E1AB-4A54-9E27-CB546F9E7EBA}">
      <dsp:nvSpPr>
        <dsp:cNvPr id="0" name=""/>
        <dsp:cNvSpPr/>
      </dsp:nvSpPr>
      <dsp:spPr>
        <a:xfrm rot="16200000">
          <a:off x="4077172" y="1855926"/>
          <a:ext cx="380055" cy="60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34180" y="2034499"/>
        <a:ext cx="266039" cy="364695"/>
      </dsp:txXfrm>
    </dsp:sp>
    <dsp:sp modelId="{604468AB-8D1B-4AD9-9100-DB378C2BE7AF}">
      <dsp:nvSpPr>
        <dsp:cNvPr id="0" name=""/>
        <dsp:cNvSpPr/>
      </dsp:nvSpPr>
      <dsp:spPr>
        <a:xfrm>
          <a:off x="3373338" y="2817"/>
          <a:ext cx="1787723" cy="17877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১৮২৮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সালের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৮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মে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635144" y="264623"/>
        <a:ext cx="1264111" cy="1264111"/>
      </dsp:txXfrm>
    </dsp:sp>
    <dsp:sp modelId="{F87407D2-2A89-43C5-940E-82972F953DD8}">
      <dsp:nvSpPr>
        <dsp:cNvPr id="0" name=""/>
        <dsp:cNvSpPr/>
      </dsp:nvSpPr>
      <dsp:spPr>
        <a:xfrm rot="20520000">
          <a:off x="5258049" y="2713884"/>
          <a:ext cx="380055" cy="60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260839" y="2853065"/>
        <a:ext cx="266039" cy="364695"/>
      </dsp:txXfrm>
    </dsp:sp>
    <dsp:sp modelId="{40CDF093-0F08-4933-B3A9-591E4A313BD0}">
      <dsp:nvSpPr>
        <dsp:cNvPr id="0" name=""/>
        <dsp:cNvSpPr/>
      </dsp:nvSpPr>
      <dsp:spPr>
        <a:xfrm>
          <a:off x="5755553" y="1733597"/>
          <a:ext cx="1787723" cy="1787723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মৃতুঃ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১৯১০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সালের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৩০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অক্টোবর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6017359" y="1995403"/>
        <a:ext cx="1264111" cy="1264111"/>
      </dsp:txXfrm>
    </dsp:sp>
    <dsp:sp modelId="{38B8D03C-BC89-4C05-82D0-4CA4A4A2368A}">
      <dsp:nvSpPr>
        <dsp:cNvPr id="0" name=""/>
        <dsp:cNvSpPr/>
      </dsp:nvSpPr>
      <dsp:spPr>
        <a:xfrm rot="3240000">
          <a:off x="4806994" y="4102089"/>
          <a:ext cx="380055" cy="60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30494" y="4177534"/>
        <a:ext cx="266039" cy="364695"/>
      </dsp:txXfrm>
    </dsp:sp>
    <dsp:sp modelId="{95F3BEC5-4614-4549-AC6F-50056085A960}">
      <dsp:nvSpPr>
        <dsp:cNvPr id="0" name=""/>
        <dsp:cNvSpPr/>
      </dsp:nvSpPr>
      <dsp:spPr>
        <a:xfrm>
          <a:off x="4845628" y="4534059"/>
          <a:ext cx="1787723" cy="178772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“এ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মেমোরি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অব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সলফেরি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নো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”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রচনা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107434" y="4795865"/>
        <a:ext cx="1264111" cy="1264111"/>
      </dsp:txXfrm>
    </dsp:sp>
    <dsp:sp modelId="{479E6193-C901-423C-A953-FBE87B1351E3}">
      <dsp:nvSpPr>
        <dsp:cNvPr id="0" name=""/>
        <dsp:cNvSpPr/>
      </dsp:nvSpPr>
      <dsp:spPr>
        <a:xfrm rot="7560000">
          <a:off x="3347349" y="4102089"/>
          <a:ext cx="380055" cy="60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437865" y="4177534"/>
        <a:ext cx="266039" cy="364695"/>
      </dsp:txXfrm>
    </dsp:sp>
    <dsp:sp modelId="{7FFF1516-BCEB-448B-9302-ED33EFFB3008}">
      <dsp:nvSpPr>
        <dsp:cNvPr id="0" name=""/>
        <dsp:cNvSpPr/>
      </dsp:nvSpPr>
      <dsp:spPr>
        <a:xfrm>
          <a:off x="1901048" y="4534059"/>
          <a:ext cx="1787723" cy="1787723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৮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মে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বিশ্ব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ক্রস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ক্রিসেন্ট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দিবস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2162854" y="4795865"/>
        <a:ext cx="1264111" cy="1264111"/>
      </dsp:txXfrm>
    </dsp:sp>
    <dsp:sp modelId="{01C0DF51-6A77-42B8-A52E-685C889310E0}">
      <dsp:nvSpPr>
        <dsp:cNvPr id="0" name=""/>
        <dsp:cNvSpPr/>
      </dsp:nvSpPr>
      <dsp:spPr>
        <a:xfrm rot="11651602">
          <a:off x="2908010" y="2798723"/>
          <a:ext cx="355123" cy="60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12921" y="2933349"/>
        <a:ext cx="248586" cy="364695"/>
      </dsp:txXfrm>
    </dsp:sp>
    <dsp:sp modelId="{97A3F4E1-2599-4530-AB5E-A913E2255E8D}">
      <dsp:nvSpPr>
        <dsp:cNvPr id="0" name=""/>
        <dsp:cNvSpPr/>
      </dsp:nvSpPr>
      <dsp:spPr>
        <a:xfrm>
          <a:off x="990595" y="1904993"/>
          <a:ext cx="1787723" cy="178772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ক্রস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ক্রিসেন্ট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১৯৬৩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নোবেল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শান্তি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পুরস্কার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পায়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800" kern="1200" dirty="0"/>
        </a:p>
      </dsp:txBody>
      <dsp:txXfrm>
        <a:off x="1252401" y="2166799"/>
        <a:ext cx="1264111" cy="1264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C1A86-7BC5-480D-805A-11D3C12646BD}">
      <dsp:nvSpPr>
        <dsp:cNvPr id="0" name=""/>
        <dsp:cNvSpPr/>
      </dsp:nvSpPr>
      <dsp:spPr>
        <a:xfrm rot="10800000">
          <a:off x="1507015" y="2674"/>
          <a:ext cx="5472684" cy="514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6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মানবতাঃ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কোনো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প্রকার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ভেদাভেদ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ছাড়াই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যুদ্ধক্ষত্রে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সাহায্য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5572" y="2674"/>
        <a:ext cx="5344127" cy="514229"/>
      </dsp:txXfrm>
    </dsp:sp>
    <dsp:sp modelId="{A23331CB-16DE-4659-83A5-E5666602095D}">
      <dsp:nvSpPr>
        <dsp:cNvPr id="0" name=""/>
        <dsp:cNvSpPr/>
      </dsp:nvSpPr>
      <dsp:spPr>
        <a:xfrm>
          <a:off x="1249900" y="2674"/>
          <a:ext cx="514229" cy="51422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88B66-82C8-4C44-8BBE-40C7111DB568}">
      <dsp:nvSpPr>
        <dsp:cNvPr id="0" name=""/>
        <dsp:cNvSpPr/>
      </dsp:nvSpPr>
      <dsp:spPr>
        <a:xfrm rot="10800000">
          <a:off x="1507015" y="670405"/>
          <a:ext cx="5472684" cy="514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6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২.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পক্ষপাতহীনতাঃ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জাতি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ধর্ম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গোত্র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শ্রেণি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নিরপেক্ষতার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ভিত্তিতে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বিপদাপন্নকে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সাহায্য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করা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5572" y="670405"/>
        <a:ext cx="5344127" cy="514229"/>
      </dsp:txXfrm>
    </dsp:sp>
    <dsp:sp modelId="{3B8C9694-ADD4-4672-B07F-27A733269205}">
      <dsp:nvSpPr>
        <dsp:cNvPr id="0" name=""/>
        <dsp:cNvSpPr/>
      </dsp:nvSpPr>
      <dsp:spPr>
        <a:xfrm>
          <a:off x="1249900" y="670405"/>
          <a:ext cx="514229" cy="5142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5F488-3674-4C67-9469-57A00F9C5CAE}">
      <dsp:nvSpPr>
        <dsp:cNvPr id="0" name=""/>
        <dsp:cNvSpPr/>
      </dsp:nvSpPr>
      <dsp:spPr>
        <a:xfrm rot="10800000">
          <a:off x="1507015" y="1338135"/>
          <a:ext cx="5472684" cy="514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6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৩.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নিরপেক্ষতাঃ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সকলের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আস্থা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বিশ্বাস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অর্জনের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উদ্দ্যেশ্যে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এই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আন্দোলন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কোনো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পক্ষ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অবলম্বন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না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5572" y="1338135"/>
        <a:ext cx="5344127" cy="514229"/>
      </dsp:txXfrm>
    </dsp:sp>
    <dsp:sp modelId="{E639AACE-0FC0-4626-AB9C-F0B2268FE603}">
      <dsp:nvSpPr>
        <dsp:cNvPr id="0" name=""/>
        <dsp:cNvSpPr/>
      </dsp:nvSpPr>
      <dsp:spPr>
        <a:xfrm>
          <a:off x="1249900" y="1338135"/>
          <a:ext cx="514229" cy="5142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F94A4-22C6-43AB-B826-B1120CC108A7}">
      <dsp:nvSpPr>
        <dsp:cNvPr id="0" name=""/>
        <dsp:cNvSpPr/>
      </dsp:nvSpPr>
      <dsp:spPr>
        <a:xfrm rot="10800000">
          <a:off x="1507015" y="2005866"/>
          <a:ext cx="5472684" cy="514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6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৪.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স্বাধীনতাঃ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এই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আন্দোলন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স্বাধীন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5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5572" y="2005866"/>
        <a:ext cx="5344127" cy="514229"/>
      </dsp:txXfrm>
    </dsp:sp>
    <dsp:sp modelId="{700B9D9A-D136-468D-9D32-0B23A25DE14C}">
      <dsp:nvSpPr>
        <dsp:cNvPr id="0" name=""/>
        <dsp:cNvSpPr/>
      </dsp:nvSpPr>
      <dsp:spPr>
        <a:xfrm>
          <a:off x="1249900" y="2005866"/>
          <a:ext cx="514229" cy="51422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1FAF9-05B0-4F08-9815-9022C13F90FB}">
      <dsp:nvSpPr>
        <dsp:cNvPr id="0" name=""/>
        <dsp:cNvSpPr/>
      </dsp:nvSpPr>
      <dsp:spPr>
        <a:xfrm rot="10800000">
          <a:off x="1507015" y="2673597"/>
          <a:ext cx="5472684" cy="514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6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স্বেচ্ছামূলক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সেবাঃ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ত্রাণ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বিতরণে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কোনো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প্রকার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স্বার্থের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কাজ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না</a:t>
          </a:r>
          <a:endParaRPr lang="en-US" sz="15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5572" y="2673597"/>
        <a:ext cx="5344127" cy="514229"/>
      </dsp:txXfrm>
    </dsp:sp>
    <dsp:sp modelId="{40510F6A-783C-4494-B773-1426DE7AA9FE}">
      <dsp:nvSpPr>
        <dsp:cNvPr id="0" name=""/>
        <dsp:cNvSpPr/>
      </dsp:nvSpPr>
      <dsp:spPr>
        <a:xfrm>
          <a:off x="1249900" y="2673597"/>
          <a:ext cx="514229" cy="51422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20B6C-9B84-4E7A-97CF-38CB0A72320E}">
      <dsp:nvSpPr>
        <dsp:cNvPr id="0" name=""/>
        <dsp:cNvSpPr/>
      </dsp:nvSpPr>
      <dsp:spPr>
        <a:xfrm rot="10800000">
          <a:off x="1507015" y="3341328"/>
          <a:ext cx="5472684" cy="514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6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৬.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একতাঃ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কোনো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দেশে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কেবল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একটিমাত্র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ক্রস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ক্রিসেণ্ট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সোসাইটি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থাকবে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5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5572" y="3341328"/>
        <a:ext cx="5344127" cy="514229"/>
      </dsp:txXfrm>
    </dsp:sp>
    <dsp:sp modelId="{D6147DCA-8A5C-4815-9B27-0FFE98DE3E80}">
      <dsp:nvSpPr>
        <dsp:cNvPr id="0" name=""/>
        <dsp:cNvSpPr/>
      </dsp:nvSpPr>
      <dsp:spPr>
        <a:xfrm>
          <a:off x="1249900" y="3341328"/>
          <a:ext cx="514229" cy="51422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18359-422A-4E1F-8215-C5FC87BE7CB8}">
      <dsp:nvSpPr>
        <dsp:cNvPr id="0" name=""/>
        <dsp:cNvSpPr/>
      </dsp:nvSpPr>
      <dsp:spPr>
        <a:xfrm rot="10800000">
          <a:off x="1507015" y="4009059"/>
          <a:ext cx="5472684" cy="514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6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৭.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সার্বজনীনতাঃ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sz="1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500" kern="1200" dirty="0" err="1" smtClean="0">
              <a:latin typeface="NikoshBAN" pitchFamily="2" charset="0"/>
              <a:cs typeface="NikoshBAN" pitchFamily="2" charset="0"/>
            </a:rPr>
            <a:t>সার্বজনীন</a:t>
          </a:r>
          <a:endParaRPr lang="en-US" sz="15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5572" y="4009059"/>
        <a:ext cx="5344127" cy="514229"/>
      </dsp:txXfrm>
    </dsp:sp>
    <dsp:sp modelId="{2D7CF586-0974-46B0-A8B3-329BC482404C}">
      <dsp:nvSpPr>
        <dsp:cNvPr id="0" name=""/>
        <dsp:cNvSpPr/>
      </dsp:nvSpPr>
      <dsp:spPr>
        <a:xfrm>
          <a:off x="1249900" y="4009059"/>
          <a:ext cx="514229" cy="51422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8802-9DEA-480A-AAC8-9AFF0A039E02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3408F-CBE4-4308-B083-F2E12D27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3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408F-CBE4-4308-B083-F2E12D273E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408F-CBE4-4308-B083-F2E12D273E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2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76200"/>
            <a:ext cx="8915400" cy="1752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" y="18288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1"/>
          <p:cNvSpPr/>
          <p:nvPr/>
        </p:nvSpPr>
        <p:spPr>
          <a:xfrm>
            <a:off x="1676400" y="2209800"/>
            <a:ext cx="5105400" cy="3810000"/>
          </a:xfrm>
          <a:prstGeom prst="quad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ক্রিসেণ্টের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24100" y="838200"/>
            <a:ext cx="3810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059" y="750332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                   </a:t>
            </a:r>
          </a:p>
          <a:p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065" y="541982"/>
            <a:ext cx="4414576" cy="5618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399" y="5562600"/>
            <a:ext cx="7782059" cy="59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86" y="0"/>
            <a:ext cx="3467100" cy="23336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19759" y="2517309"/>
            <a:ext cx="4295642" cy="4064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১৯৭৩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রেডক্রস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সোসাইটিকে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সোসাইটি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ক্রসের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১৯৮৮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আদেশে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সংশোধনীবলে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সোসাইটি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ক্রিসেণ্ট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688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ক্রিসেণ্টের </a:t>
            </a:r>
            <a:r>
              <a:rPr lang="as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পতাকার মাপ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6356"/>
            <a:ext cx="3810000" cy="253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565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77000" cy="3733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হেনরি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ডুনান্টের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হেনরি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ক্রিসেণ্ট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2895600"/>
            <a:ext cx="5257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“এ </a:t>
            </a:r>
            <a:r>
              <a:rPr lang="en-US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সলফেরি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”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0" y="4114800"/>
            <a:ext cx="411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১৮২৮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5334000"/>
            <a:ext cx="49530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সোসাইটির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শান্তিতে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ফ্রান্স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অস্ট্রেয়ার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  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4600" y="838200"/>
            <a:ext cx="45720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1905000"/>
            <a:ext cx="3505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১৯৭৩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3131127"/>
            <a:ext cx="52578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১৯৮৮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;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ক্রিসেণ্ট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81300" y="4038600"/>
            <a:ext cx="38100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১৯৬৩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0400" y="5043055"/>
            <a:ext cx="33909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১৮৫৯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ফ্রেব্রুয়ারি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352799"/>
            <a:ext cx="7848600" cy="31242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ক্রিসেণ্ট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সোসাইটির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129746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459728"/>
            <a:ext cx="2590800" cy="205740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56536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1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355" y="208431"/>
            <a:ext cx="771013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spc="150" dirty="0" smtClean="0">
                <a:ln w="11430"/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9248" y="6160824"/>
            <a:ext cx="8745504" cy="239976"/>
            <a:chOff x="186002" y="5767966"/>
            <a:chExt cx="8745504" cy="239976"/>
          </a:xfrm>
        </p:grpSpPr>
        <p:grpSp>
          <p:nvGrpSpPr>
            <p:cNvPr id="4" name="Group 3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7" name="Flowchart: Predefined Process 6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" name="Flowchart: Predefined Process 7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" name="Flowchart: Predefined Process 4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Flowchart: Predefined Process 5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2" name="Content Placeholder 10"/>
          <p:cNvSpPr txBox="1">
            <a:spLocks/>
          </p:cNvSpPr>
          <p:nvPr/>
        </p:nvSpPr>
        <p:spPr>
          <a:xfrm>
            <a:off x="3371052" y="1449629"/>
            <a:ext cx="3227882" cy="471119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28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38"/>
          <p:cNvSpPr txBox="1"/>
          <p:nvPr/>
        </p:nvSpPr>
        <p:spPr>
          <a:xfrm>
            <a:off x="3451288" y="3680516"/>
            <a:ext cx="322788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3039" r="12364" b="51718"/>
          <a:stretch/>
        </p:blipFill>
        <p:spPr>
          <a:xfrm>
            <a:off x="4222759" y="1911534"/>
            <a:ext cx="1524468" cy="17689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71052" y="4160439"/>
            <a:ext cx="32278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মো:শাহাদাত</a:t>
            </a:r>
            <a:r>
              <a:rPr lang="en-US" sz="1600" b="1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1600" b="1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পাটওয়ারী</a:t>
            </a:r>
            <a:endParaRPr lang="en-US" sz="1600" b="1" i="1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1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(কৃষি)।</a:t>
            </a:r>
            <a:endParaRPr lang="en-US" sz="1600" b="1" i="1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1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কালচোঁ জি এ দাখিল মাদ্রসা। </a:t>
            </a:r>
          </a:p>
          <a:p>
            <a:r>
              <a:rPr lang="bn-IN" sz="1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কচুয়া চাঁদপুর। </a:t>
            </a:r>
          </a:p>
          <a:p>
            <a:r>
              <a:rPr lang="bn-IN" sz="1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নং</a:t>
            </a:r>
            <a:r>
              <a:rPr lang="en-US" sz="1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01913-589467</a:t>
            </a:r>
          </a:p>
          <a:p>
            <a:r>
              <a:rPr lang="bn-IN" sz="1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i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11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Shahadatpatwary03@gmail.com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bn-BD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buNone/>
              <a:defRPr/>
            </a:pPr>
            <a:r>
              <a:rPr lang="bn-BD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95" y="2362200"/>
            <a:ext cx="4661123" cy="34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9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" y="1612392"/>
            <a:ext cx="678894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/>
          <a:stretch/>
        </p:blipFill>
        <p:spPr>
          <a:xfrm>
            <a:off x="2057400" y="1219200"/>
            <a:ext cx="5189091" cy="4525963"/>
          </a:xfrm>
        </p:spPr>
      </p:pic>
    </p:spTree>
    <p:extLst>
      <p:ext uri="{BB962C8B-B14F-4D97-AF65-F5344CB8AC3E}">
        <p14:creationId xmlns:p14="http://schemas.microsoft.com/office/powerpoint/2010/main" val="18920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696200" cy="3657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</a:t>
            </a:r>
            <a:endParaRPr lang="en-US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রেড-ক্রসের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</a:t>
            </a:r>
            <a:endParaRPr lang="en-US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ক্রিসেন্ট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মূলনীতি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</a:t>
            </a:r>
            <a:endParaRPr lang="en-US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ক্রিসেন্টের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জন্মকথা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</a:t>
            </a:r>
            <a:endParaRPr lang="en-US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ক্রিসেন্ট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</a:t>
            </a:r>
            <a:endParaRPr lang="en-US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4967555"/>
              </p:ext>
            </p:extLst>
          </p:nvPr>
        </p:nvGraphicFramePr>
        <p:xfrm>
          <a:off x="228600" y="381000"/>
          <a:ext cx="8382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28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BFAC7C-7E67-44D9-8A37-D9B50B272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BBFAC7C-7E67-44D9-8A37-D9B50B272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0AD5CD-0D23-4C1D-AD32-D483551E5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00AD5CD-0D23-4C1D-AD32-D483551E5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A6FE65-2E30-4D60-ADA0-91F692FF2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7A6FE65-2E30-4D60-ADA0-91F692FF2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455C0-453B-49A6-A0F8-C06299941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94A455C0-453B-49A6-A0F8-C06299941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B47C55-C9FD-4423-90BD-DE0350C5F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9B47C55-C9FD-4423-90BD-DE0350C5F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5887C0-FB55-46AA-A6D7-49E4C8E12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D5887C0-FB55-46AA-A6D7-49E4C8E12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7ABF8A-4726-47F7-ABF5-05C10ECA3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BA7ABF8A-4726-47F7-ABF5-05C10ECA3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1C1F9-D921-4673-A394-91F10A062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111C1F9-D921-4673-A394-91F10A062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B84709-6070-4500-B5C3-64EE0AC68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8B84709-6070-4500-B5C3-64EE0AC68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9084687"/>
              </p:ext>
            </p:extLst>
          </p:nvPr>
        </p:nvGraphicFramePr>
        <p:xfrm>
          <a:off x="304800" y="228600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1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BC0505-65D1-41B2-8FA5-FC9C05C49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4BC0505-65D1-41B2-8FA5-FC9C05C49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D5DC01-E1AB-4A54-9E27-CB546F9E7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7D5DC01-E1AB-4A54-9E27-CB546F9E7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468AB-8D1B-4AD9-9100-DB378C2BE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04468AB-8D1B-4AD9-9100-DB378C2BE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7407D2-2A89-43C5-940E-82972F95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87407D2-2A89-43C5-940E-82972F95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CDF093-0F08-4933-B3A9-591E4A313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0CDF093-0F08-4933-B3A9-591E4A313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B8D03C-BC89-4C05-82D0-4CA4A4A23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8B8D03C-BC89-4C05-82D0-4CA4A4A23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F3BEC5-4614-4549-AC6F-50056085A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5F3BEC5-4614-4549-AC6F-50056085A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9E6193-C901-423C-A953-FBE87B135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79E6193-C901-423C-A953-FBE87B135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F1516-BCEB-448B-9302-ED33EFFB3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FFF1516-BCEB-448B-9302-ED33EFFB3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C0DF51-6A77-42B8-A52E-685C88931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01C0DF51-6A77-42B8-A52E-685C88931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A3F4E1-2599-4530-AB5E-A913E2255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97A3F4E1-2599-4530-AB5E-A913E2255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ক্রিসেন্ট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72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3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331CB-16DE-4659-83A5-E56666020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A23331CB-16DE-4659-83A5-E56666020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8C1A86-7BC5-480D-805A-11D3C1264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88C1A86-7BC5-480D-805A-11D3C1264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C9694-ADD4-4672-B07F-27A733269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B8C9694-ADD4-4672-B07F-27A733269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188B66-82C8-4C44-8BBE-40C7111DB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85188B66-82C8-4C44-8BBE-40C7111DB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39AACE-0FC0-4626-AB9C-F0B2268FE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E639AACE-0FC0-4626-AB9C-F0B2268FE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B5F488-3674-4C67-9469-57A00F9C5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35B5F488-3674-4C67-9469-57A00F9C5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B9D9A-D136-468D-9D32-0B23A25DE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00B9D9A-D136-468D-9D32-0B23A25DE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EF94A4-22C6-43AB-B826-B1120CC10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17EF94A4-22C6-43AB-B826-B1120CC10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10F6A-783C-4494-B773-1426DE7A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40510F6A-783C-4494-B773-1426DE7AA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1FAF9-05B0-4F08-9815-9022C13F9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E851FAF9-05B0-4F08-9815-9022C13F9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147DCA-8A5C-4815-9B27-0FFE98DE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D6147DCA-8A5C-4815-9B27-0FFE98DE3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E20B6C-9B84-4E7A-97CF-38CB0A723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71E20B6C-9B84-4E7A-97CF-38CB0A723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7CF586-0974-46B0-A8B3-329BC4824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2D7CF586-0974-46B0-A8B3-329BC4824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18359-422A-4E1F-8215-C5FC87BE7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33F18359-422A-4E1F-8215-C5FC87BE7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464</Words>
  <Application>Microsoft Office PowerPoint</Application>
  <PresentationFormat>On-screen Show (4:3)</PresentationFormat>
  <Paragraphs>73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পাঠ পরিচিতি</vt:lpstr>
      <vt:lpstr>একটু ভেবে বলি </vt:lpstr>
      <vt:lpstr>PowerPoint Presentation</vt:lpstr>
      <vt:lpstr>এই পাঠ শেষে আমরা….</vt:lpstr>
      <vt:lpstr>PowerPoint Presentation</vt:lpstr>
      <vt:lpstr>PowerPoint Presentation</vt:lpstr>
      <vt:lpstr>আন্তর্জাতিক রেড ক্রস ও রেড ক্রিসেন্ট আন্দোলনের  মূলনীতি </vt:lpstr>
      <vt:lpstr>PowerPoint Presentation</vt:lpstr>
      <vt:lpstr>PowerPoint Presentation</vt:lpstr>
      <vt:lpstr>রেড ক্রিসেণ্টের পতাকার মাপ</vt:lpstr>
      <vt:lpstr>মূল্যায়ন </vt:lpstr>
      <vt:lpstr>PowerPoint Presentation</vt:lpstr>
      <vt:lpstr>PowerPoint Presentation</vt:lpstr>
      <vt:lpstr>মানুষ মানুষের জন্য জীবন জীবনের জন্য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মানুষ মানুষের জন্য জীবন জীবনের জন্য</dc:title>
  <dc:creator>Shuvo</dc:creator>
  <cp:lastModifiedBy>ismail - [2010]</cp:lastModifiedBy>
  <cp:revision>47</cp:revision>
  <dcterms:created xsi:type="dcterms:W3CDTF">2006-08-16T00:00:00Z</dcterms:created>
  <dcterms:modified xsi:type="dcterms:W3CDTF">2020-04-18T15:24:20Z</dcterms:modified>
</cp:coreProperties>
</file>