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60" r:id="rId3"/>
    <p:sldMasterId id="2147483673" r:id="rId4"/>
  </p:sldMasterIdLst>
  <p:notesMasterIdLst>
    <p:notesMasterId r:id="rId28"/>
  </p:notesMasterIdLst>
  <p:sldIdLst>
    <p:sldId id="286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82" r:id="rId21"/>
    <p:sldId id="284" r:id="rId22"/>
    <p:sldId id="277" r:id="rId23"/>
    <p:sldId id="283" r:id="rId24"/>
    <p:sldId id="279" r:id="rId25"/>
    <p:sldId id="288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E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0B0557"/>
    <a:srgbClr val="0B0553"/>
    <a:srgbClr val="160369"/>
    <a:srgbClr val="025CBE"/>
    <a:srgbClr val="E80702"/>
    <a:srgbClr val="199737"/>
    <a:srgbClr val="74178D"/>
    <a:srgbClr val="A462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041" autoAdjust="0"/>
  </p:normalViewPr>
  <p:slideViewPr>
    <p:cSldViewPr snapToGrid="0">
      <p:cViewPr>
        <p:scale>
          <a:sx n="71" d="100"/>
          <a:sy n="71" d="100"/>
        </p:scale>
        <p:origin x="-108" y="8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88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8"/>
    </p:cViewPr>
  </p:sorterViewPr>
  <p:notesViewPr>
    <p:cSldViewPr snapToGrid="0">
      <p:cViewPr varScale="1">
        <p:scale>
          <a:sx n="53" d="100"/>
          <a:sy n="53" d="100"/>
        </p:scale>
        <p:origin x="-294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27T22:33:34.890" idx="1">
    <p:pos x="10" y="10"/>
    <p:text/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7" Type="http://schemas.openxmlformats.org/officeDocument/2006/relationships/image" Target="../media/image91.jpeg"/><Relationship Id="rId2" Type="http://schemas.openxmlformats.org/officeDocument/2006/relationships/image" Target="../media/image81.jpeg"/><Relationship Id="rId1" Type="http://schemas.openxmlformats.org/officeDocument/2006/relationships/image" Target="../media/image101.jpeg"/><Relationship Id="rId6" Type="http://schemas.openxmlformats.org/officeDocument/2006/relationships/image" Target="../media/image111.jpeg"/><Relationship Id="rId5" Type="http://schemas.openxmlformats.org/officeDocument/2006/relationships/image" Target="../media/image121.jpeg"/><Relationship Id="rId4" Type="http://schemas.openxmlformats.org/officeDocument/2006/relationships/image" Target="../media/image1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CD57A-9791-44D4-9F32-9E5F5A7A9795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35EFB24-CA36-4988-BF2A-56E2221E040D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31750"/>
        </a:effectLst>
      </dgm:spPr>
      <dgm:t>
        <a:bodyPr/>
        <a:lstStyle/>
        <a:p>
          <a:endParaRPr lang="en-US" sz="1000"/>
        </a:p>
      </dgm:t>
    </dgm:pt>
    <dgm:pt modelId="{B6C705E3-D89D-499E-929A-E442063D6A9C}" type="parTrans" cxnId="{8084B101-CF26-4AA2-AE16-A5D0C75142D7}">
      <dgm:prSet/>
      <dgm:spPr/>
      <dgm:t>
        <a:bodyPr/>
        <a:lstStyle/>
        <a:p>
          <a:endParaRPr lang="en-US" sz="1000"/>
        </a:p>
      </dgm:t>
    </dgm:pt>
    <dgm:pt modelId="{04A9E307-4264-41E3-952C-924E1621832D}" type="sibTrans" cxnId="{8084B101-CF26-4AA2-AE16-A5D0C75142D7}">
      <dgm:prSet custT="1"/>
      <dgm:spPr>
        <a:effectLst>
          <a:softEdge rad="31750"/>
        </a:effectLst>
      </dgm:spPr>
      <dgm:t>
        <a:bodyPr/>
        <a:lstStyle/>
        <a:p>
          <a:endParaRPr lang="en-US" sz="1000"/>
        </a:p>
      </dgm:t>
    </dgm:pt>
    <dgm:pt modelId="{7C692D8F-B65F-4BF2-8446-F919B2B5214E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softEdge rad="31750"/>
        </a:effectLst>
      </dgm:spPr>
      <dgm:t>
        <a:bodyPr/>
        <a:lstStyle/>
        <a:p>
          <a:endParaRPr lang="bn-BD" sz="1000" dirty="0" smtClean="0"/>
        </a:p>
        <a:p>
          <a:endParaRPr lang="bn-BD" sz="1000" dirty="0" smtClean="0"/>
        </a:p>
        <a:p>
          <a:endParaRPr lang="bn-BD" sz="1000" dirty="0" smtClean="0"/>
        </a:p>
        <a:p>
          <a:endParaRPr lang="bn-BD" sz="1000" dirty="0" smtClean="0"/>
        </a:p>
        <a:p>
          <a:endParaRPr lang="en-US" sz="1000" dirty="0"/>
        </a:p>
      </dgm:t>
    </dgm:pt>
    <dgm:pt modelId="{09CEAFCE-A8E7-47A2-A6AE-5FAE67F4073E}" type="parTrans" cxnId="{54957B12-F140-42D1-A796-22339049E641}">
      <dgm:prSet/>
      <dgm:spPr/>
      <dgm:t>
        <a:bodyPr/>
        <a:lstStyle/>
        <a:p>
          <a:endParaRPr lang="en-US" sz="1000"/>
        </a:p>
      </dgm:t>
    </dgm:pt>
    <dgm:pt modelId="{CF6F90CB-6E5D-40A7-80CF-A340705171AA}" type="sibTrans" cxnId="{54957B12-F140-42D1-A796-22339049E641}">
      <dgm:prSet custT="1"/>
      <dgm:spPr>
        <a:effectLst>
          <a:softEdge rad="31750"/>
        </a:effectLst>
      </dgm:spPr>
      <dgm:t>
        <a:bodyPr/>
        <a:lstStyle/>
        <a:p>
          <a:endParaRPr lang="en-US" sz="1000"/>
        </a:p>
      </dgm:t>
    </dgm:pt>
    <dgm:pt modelId="{F62D8230-9CBB-444A-B00C-2521A5794577}">
      <dgm:prSet phldrT="[Text]" phldr="1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softEdge rad="31750"/>
        </a:effectLst>
      </dgm:spPr>
      <dgm:t>
        <a:bodyPr/>
        <a:lstStyle/>
        <a:p>
          <a:endParaRPr lang="en-US" sz="1000" dirty="0"/>
        </a:p>
      </dgm:t>
    </dgm:pt>
    <dgm:pt modelId="{05C284C3-B5A8-4ADC-8B4A-AE0532ABD933}" type="parTrans" cxnId="{019F8AB2-5D1E-41D8-B420-A91295395F0F}">
      <dgm:prSet/>
      <dgm:spPr/>
      <dgm:t>
        <a:bodyPr/>
        <a:lstStyle/>
        <a:p>
          <a:endParaRPr lang="en-US" sz="1000"/>
        </a:p>
      </dgm:t>
    </dgm:pt>
    <dgm:pt modelId="{4FD49467-558F-4B60-861C-681E8116DAB2}" type="sibTrans" cxnId="{019F8AB2-5D1E-41D8-B420-A91295395F0F}">
      <dgm:prSet custT="1"/>
      <dgm:spPr>
        <a:effectLst>
          <a:softEdge rad="31750"/>
        </a:effectLst>
      </dgm:spPr>
      <dgm:t>
        <a:bodyPr/>
        <a:lstStyle/>
        <a:p>
          <a:endParaRPr lang="en-US" sz="1000"/>
        </a:p>
      </dgm:t>
    </dgm:pt>
    <dgm:pt modelId="{C27913A5-705A-4AD1-BA23-DF05E2AE3F89}">
      <dgm:prSet phldrT="[Text]" phldr="1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softEdge rad="31750"/>
        </a:effectLst>
      </dgm:spPr>
      <dgm:t>
        <a:bodyPr/>
        <a:lstStyle/>
        <a:p>
          <a:endParaRPr lang="en-US" sz="1000" dirty="0"/>
        </a:p>
      </dgm:t>
    </dgm:pt>
    <dgm:pt modelId="{C3715C43-9F34-45EF-BD2C-0A4639FD7673}" type="parTrans" cxnId="{93F9A70B-E3F2-4167-994E-4CA04A01AA39}">
      <dgm:prSet/>
      <dgm:spPr/>
      <dgm:t>
        <a:bodyPr/>
        <a:lstStyle/>
        <a:p>
          <a:endParaRPr lang="en-US" sz="1000"/>
        </a:p>
      </dgm:t>
    </dgm:pt>
    <dgm:pt modelId="{43550F51-89E1-4B3A-B9B1-A343B526A7DA}" type="sibTrans" cxnId="{93F9A70B-E3F2-4167-994E-4CA04A01AA39}">
      <dgm:prSet custT="1"/>
      <dgm:spPr>
        <a:effectLst>
          <a:softEdge rad="31750"/>
        </a:effectLst>
      </dgm:spPr>
      <dgm:t>
        <a:bodyPr/>
        <a:lstStyle/>
        <a:p>
          <a:endParaRPr lang="en-US" sz="1000"/>
        </a:p>
      </dgm:t>
    </dgm:pt>
    <dgm:pt modelId="{11AF16B6-93D4-453F-AB4D-BC8092E919B7}">
      <dgm:prSet phldrT="[Text]" phldr="1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effectLst>
          <a:softEdge rad="31750"/>
        </a:effectLst>
      </dgm:spPr>
      <dgm:t>
        <a:bodyPr/>
        <a:lstStyle/>
        <a:p>
          <a:endParaRPr lang="en-US" sz="1000" dirty="0"/>
        </a:p>
      </dgm:t>
    </dgm:pt>
    <dgm:pt modelId="{A6EB9257-25D3-4B17-A284-653E6487C19B}" type="parTrans" cxnId="{4A6B6FAE-E85A-4D61-A963-71F34A6AB2BF}">
      <dgm:prSet/>
      <dgm:spPr/>
      <dgm:t>
        <a:bodyPr/>
        <a:lstStyle/>
        <a:p>
          <a:endParaRPr lang="en-US" sz="1000"/>
        </a:p>
      </dgm:t>
    </dgm:pt>
    <dgm:pt modelId="{ADE7A6FA-E877-408E-A51E-2673AED71D09}" type="sibTrans" cxnId="{4A6B6FAE-E85A-4D61-A963-71F34A6AB2BF}">
      <dgm:prSet custT="1"/>
      <dgm:spPr>
        <a:effectLst>
          <a:softEdge rad="31750"/>
        </a:effectLst>
      </dgm:spPr>
      <dgm:t>
        <a:bodyPr/>
        <a:lstStyle/>
        <a:p>
          <a:endParaRPr lang="en-US" sz="1000"/>
        </a:p>
      </dgm:t>
    </dgm:pt>
    <dgm:pt modelId="{34E4308D-B50D-4DE4-9EF8-4BBA9FC24691}">
      <dgm:prSet phldrT="[Text]" phldr="1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  <a:effectLst>
          <a:softEdge rad="31750"/>
        </a:effectLst>
      </dgm:spPr>
      <dgm:t>
        <a:bodyPr/>
        <a:lstStyle/>
        <a:p>
          <a:endParaRPr lang="en-US" sz="1000"/>
        </a:p>
      </dgm:t>
    </dgm:pt>
    <dgm:pt modelId="{96F94425-DCA7-4E07-8D22-B5B529917B73}" type="parTrans" cxnId="{539F31AB-F803-41B6-AED7-AE004A428851}">
      <dgm:prSet/>
      <dgm:spPr/>
      <dgm:t>
        <a:bodyPr/>
        <a:lstStyle/>
        <a:p>
          <a:endParaRPr lang="en-US" sz="1000"/>
        </a:p>
      </dgm:t>
    </dgm:pt>
    <dgm:pt modelId="{61FD3F03-7F8D-4644-AD3F-22864F572DB9}" type="sibTrans" cxnId="{539F31AB-F803-41B6-AED7-AE004A428851}">
      <dgm:prSet custT="1"/>
      <dgm:spPr>
        <a:effectLst>
          <a:softEdge rad="31750"/>
        </a:effectLst>
      </dgm:spPr>
      <dgm:t>
        <a:bodyPr/>
        <a:lstStyle/>
        <a:p>
          <a:endParaRPr lang="en-US" sz="1000"/>
        </a:p>
      </dgm:t>
    </dgm:pt>
    <dgm:pt modelId="{DF676499-E5F3-4EBD-A260-EAF7487ED01A}">
      <dgm:prSet custT="1"/>
      <dgm:spPr>
        <a:effectLst>
          <a:softEdge rad="31750"/>
        </a:effectLst>
      </dgm:spPr>
      <dgm:t>
        <a:bodyPr/>
        <a:lstStyle/>
        <a:p>
          <a:endParaRPr lang="en-US" sz="1000"/>
        </a:p>
      </dgm:t>
    </dgm:pt>
    <dgm:pt modelId="{C7E2720D-1D82-4F75-9D27-5006015198BF}" type="parTrans" cxnId="{52A3003F-9528-44DA-99AF-1809778E7ECF}">
      <dgm:prSet/>
      <dgm:spPr/>
      <dgm:t>
        <a:bodyPr/>
        <a:lstStyle/>
        <a:p>
          <a:endParaRPr lang="en-US" sz="1000"/>
        </a:p>
      </dgm:t>
    </dgm:pt>
    <dgm:pt modelId="{52283A83-E224-48C5-89C9-1A9EA48FB8AA}" type="sibTrans" cxnId="{52A3003F-9528-44DA-99AF-1809778E7ECF}">
      <dgm:prSet/>
      <dgm:spPr/>
      <dgm:t>
        <a:bodyPr/>
        <a:lstStyle/>
        <a:p>
          <a:endParaRPr lang="en-US" sz="1000"/>
        </a:p>
      </dgm:t>
    </dgm:pt>
    <dgm:pt modelId="{A7D4DF59-8128-4150-8D2C-E15A1DEB9AAD}">
      <dgm:prSet custT="1"/>
      <dgm:spPr>
        <a:effectLst>
          <a:softEdge rad="31750"/>
        </a:effectLst>
      </dgm:spPr>
      <dgm:t>
        <a:bodyPr/>
        <a:lstStyle/>
        <a:p>
          <a:endParaRPr lang="en-US" sz="1000"/>
        </a:p>
      </dgm:t>
    </dgm:pt>
    <dgm:pt modelId="{E1B7E1F0-E10F-4E7E-8DFA-5761EF3B4D11}" type="parTrans" cxnId="{F3113DA6-65DA-4AAE-A88B-87D586D8249F}">
      <dgm:prSet/>
      <dgm:spPr/>
      <dgm:t>
        <a:bodyPr/>
        <a:lstStyle/>
        <a:p>
          <a:endParaRPr lang="en-US" sz="1000"/>
        </a:p>
      </dgm:t>
    </dgm:pt>
    <dgm:pt modelId="{CDA85D56-03C1-4583-9751-74E2060DE0AC}" type="sibTrans" cxnId="{F3113DA6-65DA-4AAE-A88B-87D586D8249F}">
      <dgm:prSet/>
      <dgm:spPr/>
      <dgm:t>
        <a:bodyPr/>
        <a:lstStyle/>
        <a:p>
          <a:endParaRPr lang="en-US" sz="1000"/>
        </a:p>
      </dgm:t>
    </dgm:pt>
    <dgm:pt modelId="{A72309A1-218D-4478-871B-508D3C9F46B8}">
      <dgm:prSet phldrT="[Text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  <a:effectLst>
          <a:softEdge rad="31750"/>
        </a:effectLst>
      </dgm:spPr>
      <dgm:t>
        <a:bodyPr/>
        <a:lstStyle/>
        <a:p>
          <a:endParaRPr lang="en-US" sz="1000"/>
        </a:p>
      </dgm:t>
    </dgm:pt>
    <dgm:pt modelId="{AA1B2883-48D2-413C-B7E4-CB7ECB77C0FB}" type="parTrans" cxnId="{0033C535-C94D-436B-AADA-FBF5A95B925B}">
      <dgm:prSet/>
      <dgm:spPr/>
      <dgm:t>
        <a:bodyPr/>
        <a:lstStyle/>
        <a:p>
          <a:endParaRPr lang="en-US" sz="1000"/>
        </a:p>
      </dgm:t>
    </dgm:pt>
    <dgm:pt modelId="{A7865A3B-C21D-4298-A58B-C530AFD51C4B}" type="sibTrans" cxnId="{0033C535-C94D-436B-AADA-FBF5A95B925B}">
      <dgm:prSet custT="1"/>
      <dgm:spPr>
        <a:effectLst>
          <a:softEdge rad="31750"/>
        </a:effectLst>
      </dgm:spPr>
      <dgm:t>
        <a:bodyPr/>
        <a:lstStyle/>
        <a:p>
          <a:endParaRPr lang="en-US" sz="1000"/>
        </a:p>
      </dgm:t>
    </dgm:pt>
    <dgm:pt modelId="{C67B64CF-96A1-4507-B502-0DD42CE7D334}" type="pres">
      <dgm:prSet presAssocID="{800CD57A-9791-44D4-9F32-9E5F5A7A97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7B0A28-374D-4631-AA6F-C7F338CAEF1C}" type="pres">
      <dgm:prSet presAssocID="{F62D8230-9CBB-444A-B00C-2521A5794577}" presName="node" presStyleLbl="node1" presStyleIdx="0" presStyleCnt="7" custRadScaleRad="100921" custRadScaleInc="-45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6FA10-CB7D-401F-9703-393987F10C4C}" type="pres">
      <dgm:prSet presAssocID="{4FD49467-558F-4B60-861C-681E8116DAB2}" presName="sibTrans" presStyleLbl="sibTrans2D1" presStyleIdx="0" presStyleCnt="7"/>
      <dgm:spPr/>
      <dgm:t>
        <a:bodyPr/>
        <a:lstStyle/>
        <a:p>
          <a:endParaRPr lang="en-US"/>
        </a:p>
      </dgm:t>
    </dgm:pt>
    <dgm:pt modelId="{49023D21-AC3D-4D1A-9DE3-0620ACE737FF}" type="pres">
      <dgm:prSet presAssocID="{4FD49467-558F-4B60-861C-681E8116DAB2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CDB0873-A9CE-4B62-82D6-487805F95D5D}" type="pres">
      <dgm:prSet presAssocID="{835EFB24-CA36-4988-BF2A-56E2221E040D}" presName="node" presStyleLbl="node1" presStyleIdx="1" presStyleCnt="7" custRadScaleRad="96178" custRadScaleInc="-69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EDD03-34EE-4367-86A5-040253EFC0B6}" type="pres">
      <dgm:prSet presAssocID="{04A9E307-4264-41E3-952C-924E1621832D}" presName="sibTrans" presStyleLbl="sibTrans2D1" presStyleIdx="1" presStyleCnt="7"/>
      <dgm:spPr/>
      <dgm:t>
        <a:bodyPr/>
        <a:lstStyle/>
        <a:p>
          <a:endParaRPr lang="en-US"/>
        </a:p>
      </dgm:t>
    </dgm:pt>
    <dgm:pt modelId="{0EDB4381-39BA-4031-9B5A-1F4E29D12CCA}" type="pres">
      <dgm:prSet presAssocID="{04A9E307-4264-41E3-952C-924E1621832D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4560AE4D-6323-4DD2-9D34-D8F732EB2019}" type="pres">
      <dgm:prSet presAssocID="{A72309A1-218D-4478-871B-508D3C9F46B8}" presName="node" presStyleLbl="node1" presStyleIdx="2" presStyleCnt="7" custRadScaleRad="83574" custRadScaleInc="-52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4F687-F70D-447F-B7EE-C39ABDD20ED5}" type="pres">
      <dgm:prSet presAssocID="{A7865A3B-C21D-4298-A58B-C530AFD51C4B}" presName="sibTrans" presStyleLbl="sibTrans2D1" presStyleIdx="2" presStyleCnt="7"/>
      <dgm:spPr/>
      <dgm:t>
        <a:bodyPr/>
        <a:lstStyle/>
        <a:p>
          <a:endParaRPr lang="en-US"/>
        </a:p>
      </dgm:t>
    </dgm:pt>
    <dgm:pt modelId="{AA70160C-7693-4A8E-843E-A82A1FCD1614}" type="pres">
      <dgm:prSet presAssocID="{A7865A3B-C21D-4298-A58B-C530AFD51C4B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36F1BC2F-86AE-4F0F-9E87-61006C74B1E6}" type="pres">
      <dgm:prSet presAssocID="{34E4308D-B50D-4DE4-9EF8-4BBA9FC24691}" presName="node" presStyleLbl="node1" presStyleIdx="3" presStyleCnt="7" custRadScaleRad="83650" custRadScaleInc="-21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828DE-74D0-4D61-A60F-6DE4239902CB}" type="pres">
      <dgm:prSet presAssocID="{61FD3F03-7F8D-4644-AD3F-22864F572DB9}" presName="sibTrans" presStyleLbl="sibTrans2D1" presStyleIdx="3" presStyleCnt="7"/>
      <dgm:spPr/>
      <dgm:t>
        <a:bodyPr/>
        <a:lstStyle/>
        <a:p>
          <a:endParaRPr lang="en-US"/>
        </a:p>
      </dgm:t>
    </dgm:pt>
    <dgm:pt modelId="{46E866F8-9018-4DD4-828F-6D3741C12BA6}" type="pres">
      <dgm:prSet presAssocID="{61FD3F03-7F8D-4644-AD3F-22864F572DB9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5F97745A-E16F-4F51-85F5-A5B94E120213}" type="pres">
      <dgm:prSet presAssocID="{11AF16B6-93D4-453F-AB4D-BC8092E919B7}" presName="node" presStyleLbl="node1" presStyleIdx="4" presStyleCnt="7" custRadScaleRad="92170" custRadScaleInc="9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4EE9F-5F98-49B2-85B2-96C745E5057C}" type="pres">
      <dgm:prSet presAssocID="{ADE7A6FA-E877-408E-A51E-2673AED71D09}" presName="sibTrans" presStyleLbl="sibTrans2D1" presStyleIdx="4" presStyleCnt="7"/>
      <dgm:spPr/>
      <dgm:t>
        <a:bodyPr/>
        <a:lstStyle/>
        <a:p>
          <a:endParaRPr lang="en-US"/>
        </a:p>
      </dgm:t>
    </dgm:pt>
    <dgm:pt modelId="{39D5D774-7BF3-4280-B6FF-D824D2E70258}" type="pres">
      <dgm:prSet presAssocID="{ADE7A6FA-E877-408E-A51E-2673AED71D09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718233A3-7976-42A2-9A23-BCAEC2496BAF}" type="pres">
      <dgm:prSet presAssocID="{C27913A5-705A-4AD1-BA23-DF05E2AE3F89}" presName="node" presStyleLbl="node1" presStyleIdx="5" presStyleCnt="7" custScaleY="86814" custRadScaleRad="110341" custRadScaleInc="3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DC102-3741-4177-88CA-94615C2E5962}" type="pres">
      <dgm:prSet presAssocID="{43550F51-89E1-4B3A-B9B1-A343B526A7DA}" presName="sibTrans" presStyleLbl="sibTrans2D1" presStyleIdx="5" presStyleCnt="7"/>
      <dgm:spPr/>
      <dgm:t>
        <a:bodyPr/>
        <a:lstStyle/>
        <a:p>
          <a:endParaRPr lang="en-US"/>
        </a:p>
      </dgm:t>
    </dgm:pt>
    <dgm:pt modelId="{1EA9BD93-3EB9-4639-A365-8529425C61C9}" type="pres">
      <dgm:prSet presAssocID="{43550F51-89E1-4B3A-B9B1-A343B526A7DA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2EB709F6-58DD-4668-99DC-6D0077F29F93}" type="pres">
      <dgm:prSet presAssocID="{7C692D8F-B65F-4BF2-8446-F919B2B5214E}" presName="node" presStyleLbl="node1" presStyleIdx="6" presStyleCnt="7" custRadScaleRad="112969" custRadScaleInc="-23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43E84-B110-433A-A40F-B995E770F889}" type="pres">
      <dgm:prSet presAssocID="{CF6F90CB-6E5D-40A7-80CF-A340705171AA}" presName="sibTrans" presStyleLbl="sibTrans2D1" presStyleIdx="6" presStyleCnt="7"/>
      <dgm:spPr/>
      <dgm:t>
        <a:bodyPr/>
        <a:lstStyle/>
        <a:p>
          <a:endParaRPr lang="en-US"/>
        </a:p>
      </dgm:t>
    </dgm:pt>
    <dgm:pt modelId="{A7C93DE0-4B52-40A9-AEF0-5DE495E50AC6}" type="pres">
      <dgm:prSet presAssocID="{CF6F90CB-6E5D-40A7-80CF-A340705171AA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54957B12-F140-42D1-A796-22339049E641}" srcId="{800CD57A-9791-44D4-9F32-9E5F5A7A9795}" destId="{7C692D8F-B65F-4BF2-8446-F919B2B5214E}" srcOrd="6" destOrd="0" parTransId="{09CEAFCE-A8E7-47A2-A6AE-5FAE67F4073E}" sibTransId="{CF6F90CB-6E5D-40A7-80CF-A340705171AA}"/>
    <dgm:cxn modelId="{79FD0815-B410-4CE4-9B2A-9365290C1FB9}" type="presOf" srcId="{A72309A1-218D-4478-871B-508D3C9F46B8}" destId="{4560AE4D-6323-4DD2-9D34-D8F732EB2019}" srcOrd="0" destOrd="0" presId="urn:microsoft.com/office/officeart/2005/8/layout/cycle2"/>
    <dgm:cxn modelId="{93004647-DB5D-4904-955E-3AC5AF85E123}" type="presOf" srcId="{F62D8230-9CBB-444A-B00C-2521A5794577}" destId="{0A7B0A28-374D-4631-AA6F-C7F338CAEF1C}" srcOrd="0" destOrd="0" presId="urn:microsoft.com/office/officeart/2005/8/layout/cycle2"/>
    <dgm:cxn modelId="{FFEF3DE3-D7E8-4AF0-8A3F-747E2E5B987B}" type="presOf" srcId="{DF676499-E5F3-4EBD-A260-EAF7487ED01A}" destId="{36F1BC2F-86AE-4F0F-9E87-61006C74B1E6}" srcOrd="0" destOrd="1" presId="urn:microsoft.com/office/officeart/2005/8/layout/cycle2"/>
    <dgm:cxn modelId="{93F9A70B-E3F2-4167-994E-4CA04A01AA39}" srcId="{800CD57A-9791-44D4-9F32-9E5F5A7A9795}" destId="{C27913A5-705A-4AD1-BA23-DF05E2AE3F89}" srcOrd="5" destOrd="0" parTransId="{C3715C43-9F34-45EF-BD2C-0A4639FD7673}" sibTransId="{43550F51-89E1-4B3A-B9B1-A343B526A7DA}"/>
    <dgm:cxn modelId="{F7FC8807-30BC-4017-8E51-7D56030B6008}" type="presOf" srcId="{A7865A3B-C21D-4298-A58B-C530AFD51C4B}" destId="{8454F687-F70D-447F-B7EE-C39ABDD20ED5}" srcOrd="0" destOrd="0" presId="urn:microsoft.com/office/officeart/2005/8/layout/cycle2"/>
    <dgm:cxn modelId="{2F772FD7-B490-4A6B-BEAE-C435989098DB}" type="presOf" srcId="{34E4308D-B50D-4DE4-9EF8-4BBA9FC24691}" destId="{36F1BC2F-86AE-4F0F-9E87-61006C74B1E6}" srcOrd="0" destOrd="0" presId="urn:microsoft.com/office/officeart/2005/8/layout/cycle2"/>
    <dgm:cxn modelId="{269E8FF1-1ED5-4872-AA2D-5F8AB1BD359A}" type="presOf" srcId="{04A9E307-4264-41E3-952C-924E1621832D}" destId="{4BBEDD03-34EE-4367-86A5-040253EFC0B6}" srcOrd="0" destOrd="0" presId="urn:microsoft.com/office/officeart/2005/8/layout/cycle2"/>
    <dgm:cxn modelId="{D3002CFB-E045-460F-8AC0-566D0FF3406A}" type="presOf" srcId="{43550F51-89E1-4B3A-B9B1-A343B526A7DA}" destId="{1EA9BD93-3EB9-4639-A365-8529425C61C9}" srcOrd="1" destOrd="0" presId="urn:microsoft.com/office/officeart/2005/8/layout/cycle2"/>
    <dgm:cxn modelId="{019F8AB2-5D1E-41D8-B420-A91295395F0F}" srcId="{800CD57A-9791-44D4-9F32-9E5F5A7A9795}" destId="{F62D8230-9CBB-444A-B00C-2521A5794577}" srcOrd="0" destOrd="0" parTransId="{05C284C3-B5A8-4ADC-8B4A-AE0532ABD933}" sibTransId="{4FD49467-558F-4B60-861C-681E8116DAB2}"/>
    <dgm:cxn modelId="{FC313C50-DACD-4F81-A00F-963506CA68AE}" type="presOf" srcId="{C27913A5-705A-4AD1-BA23-DF05E2AE3F89}" destId="{718233A3-7976-42A2-9A23-BCAEC2496BAF}" srcOrd="0" destOrd="0" presId="urn:microsoft.com/office/officeart/2005/8/layout/cycle2"/>
    <dgm:cxn modelId="{0033C535-C94D-436B-AADA-FBF5A95B925B}" srcId="{800CD57A-9791-44D4-9F32-9E5F5A7A9795}" destId="{A72309A1-218D-4478-871B-508D3C9F46B8}" srcOrd="2" destOrd="0" parTransId="{AA1B2883-48D2-413C-B7E4-CB7ECB77C0FB}" sibTransId="{A7865A3B-C21D-4298-A58B-C530AFD51C4B}"/>
    <dgm:cxn modelId="{6ED609C5-0DD9-49C3-8682-B86401BAAC4F}" type="presOf" srcId="{A7D4DF59-8128-4150-8D2C-E15A1DEB9AAD}" destId="{36F1BC2F-86AE-4F0F-9E87-61006C74B1E6}" srcOrd="0" destOrd="2" presId="urn:microsoft.com/office/officeart/2005/8/layout/cycle2"/>
    <dgm:cxn modelId="{F97B0E44-B7C9-4B87-9CF7-7D7223B30848}" type="presOf" srcId="{CF6F90CB-6E5D-40A7-80CF-A340705171AA}" destId="{DB243E84-B110-433A-A40F-B995E770F889}" srcOrd="0" destOrd="0" presId="urn:microsoft.com/office/officeart/2005/8/layout/cycle2"/>
    <dgm:cxn modelId="{04060709-39F4-4E76-A003-B56D89B2CBE1}" type="presOf" srcId="{11AF16B6-93D4-453F-AB4D-BC8092E919B7}" destId="{5F97745A-E16F-4F51-85F5-A5B94E120213}" srcOrd="0" destOrd="0" presId="urn:microsoft.com/office/officeart/2005/8/layout/cycle2"/>
    <dgm:cxn modelId="{04586FAF-EC9E-4DE1-A6A3-D53168EF9625}" type="presOf" srcId="{800CD57A-9791-44D4-9F32-9E5F5A7A9795}" destId="{C67B64CF-96A1-4507-B502-0DD42CE7D334}" srcOrd="0" destOrd="0" presId="urn:microsoft.com/office/officeart/2005/8/layout/cycle2"/>
    <dgm:cxn modelId="{1F9EF878-87ED-4915-B76E-A89300D2FC91}" type="presOf" srcId="{43550F51-89E1-4B3A-B9B1-A343B526A7DA}" destId="{E46DC102-3741-4177-88CA-94615C2E5962}" srcOrd="0" destOrd="0" presId="urn:microsoft.com/office/officeart/2005/8/layout/cycle2"/>
    <dgm:cxn modelId="{187A1E80-A340-4E93-8F27-0BC6EC13CFFC}" type="presOf" srcId="{4FD49467-558F-4B60-861C-681E8116DAB2}" destId="{49023D21-AC3D-4D1A-9DE3-0620ACE737FF}" srcOrd="1" destOrd="0" presId="urn:microsoft.com/office/officeart/2005/8/layout/cycle2"/>
    <dgm:cxn modelId="{539F31AB-F803-41B6-AED7-AE004A428851}" srcId="{800CD57A-9791-44D4-9F32-9E5F5A7A9795}" destId="{34E4308D-B50D-4DE4-9EF8-4BBA9FC24691}" srcOrd="3" destOrd="0" parTransId="{96F94425-DCA7-4E07-8D22-B5B529917B73}" sibTransId="{61FD3F03-7F8D-4644-AD3F-22864F572DB9}"/>
    <dgm:cxn modelId="{6E7FD127-7F7D-4C4D-9FFE-06F558C78DF7}" type="presOf" srcId="{835EFB24-CA36-4988-BF2A-56E2221E040D}" destId="{6CDB0873-A9CE-4B62-82D6-487805F95D5D}" srcOrd="0" destOrd="0" presId="urn:microsoft.com/office/officeart/2005/8/layout/cycle2"/>
    <dgm:cxn modelId="{E6FBF011-55C9-4ED5-AA04-EB0502EC1300}" type="presOf" srcId="{ADE7A6FA-E877-408E-A51E-2673AED71D09}" destId="{39D5D774-7BF3-4280-B6FF-D824D2E70258}" srcOrd="1" destOrd="0" presId="urn:microsoft.com/office/officeart/2005/8/layout/cycle2"/>
    <dgm:cxn modelId="{52A3003F-9528-44DA-99AF-1809778E7ECF}" srcId="{34E4308D-B50D-4DE4-9EF8-4BBA9FC24691}" destId="{DF676499-E5F3-4EBD-A260-EAF7487ED01A}" srcOrd="0" destOrd="0" parTransId="{C7E2720D-1D82-4F75-9D27-5006015198BF}" sibTransId="{52283A83-E224-48C5-89C9-1A9EA48FB8AA}"/>
    <dgm:cxn modelId="{0E3BB27F-F1B6-4FE3-9D91-DF5EC8D9C315}" type="presOf" srcId="{A7865A3B-C21D-4298-A58B-C530AFD51C4B}" destId="{AA70160C-7693-4A8E-843E-A82A1FCD1614}" srcOrd="1" destOrd="0" presId="urn:microsoft.com/office/officeart/2005/8/layout/cycle2"/>
    <dgm:cxn modelId="{0C5729B0-D255-4252-8B1E-14198B9D687F}" type="presOf" srcId="{61FD3F03-7F8D-4644-AD3F-22864F572DB9}" destId="{186828DE-74D0-4D61-A60F-6DE4239902CB}" srcOrd="0" destOrd="0" presId="urn:microsoft.com/office/officeart/2005/8/layout/cycle2"/>
    <dgm:cxn modelId="{1A887317-6089-49F4-BBFC-351C1761812E}" type="presOf" srcId="{4FD49467-558F-4B60-861C-681E8116DAB2}" destId="{FBE6FA10-CB7D-401F-9703-393987F10C4C}" srcOrd="0" destOrd="0" presId="urn:microsoft.com/office/officeart/2005/8/layout/cycle2"/>
    <dgm:cxn modelId="{8084B101-CF26-4AA2-AE16-A5D0C75142D7}" srcId="{800CD57A-9791-44D4-9F32-9E5F5A7A9795}" destId="{835EFB24-CA36-4988-BF2A-56E2221E040D}" srcOrd="1" destOrd="0" parTransId="{B6C705E3-D89D-499E-929A-E442063D6A9C}" sibTransId="{04A9E307-4264-41E3-952C-924E1621832D}"/>
    <dgm:cxn modelId="{91F58D02-A2BE-470A-8B07-955D7E92F990}" type="presOf" srcId="{04A9E307-4264-41E3-952C-924E1621832D}" destId="{0EDB4381-39BA-4031-9B5A-1F4E29D12CCA}" srcOrd="1" destOrd="0" presId="urn:microsoft.com/office/officeart/2005/8/layout/cycle2"/>
    <dgm:cxn modelId="{039012A1-144E-479D-AD20-6EB4B0A7B5D2}" type="presOf" srcId="{ADE7A6FA-E877-408E-A51E-2673AED71D09}" destId="{9B44EE9F-5F98-49B2-85B2-96C745E5057C}" srcOrd="0" destOrd="0" presId="urn:microsoft.com/office/officeart/2005/8/layout/cycle2"/>
    <dgm:cxn modelId="{4A6B6FAE-E85A-4D61-A963-71F34A6AB2BF}" srcId="{800CD57A-9791-44D4-9F32-9E5F5A7A9795}" destId="{11AF16B6-93D4-453F-AB4D-BC8092E919B7}" srcOrd="4" destOrd="0" parTransId="{A6EB9257-25D3-4B17-A284-653E6487C19B}" sibTransId="{ADE7A6FA-E877-408E-A51E-2673AED71D09}"/>
    <dgm:cxn modelId="{6F562855-ED1A-43B4-93CA-39026F53C8B0}" type="presOf" srcId="{CF6F90CB-6E5D-40A7-80CF-A340705171AA}" destId="{A7C93DE0-4B52-40A9-AEF0-5DE495E50AC6}" srcOrd="1" destOrd="0" presId="urn:microsoft.com/office/officeart/2005/8/layout/cycle2"/>
    <dgm:cxn modelId="{1A5D37FF-0AAD-4EC2-8E8D-97132F8661F3}" type="presOf" srcId="{7C692D8F-B65F-4BF2-8446-F919B2B5214E}" destId="{2EB709F6-58DD-4668-99DC-6D0077F29F93}" srcOrd="0" destOrd="0" presId="urn:microsoft.com/office/officeart/2005/8/layout/cycle2"/>
    <dgm:cxn modelId="{F3113DA6-65DA-4AAE-A88B-87D586D8249F}" srcId="{34E4308D-B50D-4DE4-9EF8-4BBA9FC24691}" destId="{A7D4DF59-8128-4150-8D2C-E15A1DEB9AAD}" srcOrd="1" destOrd="0" parTransId="{E1B7E1F0-E10F-4E7E-8DFA-5761EF3B4D11}" sibTransId="{CDA85D56-03C1-4583-9751-74E2060DE0AC}"/>
    <dgm:cxn modelId="{867011C5-043A-4C90-9E4F-FB95A727A07A}" type="presOf" srcId="{61FD3F03-7F8D-4644-AD3F-22864F572DB9}" destId="{46E866F8-9018-4DD4-828F-6D3741C12BA6}" srcOrd="1" destOrd="0" presId="urn:microsoft.com/office/officeart/2005/8/layout/cycle2"/>
    <dgm:cxn modelId="{95D033CB-F3D9-4D1E-BCE6-34D73F11033F}" type="presParOf" srcId="{C67B64CF-96A1-4507-B502-0DD42CE7D334}" destId="{0A7B0A28-374D-4631-AA6F-C7F338CAEF1C}" srcOrd="0" destOrd="0" presId="urn:microsoft.com/office/officeart/2005/8/layout/cycle2"/>
    <dgm:cxn modelId="{2669DAEC-A828-41F4-B8A4-8A29F2071092}" type="presParOf" srcId="{C67B64CF-96A1-4507-B502-0DD42CE7D334}" destId="{FBE6FA10-CB7D-401F-9703-393987F10C4C}" srcOrd="1" destOrd="0" presId="urn:microsoft.com/office/officeart/2005/8/layout/cycle2"/>
    <dgm:cxn modelId="{53C890C5-A3CA-48A8-8265-DE5D69F93B44}" type="presParOf" srcId="{FBE6FA10-CB7D-401F-9703-393987F10C4C}" destId="{49023D21-AC3D-4D1A-9DE3-0620ACE737FF}" srcOrd="0" destOrd="0" presId="urn:microsoft.com/office/officeart/2005/8/layout/cycle2"/>
    <dgm:cxn modelId="{1BFC9765-C8FE-4E46-8CAC-12B16A9CF6F1}" type="presParOf" srcId="{C67B64CF-96A1-4507-B502-0DD42CE7D334}" destId="{6CDB0873-A9CE-4B62-82D6-487805F95D5D}" srcOrd="2" destOrd="0" presId="urn:microsoft.com/office/officeart/2005/8/layout/cycle2"/>
    <dgm:cxn modelId="{94165071-3DB6-49A2-A20E-253BB3E31F7B}" type="presParOf" srcId="{C67B64CF-96A1-4507-B502-0DD42CE7D334}" destId="{4BBEDD03-34EE-4367-86A5-040253EFC0B6}" srcOrd="3" destOrd="0" presId="urn:microsoft.com/office/officeart/2005/8/layout/cycle2"/>
    <dgm:cxn modelId="{0A942661-D521-48E7-B1E1-0183CEB2C2AF}" type="presParOf" srcId="{4BBEDD03-34EE-4367-86A5-040253EFC0B6}" destId="{0EDB4381-39BA-4031-9B5A-1F4E29D12CCA}" srcOrd="0" destOrd="0" presId="urn:microsoft.com/office/officeart/2005/8/layout/cycle2"/>
    <dgm:cxn modelId="{6093FBCE-B08F-45F4-8BC4-B8340FA427A4}" type="presParOf" srcId="{C67B64CF-96A1-4507-B502-0DD42CE7D334}" destId="{4560AE4D-6323-4DD2-9D34-D8F732EB2019}" srcOrd="4" destOrd="0" presId="urn:microsoft.com/office/officeart/2005/8/layout/cycle2"/>
    <dgm:cxn modelId="{BB694F1F-D759-45DF-BED3-264B3B283D39}" type="presParOf" srcId="{C67B64CF-96A1-4507-B502-0DD42CE7D334}" destId="{8454F687-F70D-447F-B7EE-C39ABDD20ED5}" srcOrd="5" destOrd="0" presId="urn:microsoft.com/office/officeart/2005/8/layout/cycle2"/>
    <dgm:cxn modelId="{A4AAC068-88D6-46B9-8F00-6B6D21C9C221}" type="presParOf" srcId="{8454F687-F70D-447F-B7EE-C39ABDD20ED5}" destId="{AA70160C-7693-4A8E-843E-A82A1FCD1614}" srcOrd="0" destOrd="0" presId="urn:microsoft.com/office/officeart/2005/8/layout/cycle2"/>
    <dgm:cxn modelId="{3A47FC6D-5BDA-4761-8F9C-4D1FF0FD4613}" type="presParOf" srcId="{C67B64CF-96A1-4507-B502-0DD42CE7D334}" destId="{36F1BC2F-86AE-4F0F-9E87-61006C74B1E6}" srcOrd="6" destOrd="0" presId="urn:microsoft.com/office/officeart/2005/8/layout/cycle2"/>
    <dgm:cxn modelId="{95F8E7ED-5CBF-4572-B755-6992D01481A5}" type="presParOf" srcId="{C67B64CF-96A1-4507-B502-0DD42CE7D334}" destId="{186828DE-74D0-4D61-A60F-6DE4239902CB}" srcOrd="7" destOrd="0" presId="urn:microsoft.com/office/officeart/2005/8/layout/cycle2"/>
    <dgm:cxn modelId="{6B46A2E3-B2DC-414A-B385-28255846C73B}" type="presParOf" srcId="{186828DE-74D0-4D61-A60F-6DE4239902CB}" destId="{46E866F8-9018-4DD4-828F-6D3741C12BA6}" srcOrd="0" destOrd="0" presId="urn:microsoft.com/office/officeart/2005/8/layout/cycle2"/>
    <dgm:cxn modelId="{F9B706EA-0F73-4621-898E-12FAF0DEAB4D}" type="presParOf" srcId="{C67B64CF-96A1-4507-B502-0DD42CE7D334}" destId="{5F97745A-E16F-4F51-85F5-A5B94E120213}" srcOrd="8" destOrd="0" presId="urn:microsoft.com/office/officeart/2005/8/layout/cycle2"/>
    <dgm:cxn modelId="{ACB41F53-90E2-4B6A-9202-BA67C93C4407}" type="presParOf" srcId="{C67B64CF-96A1-4507-B502-0DD42CE7D334}" destId="{9B44EE9F-5F98-49B2-85B2-96C745E5057C}" srcOrd="9" destOrd="0" presId="urn:microsoft.com/office/officeart/2005/8/layout/cycle2"/>
    <dgm:cxn modelId="{2DE382B9-3CAF-46AD-AE8A-6AFE7A9ECE84}" type="presParOf" srcId="{9B44EE9F-5F98-49B2-85B2-96C745E5057C}" destId="{39D5D774-7BF3-4280-B6FF-D824D2E70258}" srcOrd="0" destOrd="0" presId="urn:microsoft.com/office/officeart/2005/8/layout/cycle2"/>
    <dgm:cxn modelId="{0DA594FA-758F-4732-94D0-1CDE3033C5F5}" type="presParOf" srcId="{C67B64CF-96A1-4507-B502-0DD42CE7D334}" destId="{718233A3-7976-42A2-9A23-BCAEC2496BAF}" srcOrd="10" destOrd="0" presId="urn:microsoft.com/office/officeart/2005/8/layout/cycle2"/>
    <dgm:cxn modelId="{AB7A5FEA-4B2C-49CE-A3E9-958C96C8487A}" type="presParOf" srcId="{C67B64CF-96A1-4507-B502-0DD42CE7D334}" destId="{E46DC102-3741-4177-88CA-94615C2E5962}" srcOrd="11" destOrd="0" presId="urn:microsoft.com/office/officeart/2005/8/layout/cycle2"/>
    <dgm:cxn modelId="{7FAC1FE7-90AE-4EEF-ABFC-5CA906EA8551}" type="presParOf" srcId="{E46DC102-3741-4177-88CA-94615C2E5962}" destId="{1EA9BD93-3EB9-4639-A365-8529425C61C9}" srcOrd="0" destOrd="0" presId="urn:microsoft.com/office/officeart/2005/8/layout/cycle2"/>
    <dgm:cxn modelId="{C76A2177-CC76-4DE6-9CF0-08418EEB1F45}" type="presParOf" srcId="{C67B64CF-96A1-4507-B502-0DD42CE7D334}" destId="{2EB709F6-58DD-4668-99DC-6D0077F29F93}" srcOrd="12" destOrd="0" presId="urn:microsoft.com/office/officeart/2005/8/layout/cycle2"/>
    <dgm:cxn modelId="{7C564859-56E4-47F6-A662-160F2F68BECD}" type="presParOf" srcId="{C67B64CF-96A1-4507-B502-0DD42CE7D334}" destId="{DB243E84-B110-433A-A40F-B995E770F889}" srcOrd="13" destOrd="0" presId="urn:microsoft.com/office/officeart/2005/8/layout/cycle2"/>
    <dgm:cxn modelId="{088C2E23-C18E-4916-B5D4-085A78EA4CB9}" type="presParOf" srcId="{DB243E84-B110-433A-A40F-B995E770F889}" destId="{A7C93DE0-4B52-40A9-AEF0-5DE495E50AC6}" srcOrd="0" destOrd="0" presId="urn:microsoft.com/office/officeart/2005/8/layout/cycle2"/>
  </dgm:cxnLst>
  <dgm:bg>
    <a:effectLst>
      <a:softEdge rad="635000"/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0A28-374D-4631-AA6F-C7F338CAEF1C}">
      <dsp:nvSpPr>
        <dsp:cNvPr id="0" name=""/>
        <dsp:cNvSpPr/>
      </dsp:nvSpPr>
      <dsp:spPr>
        <a:xfrm>
          <a:off x="2913597" y="0"/>
          <a:ext cx="1262062" cy="12620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098422" y="184825"/>
        <a:ext cx="892412" cy="892412"/>
      </dsp:txXfrm>
    </dsp:sp>
    <dsp:sp modelId="{FBE6FA10-CB7D-401F-9703-393987F10C4C}">
      <dsp:nvSpPr>
        <dsp:cNvPr id="0" name=""/>
        <dsp:cNvSpPr/>
      </dsp:nvSpPr>
      <dsp:spPr>
        <a:xfrm rot="660505">
          <a:off x="4259511" y="580441"/>
          <a:ext cx="239701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260173" y="658764"/>
        <a:ext cx="167791" cy="255568"/>
      </dsp:txXfrm>
    </dsp:sp>
    <dsp:sp modelId="{6CDB0873-A9CE-4B62-82D6-487805F95D5D}">
      <dsp:nvSpPr>
        <dsp:cNvPr id="0" name=""/>
        <dsp:cNvSpPr/>
      </dsp:nvSpPr>
      <dsp:spPr>
        <a:xfrm>
          <a:off x="4596382" y="327356"/>
          <a:ext cx="1262062" cy="126206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781207" y="512181"/>
        <a:ext cx="892412" cy="892412"/>
      </dsp:txXfrm>
    </dsp:sp>
    <dsp:sp modelId="{4BBEDD03-34EE-4367-86A5-040253EFC0B6}">
      <dsp:nvSpPr>
        <dsp:cNvPr id="0" name=""/>
        <dsp:cNvSpPr/>
      </dsp:nvSpPr>
      <dsp:spPr>
        <a:xfrm rot="4044717">
          <a:off x="5413849" y="1646322"/>
          <a:ext cx="376711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932557"/>
            <a:satOff val="-6681"/>
            <a:lumOff val="26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448651" y="1679339"/>
        <a:ext cx="263698" cy="255568"/>
      </dsp:txXfrm>
    </dsp:sp>
    <dsp:sp modelId="{4560AE4D-6323-4DD2-9D34-D8F732EB2019}">
      <dsp:nvSpPr>
        <dsp:cNvPr id="0" name=""/>
        <dsp:cNvSpPr/>
      </dsp:nvSpPr>
      <dsp:spPr>
        <a:xfrm>
          <a:off x="5354155" y="2148858"/>
          <a:ext cx="1262062" cy="126206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538980" y="2333683"/>
        <a:ext cx="892412" cy="892412"/>
      </dsp:txXfrm>
    </dsp:sp>
    <dsp:sp modelId="{8454F687-F70D-447F-B7EE-C39ABDD20ED5}">
      <dsp:nvSpPr>
        <dsp:cNvPr id="0" name=""/>
        <dsp:cNvSpPr/>
      </dsp:nvSpPr>
      <dsp:spPr>
        <a:xfrm rot="7276342">
          <a:off x="5341630" y="3359737"/>
          <a:ext cx="324075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5415475" y="3403378"/>
        <a:ext cx="226853" cy="255568"/>
      </dsp:txXfrm>
    </dsp:sp>
    <dsp:sp modelId="{36F1BC2F-86AE-4F0F-9E87-61006C74B1E6}">
      <dsp:nvSpPr>
        <dsp:cNvPr id="0" name=""/>
        <dsp:cNvSpPr/>
      </dsp:nvSpPr>
      <dsp:spPr>
        <a:xfrm>
          <a:off x="4381595" y="3750177"/>
          <a:ext cx="1262062" cy="126206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/>
        </a:p>
      </dsp:txBody>
      <dsp:txXfrm>
        <a:off x="4566420" y="3935002"/>
        <a:ext cx="892412" cy="892412"/>
      </dsp:txXfrm>
    </dsp:sp>
    <dsp:sp modelId="{186828DE-74D0-4D61-A60F-6DE4239902CB}">
      <dsp:nvSpPr>
        <dsp:cNvPr id="0" name=""/>
        <dsp:cNvSpPr/>
      </dsp:nvSpPr>
      <dsp:spPr>
        <a:xfrm rot="10413357">
          <a:off x="3902123" y="4274290"/>
          <a:ext cx="343045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4004711" y="4353704"/>
        <a:ext cx="240132" cy="255568"/>
      </dsp:txXfrm>
    </dsp:sp>
    <dsp:sp modelId="{5F97745A-E16F-4F51-85F5-A5B94E120213}">
      <dsp:nvSpPr>
        <dsp:cNvPr id="0" name=""/>
        <dsp:cNvSpPr/>
      </dsp:nvSpPr>
      <dsp:spPr>
        <a:xfrm>
          <a:off x="2484340" y="3964466"/>
          <a:ext cx="1262062" cy="126206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669165" y="4149291"/>
        <a:ext cx="892412" cy="892412"/>
      </dsp:txXfrm>
    </dsp:sp>
    <dsp:sp modelId="{9B44EE9F-5F98-49B2-85B2-96C745E5057C}">
      <dsp:nvSpPr>
        <dsp:cNvPr id="0" name=""/>
        <dsp:cNvSpPr/>
      </dsp:nvSpPr>
      <dsp:spPr>
        <a:xfrm rot="13537953">
          <a:off x="2328213" y="3732906"/>
          <a:ext cx="303455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405560" y="3850634"/>
        <a:ext cx="212419" cy="255568"/>
      </dsp:txXfrm>
    </dsp:sp>
    <dsp:sp modelId="{718233A3-7976-42A2-9A23-BCAEC2496BAF}">
      <dsp:nvSpPr>
        <dsp:cNvPr id="0" name=""/>
        <dsp:cNvSpPr/>
      </dsp:nvSpPr>
      <dsp:spPr>
        <a:xfrm>
          <a:off x="1234264" y="2769687"/>
          <a:ext cx="1262062" cy="109564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419089" y="2930141"/>
        <a:ext cx="892412" cy="774738"/>
      </dsp:txXfrm>
    </dsp:sp>
    <dsp:sp modelId="{E46DC102-3741-4177-88CA-94615C2E5962}">
      <dsp:nvSpPr>
        <dsp:cNvPr id="0" name=""/>
        <dsp:cNvSpPr/>
      </dsp:nvSpPr>
      <dsp:spPr>
        <a:xfrm rot="16574242">
          <a:off x="1813016" y="2305080"/>
          <a:ext cx="279311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4662784"/>
            <a:satOff val="-33407"/>
            <a:lumOff val="134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850361" y="2431917"/>
        <a:ext cx="195518" cy="255568"/>
      </dsp:txXfrm>
    </dsp:sp>
    <dsp:sp modelId="{2EB709F6-58DD-4668-99DC-6D0077F29F93}">
      <dsp:nvSpPr>
        <dsp:cNvPr id="0" name=""/>
        <dsp:cNvSpPr/>
      </dsp:nvSpPr>
      <dsp:spPr>
        <a:xfrm>
          <a:off x="1419689" y="989926"/>
          <a:ext cx="1262062" cy="1262062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604514" y="1174751"/>
        <a:ext cx="892412" cy="892412"/>
      </dsp:txXfrm>
    </dsp:sp>
    <dsp:sp modelId="{DB243E84-B110-433A-A40F-B995E770F889}">
      <dsp:nvSpPr>
        <dsp:cNvPr id="0" name=""/>
        <dsp:cNvSpPr/>
      </dsp:nvSpPr>
      <dsp:spPr>
        <a:xfrm rot="19588193">
          <a:off x="2650579" y="917413"/>
          <a:ext cx="280933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657591" y="1025879"/>
        <a:ext cx="196653" cy="255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" name="Notes Placeholder 9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4DEB3-0824-4F56-9E3D-A464BEC6E24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434788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21813-5816-4412-81D1-69594BD8F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7559619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685800"/>
            <a:ext cx="6111875" cy="34385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939568-20C1-4B54-AD43-A86807B21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02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 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পূর্বপাঠ /প্রস্তুত</a:t>
            </a:r>
            <a:r>
              <a:rPr lang="bn-BD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-  </a:t>
            </a:r>
            <a:r>
              <a:rPr lang="bn-BD" dirty="0" smtClean="0"/>
              <a:t> ছবিতে কি দেখা যাচ্ছে?          </a:t>
            </a:r>
            <a:r>
              <a:rPr lang="bn-BD" baseline="0" dirty="0" smtClean="0"/>
              <a:t> এগুলো কি কাজে কোথায় ব্যবহার করা হয়?      এসো তাহলে আমরা কম্পিউটার সংশ্লিষ্ট যন্ত্র পাতি নিয়ে আলোচনা করি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939568-20C1-4B54-AD43-A86807B21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0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939568-20C1-4B54-AD43-A86807B21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2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939568-20C1-4B54-AD43-A86807B21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6050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939568-20C1-4B54-AD43-A86807B21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472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৫</a:t>
            </a:r>
            <a:r>
              <a:rPr lang="bn-BD" baseline="0" dirty="0" smtClean="0"/>
              <a:t>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939568-20C1-4B54-AD43-A86807B21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452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939568-20C1-4B54-AD43-A86807B21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098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1813-5816-4412-81D1-69594BD8F87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/>
          <a:lstStyle/>
          <a:p>
            <a:fld id="{5243892F-7F8F-467D-A36C-218CEE670CEB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8180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3892F-7F8F-467D-A36C-218CEE670CE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B6BAA-9382-44DA-8F42-A53401F5F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493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3892F-7F8F-467D-A36C-218CEE670CE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B6BAA-9382-44DA-8F42-A53401F5F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98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3892F-7F8F-467D-A36C-218CEE670CE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B6BAA-9382-44DA-8F42-A53401F5F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80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3892F-7F8F-467D-A36C-218CEE670CE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B6BAA-9382-44DA-8F42-A53401F5F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945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3892F-7F8F-467D-A36C-218CEE670CE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B6BAA-9382-44DA-8F42-A53401F5F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805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3892F-7F8F-467D-A36C-218CEE670CE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B6BAA-9382-44DA-8F42-A53401F5F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84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59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350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322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36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B6BAA-9382-44DA-8F42-A53401F5FE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50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24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332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254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279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3575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236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152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254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498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664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87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053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225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0097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543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003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950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514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062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89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134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439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134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1854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4103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9473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97669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07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5069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6121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1839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17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02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78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69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3892F-7F8F-467D-A36C-218CEE670CE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B6BAA-9382-44DA-8F42-A53401F5F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901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3892F-7F8F-467D-A36C-218CEE670CEB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ln>
                  <a:solidFill>
                    <a:schemeClr val="accent1"/>
                  </a:solidFill>
                </a:ln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B6BAA-9382-44DA-8F42-A53401F5F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582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3892F-7F8F-467D-A36C-218CEE670CE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B6BAA-9382-44DA-8F42-A53401F5F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00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 userDrawn="1"/>
        </p:nvSpPr>
        <p:spPr>
          <a:xfrm>
            <a:off x="523333" y="6379604"/>
            <a:ext cx="6540450" cy="426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Mohsin</a:t>
            </a:r>
            <a:r>
              <a:rPr lang="en-US" dirty="0" smtClean="0"/>
              <a:t> khan-ICT-</a:t>
            </a:r>
            <a:r>
              <a:rPr lang="en-US" dirty="0" err="1" smtClean="0"/>
              <a:t>Razzak</a:t>
            </a:r>
            <a:r>
              <a:rPr lang="en-US" baseline="0" dirty="0" smtClean="0"/>
              <a:t> high </a:t>
            </a:r>
            <a:r>
              <a:rPr lang="en-US" baseline="0" dirty="0" err="1" smtClean="0"/>
              <a:t>school,Sadar,Comilla</a:t>
            </a:r>
            <a:endParaRPr lang="en-US" dirty="0"/>
          </a:p>
        </p:txBody>
      </p:sp>
      <p:sp>
        <p:nvSpPr>
          <p:cNvPr id="48" name="Rounded Rectangle 47"/>
          <p:cNvSpPr/>
          <p:nvPr userDrawn="1"/>
        </p:nvSpPr>
        <p:spPr>
          <a:xfrm>
            <a:off x="7140599" y="6371247"/>
            <a:ext cx="2922749" cy="426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23333" y="552310"/>
            <a:ext cx="11113477" cy="57815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 userDrawn="1"/>
        </p:nvSpPr>
        <p:spPr>
          <a:xfrm>
            <a:off x="7788169" y="6451081"/>
            <a:ext cx="548640" cy="245879"/>
          </a:xfrm>
          <a:prstGeom prst="actionButtonBackPrevious">
            <a:avLst/>
          </a:prstGeom>
          <a:gradFill flip="none" rotWithShape="1">
            <a:gsLst>
              <a:gs pos="29000">
                <a:srgbClr val="FFCC99"/>
              </a:gs>
              <a:gs pos="0">
                <a:srgbClr val="FFCC99"/>
              </a:gs>
              <a:gs pos="100000">
                <a:srgbClr val="FFCCCC"/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 userDrawn="1"/>
        </p:nvSpPr>
        <p:spPr>
          <a:xfrm>
            <a:off x="8336747" y="6451081"/>
            <a:ext cx="548640" cy="245879"/>
          </a:xfrm>
          <a:prstGeom prst="actionButtonForwardNext">
            <a:avLst/>
          </a:prstGeom>
          <a:gradFill flip="none" rotWithShape="1">
            <a:gsLst>
              <a:gs pos="29000">
                <a:srgbClr val="FFCC99"/>
              </a:gs>
              <a:gs pos="0">
                <a:srgbClr val="FFCC99"/>
              </a:gs>
              <a:gs pos="100000">
                <a:srgbClr val="FFCCCC"/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 userDrawn="1"/>
        </p:nvSpPr>
        <p:spPr>
          <a:xfrm>
            <a:off x="7249937" y="6451081"/>
            <a:ext cx="548640" cy="245879"/>
          </a:xfrm>
          <a:prstGeom prst="actionButtonHome">
            <a:avLst/>
          </a:prstGeom>
          <a:gradFill flip="none" rotWithShape="1">
            <a:gsLst>
              <a:gs pos="29000">
                <a:srgbClr val="FFCC99"/>
              </a:gs>
              <a:gs pos="0">
                <a:srgbClr val="FFCC99"/>
              </a:gs>
              <a:gs pos="100000">
                <a:srgbClr val="FFCCCC"/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Action Button: Beginning 12">
            <a:hlinkClick r:id="" action="ppaction://hlinkshowjump?jump=firstslide" highlightClick="1"/>
          </p:cNvPr>
          <p:cNvSpPr/>
          <p:nvPr userDrawn="1"/>
        </p:nvSpPr>
        <p:spPr>
          <a:xfrm>
            <a:off x="8845048" y="6451081"/>
            <a:ext cx="548640" cy="245879"/>
          </a:xfrm>
          <a:prstGeom prst="actionButtonBeginning">
            <a:avLst/>
          </a:prstGeom>
          <a:gradFill flip="none" rotWithShape="1">
            <a:gsLst>
              <a:gs pos="29000">
                <a:srgbClr val="FFCC99"/>
              </a:gs>
              <a:gs pos="0">
                <a:srgbClr val="FFCC99"/>
              </a:gs>
              <a:gs pos="100000">
                <a:srgbClr val="FFCCCC"/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Action Button: End 13">
            <a:hlinkClick r:id="" action="ppaction://hlinkshowjump?jump=lastslide" highlightClick="1"/>
          </p:cNvPr>
          <p:cNvSpPr/>
          <p:nvPr userDrawn="1"/>
        </p:nvSpPr>
        <p:spPr>
          <a:xfrm>
            <a:off x="9395199" y="6451081"/>
            <a:ext cx="548640" cy="245879"/>
          </a:xfrm>
          <a:prstGeom prst="actionButtonEnd">
            <a:avLst/>
          </a:prstGeom>
          <a:gradFill flip="none" rotWithShape="1">
            <a:gsLst>
              <a:gs pos="29000">
                <a:srgbClr val="FFCC99"/>
              </a:gs>
              <a:gs pos="0">
                <a:srgbClr val="FFCC99"/>
              </a:gs>
              <a:gs pos="100000">
                <a:srgbClr val="FFCCCC"/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727929" y="760712"/>
            <a:ext cx="334851" cy="3348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11084191" y="760712"/>
            <a:ext cx="334851" cy="3348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727929" y="5786071"/>
            <a:ext cx="334851" cy="3348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 userDrawn="1"/>
        </p:nvSpPr>
        <p:spPr>
          <a:xfrm>
            <a:off x="11084192" y="5786070"/>
            <a:ext cx="334851" cy="3348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29" y="6416301"/>
            <a:ext cx="344394" cy="34439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10150487" y="6371247"/>
            <a:ext cx="1485785" cy="426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" action="ppaction://hlinkshowjump?jump=endshow" highlightClick="1">
              <a:snd r:embed="rId19" name="click.wav"/>
            </a:hlinkClick>
            <a:hlinkHover r:id="" action="ppaction://noaction" highlightClick="1"/>
          </p:cNvPr>
          <p:cNvSpPr/>
          <p:nvPr userDrawn="1"/>
        </p:nvSpPr>
        <p:spPr>
          <a:xfrm>
            <a:off x="11190029" y="6416360"/>
            <a:ext cx="345657" cy="33822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hlinkClick r:id="" action="ppaction://hlinkshowjump?jump=endshow" highlightClick="1">
              <a:snd r:embed="rId19" name="click.wav"/>
            </a:hlinkClick>
            <a:hlinkHover r:id="" action="ppaction://noaction" highlightClick="1"/>
          </p:cNvPr>
          <p:cNvSpPr/>
          <p:nvPr userDrawn="1"/>
        </p:nvSpPr>
        <p:spPr>
          <a:xfrm>
            <a:off x="10228528" y="6466689"/>
            <a:ext cx="874547" cy="25283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Show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11269008" y="6464663"/>
            <a:ext cx="187697" cy="212641"/>
            <a:chOff x="3377701" y="1641792"/>
            <a:chExt cx="305309" cy="340979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>
            <a:xfrm>
              <a:off x="3506759" y="1641792"/>
              <a:ext cx="45719" cy="19819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Block Arc 46">
              <a:hlinkClick r:id="" action="ppaction://hlinkshowjump?jump=endshow" highlightClick="1">
                <a:snd r:embed="rId19" name="click.wav"/>
              </a:hlinkClick>
              <a:hlinkHover r:id="" action="ppaction://noaction" highlightClick="1"/>
            </p:cNvPr>
            <p:cNvSpPr/>
            <p:nvPr/>
          </p:nvSpPr>
          <p:spPr>
            <a:xfrm rot="20992175" flipV="1">
              <a:off x="3377701" y="1684107"/>
              <a:ext cx="305309" cy="298664"/>
            </a:xfrm>
            <a:prstGeom prst="blockArc">
              <a:avLst>
                <a:gd name="adj1" fmla="val 7313570"/>
                <a:gd name="adj2" fmla="val 2338524"/>
                <a:gd name="adj3" fmla="val 1459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638" y="449578"/>
            <a:ext cx="1322947" cy="9937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4558" y="449578"/>
            <a:ext cx="1322947" cy="9937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4558" y="5476595"/>
            <a:ext cx="1322947" cy="9937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638" y="5482261"/>
            <a:ext cx="132294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67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86" r:id="rId4"/>
    <p:sldLayoutId id="2147483687" r:id="rId5"/>
    <p:sldLayoutId id="2147483688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1573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25CBE"/>
                </a:solidFill>
              </a:defRPr>
            </a:lvl1pPr>
          </a:lstStyle>
          <a:p>
            <a:fld id="{2BB635EF-6C60-4221-B868-92283959E96F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545305" y="6350319"/>
            <a:ext cx="6724636" cy="42699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Mohsin</a:t>
            </a:r>
            <a:r>
              <a:rPr lang="en-US" dirty="0" smtClean="0"/>
              <a:t> khan-ICT-</a:t>
            </a:r>
            <a:r>
              <a:rPr lang="en-US" dirty="0" err="1" smtClean="0"/>
              <a:t>Razzak</a:t>
            </a:r>
            <a:r>
              <a:rPr lang="en-US" baseline="0" dirty="0" smtClean="0"/>
              <a:t> high </a:t>
            </a:r>
            <a:r>
              <a:rPr lang="en-US" baseline="0" dirty="0" err="1" smtClean="0"/>
              <a:t>school,Sadar,Cumilla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060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523333" y="6379604"/>
            <a:ext cx="6540450" cy="426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Mohsin</a:t>
            </a:r>
            <a:r>
              <a:rPr lang="en-US" dirty="0" smtClean="0"/>
              <a:t> khan-ICT-</a:t>
            </a:r>
            <a:r>
              <a:rPr lang="en-US" dirty="0" err="1" smtClean="0"/>
              <a:t>Razzak</a:t>
            </a:r>
            <a:r>
              <a:rPr lang="en-US" baseline="0" dirty="0" smtClean="0"/>
              <a:t> high </a:t>
            </a:r>
            <a:r>
              <a:rPr lang="en-US" baseline="0" dirty="0" err="1" smtClean="0"/>
              <a:t>school,Sadar,Comilla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49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538" y="169479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523333" y="6379604"/>
            <a:ext cx="6540450" cy="426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Mohsin</a:t>
            </a:r>
            <a:r>
              <a:rPr lang="en-US" dirty="0" smtClean="0"/>
              <a:t> khan-ICT-</a:t>
            </a:r>
            <a:r>
              <a:rPr lang="en-US" dirty="0" err="1" smtClean="0"/>
              <a:t>Razzak</a:t>
            </a:r>
            <a:r>
              <a:rPr lang="en-US" baseline="0" dirty="0" smtClean="0"/>
              <a:t> high </a:t>
            </a:r>
            <a:r>
              <a:rPr lang="en-US" baseline="0" dirty="0" err="1" smtClean="0"/>
              <a:t>school,Sadar,Comilla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447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95323">
            <a:off x="4238930" y="1846606"/>
            <a:ext cx="2956341" cy="3796057"/>
          </a:xfrm>
          <a:prstGeom prst="rect">
            <a:avLst/>
          </a:prstGeom>
          <a:solidFill>
            <a:srgbClr val="00B0F0"/>
          </a:solidFill>
          <a:ln>
            <a:solidFill>
              <a:srgbClr val="FF0066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itle 1"/>
          <p:cNvSpPr txBox="1">
            <a:spLocks/>
          </p:cNvSpPr>
          <p:nvPr/>
        </p:nvSpPr>
        <p:spPr>
          <a:xfrm>
            <a:off x="1371601" y="457200"/>
            <a:ext cx="9399494" cy="1398494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72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49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9625" y="240942"/>
            <a:ext cx="5056094" cy="707886"/>
          </a:xfrm>
          <a:prstGeom prst="rect">
            <a:avLst/>
          </a:prstGeom>
          <a:solidFill>
            <a:srgbClr val="00B0F0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 ও স্টোরেজ ডিভাইস</a:t>
            </a:r>
            <a:endParaRPr lang="en-US" sz="4000" b="1" dirty="0">
              <a:ln w="11430"/>
              <a:solidFill>
                <a:srgbClr val="0B055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Taher ICT\Desktop\ff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7995" y="2539261"/>
            <a:ext cx="4733809" cy="3989283"/>
          </a:xfrm>
          <a:prstGeom prst="roundRect">
            <a:avLst>
              <a:gd name="adj" fmla="val 4167"/>
            </a:avLst>
          </a:prstGeom>
          <a:solidFill>
            <a:srgbClr val="FF0066"/>
          </a:solidFill>
          <a:ln/>
          <a:effectLst>
            <a:softEdge rad="63500"/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3" descr="C:\Users\User\Documents\Desktop\content\Mother borad\rwerwerew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9584" y="1133719"/>
            <a:ext cx="3286165" cy="2787984"/>
          </a:xfrm>
          <a:prstGeom prst="roundRect">
            <a:avLst>
              <a:gd name="adj" fmla="val 4167"/>
            </a:avLst>
          </a:prstGeom>
          <a:solidFill>
            <a:srgbClr val="FF0066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Down Arrow Callout 5"/>
          <p:cNvSpPr/>
          <p:nvPr/>
        </p:nvSpPr>
        <p:spPr>
          <a:xfrm>
            <a:off x="1479176" y="3953435"/>
            <a:ext cx="3845859" cy="766483"/>
          </a:xfrm>
          <a:prstGeom prst="downArrowCallout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4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endParaRPr lang="en-US" sz="4800" b="1" dirty="0">
              <a:ln w="11430"/>
              <a:solidFill>
                <a:srgbClr val="0B055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55494" y="4670615"/>
            <a:ext cx="5405717" cy="1595714"/>
          </a:xfrm>
          <a:prstGeom prst="flowChartAlternateProcess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ডিভিডির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অ্যালুমিনিয়ামের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দু-পাশে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পলিকার্বনেট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সুরক্ষিত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n w="11430"/>
              <a:solidFill>
                <a:srgbClr val="0B055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7261412" y="3980322"/>
            <a:ext cx="2407023" cy="842933"/>
          </a:xfrm>
          <a:prstGeom prst="upArrowCallout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ব্লু-রে</a:t>
            </a:r>
            <a:endParaRPr lang="en-US" sz="4800" b="1" dirty="0">
              <a:ln w="11430"/>
              <a:solidFill>
                <a:srgbClr val="0B055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885326" y="793377"/>
            <a:ext cx="4814043" cy="1595714"/>
          </a:xfrm>
          <a:prstGeom prst="flowChartAlternateProcess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ব্লু-রে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ধারণক্ষমতা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ডিভিডির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n w="11430"/>
              <a:solidFill>
                <a:srgbClr val="0B055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83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27106" y="457200"/>
            <a:ext cx="4007223" cy="582705"/>
          </a:xfrm>
          <a:prstGeom prst="rect">
            <a:avLst/>
          </a:prstGeom>
          <a:solidFill>
            <a:srgbClr val="FF0066"/>
          </a:solidFill>
          <a:ln/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b="1" dirty="0">
              <a:ln w="11430"/>
              <a:solidFill>
                <a:srgbClr val="0B055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1409694" y="3434752"/>
            <a:ext cx="9067800" cy="1650206"/>
          </a:xfrm>
          <a:prstGeom prst="downArrowCallout">
            <a:avLst/>
          </a:prstGeom>
          <a:solidFill>
            <a:srgbClr val="FF0066"/>
          </a:solidFill>
          <a:ln/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নির্দেশনার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solidFill>
                <a:srgbClr val="0B055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9626" y="5761040"/>
            <a:ext cx="2587568" cy="523220"/>
          </a:xfrm>
          <a:prstGeom prst="rect">
            <a:avLst/>
          </a:prstGeom>
          <a:solidFill>
            <a:srgbClr val="FF0066"/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8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8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</a:t>
            </a:r>
            <a:endParaRPr lang="en-US" sz="2800" b="1" dirty="0">
              <a:ln w="11430"/>
              <a:solidFill>
                <a:srgbClr val="0B055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95594" y="5164790"/>
            <a:ext cx="6248928" cy="0"/>
          </a:xfrm>
          <a:prstGeom prst="line">
            <a:avLst/>
          </a:prstGeom>
          <a:ln/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" name="Straight Arrow Connector 17"/>
          <p:cNvCxnSpPr>
            <a:endCxn id="22" idx="0"/>
          </p:cNvCxnSpPr>
          <p:nvPr/>
        </p:nvCxnSpPr>
        <p:spPr>
          <a:xfrm rot="5400000">
            <a:off x="8899368" y="5502957"/>
            <a:ext cx="503237" cy="12928"/>
          </a:xfrm>
          <a:prstGeom prst="straightConnector1">
            <a:avLst/>
          </a:prstGeom>
          <a:ln>
            <a:tailEnd type="arrow"/>
          </a:ln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" name="Straight Arrow Connector 18"/>
          <p:cNvCxnSpPr>
            <a:endCxn id="21" idx="0"/>
          </p:cNvCxnSpPr>
          <p:nvPr/>
        </p:nvCxnSpPr>
        <p:spPr>
          <a:xfrm rot="16200000" flipH="1">
            <a:off x="5708693" y="5479262"/>
            <a:ext cx="557025" cy="6529"/>
          </a:xfrm>
          <a:prstGeom prst="straightConnector1">
            <a:avLst/>
          </a:prstGeom>
          <a:ln>
            <a:tailEnd type="arrow"/>
          </a:ln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575111" y="5439332"/>
            <a:ext cx="591669" cy="40347"/>
          </a:xfrm>
          <a:prstGeom prst="straightConnector1">
            <a:avLst/>
          </a:prstGeom>
          <a:ln>
            <a:tailEnd type="arrow"/>
          </a:ln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1" name="Rectangle 20"/>
          <p:cNvSpPr/>
          <p:nvPr/>
        </p:nvSpPr>
        <p:spPr>
          <a:xfrm>
            <a:off x="5181594" y="5761040"/>
            <a:ext cx="1617752" cy="523220"/>
          </a:xfrm>
          <a:prstGeom prst="rect">
            <a:avLst/>
          </a:prstGeom>
          <a:solidFill>
            <a:srgbClr val="FF0066"/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28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2800" b="1" dirty="0">
              <a:ln w="11430"/>
              <a:solidFill>
                <a:srgbClr val="0B055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30650" y="5761040"/>
            <a:ext cx="1827744" cy="523220"/>
          </a:xfrm>
          <a:prstGeom prst="rect">
            <a:avLst/>
          </a:prstGeom>
          <a:solidFill>
            <a:srgbClr val="FF0066"/>
          </a:solidFill>
          <a:ln/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28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2800" b="1" dirty="0">
              <a:ln w="11430"/>
              <a:solidFill>
                <a:srgbClr val="0B055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2" descr="C:\Users\Taher ICT\Desktop\sdsdsdsdsds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4874" y="1420722"/>
            <a:ext cx="3340273" cy="1894316"/>
          </a:xfrm>
          <a:prstGeom prst="rect">
            <a:avLst/>
          </a:prstGeom>
          <a:solidFill>
            <a:srgbClr val="FF0066"/>
          </a:solidFill>
          <a:ln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" name="Picture 2" descr="C:\Users\User\Documents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1460" y="1438835"/>
            <a:ext cx="3352800" cy="1905000"/>
          </a:xfrm>
          <a:prstGeom prst="rect">
            <a:avLst/>
          </a:prstGeom>
          <a:solidFill>
            <a:srgbClr val="FF0066"/>
          </a:solidFill>
          <a:ln/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74843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42293" y="1963271"/>
            <a:ext cx="2576975" cy="3669926"/>
          </a:xfrm>
          <a:prstGeom prst="rect">
            <a:avLst/>
          </a:prstGeom>
          <a:solidFill>
            <a:srgbClr val="FF0066"/>
          </a:solidFill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4721" y="524380"/>
            <a:ext cx="375397" cy="1015663"/>
          </a:xfrm>
          <a:prstGeom prst="rect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2" descr="C:\Users\User\Documents\Desktop\content\Mother borad\terewrwre.jpg"/>
          <p:cNvPicPr>
            <a:picLocks noChangeAspect="1" noChangeArrowheads="1"/>
          </p:cNvPicPr>
          <p:nvPr/>
        </p:nvPicPr>
        <p:blipFill>
          <a:blip r:embed="rId2" cstate="print"/>
          <a:srcRect l="5555" t="9259" r="5556" b="5556"/>
          <a:stretch>
            <a:fillRect/>
          </a:stretch>
        </p:blipFill>
        <p:spPr bwMode="auto">
          <a:xfrm>
            <a:off x="1317810" y="1987495"/>
            <a:ext cx="6927447" cy="3996446"/>
          </a:xfrm>
          <a:prstGeom prst="rect">
            <a:avLst/>
          </a:prstGeom>
          <a:solidFill>
            <a:srgbClr val="FF0066"/>
          </a:solidFill>
          <a:ln/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Rectangle 15"/>
          <p:cNvSpPr/>
          <p:nvPr/>
        </p:nvSpPr>
        <p:spPr>
          <a:xfrm>
            <a:off x="8431306" y="1896034"/>
            <a:ext cx="3200400" cy="4168589"/>
          </a:xfrm>
          <a:prstGeom prst="rect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ডিভাইসসহ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4329" y="403413"/>
            <a:ext cx="3592030" cy="1323439"/>
          </a:xfrm>
          <a:prstGeom prst="rect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8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44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0" grpId="1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958352" y="1828799"/>
            <a:ext cx="4087907" cy="658907"/>
          </a:xfrm>
          <a:prstGeom prst="rect">
            <a:avLst/>
          </a:prstGeom>
          <a:solidFill>
            <a:srgbClr val="FF0066"/>
          </a:solidFill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5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</a:t>
            </a:r>
            <a:r>
              <a:rPr lang="en-US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1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3719" y="3244333"/>
            <a:ext cx="9829800" cy="1323439"/>
          </a:xfrm>
          <a:prstGeom prst="rect">
            <a:avLst/>
          </a:prstGeom>
          <a:solidFill>
            <a:srgbClr val="FF0066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যেগুলোর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 useBgFill="1">
        <p:nvSpPr>
          <p:cNvPr id="6" name="Title 15"/>
          <p:cNvSpPr txBox="1">
            <a:spLocks/>
          </p:cNvSpPr>
          <p:nvPr/>
        </p:nvSpPr>
        <p:spPr>
          <a:xfrm>
            <a:off x="9444297" y="5715000"/>
            <a:ext cx="1730210" cy="524435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lang="en-US" sz="32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 </a:t>
            </a:r>
            <a:r>
              <a:rPr lang="en-US" sz="32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37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 txBox="1">
            <a:spLocks/>
          </p:cNvSpPr>
          <p:nvPr/>
        </p:nvSpPr>
        <p:spPr>
          <a:xfrm>
            <a:off x="2259104" y="779927"/>
            <a:ext cx="6293224" cy="719699"/>
          </a:xfrm>
          <a:prstGeom prst="rect">
            <a:avLst/>
          </a:prstGeom>
          <a:solidFill>
            <a:srgbClr val="FF0066"/>
          </a:solidFill>
          <a:effectLst>
            <a:glow rad="139700">
              <a:schemeClr val="accent1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এয়ার ও কুলিং ফ্যান</a:t>
            </a:r>
            <a:r>
              <a:rPr kumimoji="0" lang="en-US" sz="60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60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60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4" name="Picture 2" descr="C:\Users\User\Documents\Desktop\ckoling f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3220" y="1640540"/>
            <a:ext cx="4993341" cy="3415554"/>
          </a:xfrm>
          <a:prstGeom prst="rect">
            <a:avLst/>
          </a:prstGeom>
          <a:solidFill>
            <a:srgbClr val="FF0066"/>
          </a:solidFill>
          <a:ln/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6324600" y="4495800"/>
            <a:ext cx="1627369" cy="584775"/>
          </a:xfrm>
          <a:prstGeom prst="rect">
            <a:avLst/>
          </a:prstGeom>
          <a:solidFill>
            <a:srgbClr val="FF0066"/>
          </a:solidFill>
          <a:effectLst>
            <a:glow rad="139700">
              <a:schemeClr val="accent1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কুলিং ফ্যান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3" descr="C:\Users\User\Documents\Desktop\tretretre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481" y="1658470"/>
            <a:ext cx="4639235" cy="3411071"/>
          </a:xfrm>
          <a:prstGeom prst="rect">
            <a:avLst/>
          </a:prstGeom>
          <a:solidFill>
            <a:srgbClr val="FF0066"/>
          </a:solidFill>
          <a:ln/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Rectangle 16"/>
          <p:cNvSpPr/>
          <p:nvPr/>
        </p:nvSpPr>
        <p:spPr>
          <a:xfrm>
            <a:off x="4043076" y="4467880"/>
            <a:ext cx="1582484" cy="584775"/>
          </a:xfrm>
          <a:prstGeom prst="rect">
            <a:avLst/>
          </a:prstGeom>
          <a:solidFill>
            <a:srgbClr val="FF0066"/>
          </a:solidFill>
          <a:effectLst>
            <a:glow rad="139700">
              <a:schemeClr val="accent1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এয়ার ফ্যান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2351" y="5208328"/>
            <a:ext cx="4773706" cy="923532"/>
          </a:xfrm>
          <a:prstGeom prst="rect">
            <a:avLst/>
          </a:prstGeom>
          <a:solidFill>
            <a:srgbClr val="FF0066"/>
          </a:solidFill>
          <a:ln/>
          <a:effectLst>
            <a:glow rad="139700">
              <a:schemeClr val="accent1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ম্পি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উটারে</a:t>
            </a:r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ঠাণ্ডা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করায় এবং গরম বাতাস বাহির 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দেয়।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85643" y="5244354"/>
            <a:ext cx="5082988" cy="806823"/>
          </a:xfrm>
          <a:prstGeom prst="rect">
            <a:avLst/>
          </a:prstGeom>
          <a:solidFill>
            <a:srgbClr val="FF0066"/>
          </a:solidFill>
          <a:ln/>
          <a:effectLst>
            <a:glow rad="139700">
              <a:schemeClr val="accent1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ম্পি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উটারের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প্রসেসরকে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ঠাণ্ডা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7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635624" y="106957"/>
            <a:ext cx="6925236" cy="605737"/>
          </a:xfrm>
          <a:prstGeom prst="rect">
            <a:avLst/>
          </a:prstGeom>
          <a:solidFill>
            <a:srgbClr val="FF0066"/>
          </a:solidFill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ও আউটপুট ডিভাইস</a:t>
            </a:r>
            <a:endParaRPr lang="en-US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3" descr="C:\Users\User\Documents\Desktop\gtphak acf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438" y="995083"/>
            <a:ext cx="4696776" cy="2561164"/>
          </a:xfrm>
          <a:prstGeom prst="rect">
            <a:avLst/>
          </a:prstGeom>
          <a:solidFill>
            <a:srgbClr val="FF0066"/>
          </a:solidFill>
          <a:ln/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" name="Picture 2" descr="C:\Users\User\Documents\Desktop\sound c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955" y="968188"/>
            <a:ext cx="4886831" cy="2580732"/>
          </a:xfrm>
          <a:prstGeom prst="rect">
            <a:avLst/>
          </a:prstGeom>
          <a:solidFill>
            <a:srgbClr val="FF0066"/>
          </a:solidFill>
          <a:ln/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Rectangle 16"/>
          <p:cNvSpPr/>
          <p:nvPr/>
        </p:nvSpPr>
        <p:spPr>
          <a:xfrm>
            <a:off x="2975165" y="3137029"/>
            <a:ext cx="2228850" cy="402319"/>
          </a:xfrm>
          <a:prstGeom prst="rect">
            <a:avLst/>
          </a:prstGeom>
          <a:solidFill>
            <a:srgbClr val="FF0066"/>
          </a:solidFill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55181" y="3137029"/>
            <a:ext cx="2228850" cy="402319"/>
          </a:xfrm>
          <a:prstGeom prst="rect">
            <a:avLst/>
          </a:prstGeom>
          <a:solidFill>
            <a:srgbClr val="FF0066"/>
          </a:solidFill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6179" y="3711388"/>
            <a:ext cx="5025847" cy="2514601"/>
          </a:xfrm>
          <a:prstGeom prst="rect">
            <a:avLst/>
          </a:prstGeom>
          <a:solidFill>
            <a:srgbClr val="FF0066"/>
          </a:solidFill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যন্ত্রগুলোতে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5268" y="3657600"/>
            <a:ext cx="5351929" cy="2608729"/>
          </a:xfrm>
          <a:prstGeom prst="rect">
            <a:avLst/>
          </a:prstGeom>
          <a:solidFill>
            <a:srgbClr val="FF0066"/>
          </a:solidFill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21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040"/>
          <a:stretch/>
        </p:blipFill>
        <p:spPr>
          <a:xfrm>
            <a:off x="3146613" y="145275"/>
            <a:ext cx="5957046" cy="985598"/>
          </a:xfrm>
          <a:prstGeom prst="rect">
            <a:avLst/>
          </a:prstGeom>
          <a:solidFill>
            <a:srgbClr val="FF0066"/>
          </a:solidFill>
          <a:ln/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6586" y="1339403"/>
            <a:ext cx="1946507" cy="2382591"/>
          </a:xfrm>
          <a:prstGeom prst="rect">
            <a:avLst/>
          </a:prstGeom>
          <a:solidFill>
            <a:srgbClr val="FF0066"/>
          </a:solidFill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3509682" y="336176"/>
            <a:ext cx="5311589" cy="712695"/>
          </a:xfrm>
          <a:prstGeom prst="rect">
            <a:avLst/>
          </a:prstGeom>
          <a:solidFill>
            <a:srgbClr val="FF0066"/>
          </a:solidFill>
          <a:ln/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6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4" descr="C:\Users\Taher ICT\Desktop\6786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824" y="1344706"/>
            <a:ext cx="8216152" cy="4208928"/>
          </a:xfrm>
          <a:prstGeom prst="rect">
            <a:avLst/>
          </a:prstGeom>
          <a:solidFill>
            <a:srgbClr val="FF0066"/>
          </a:solidFill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35986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2743189" y="215153"/>
            <a:ext cx="4303058" cy="808985"/>
          </a:xfrm>
          <a:prstGeom prst="rect">
            <a:avLst/>
          </a:prstGeom>
          <a:solidFill>
            <a:srgbClr val="FF0066"/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 ডিভাইস</a:t>
            </a:r>
            <a:r>
              <a:rPr lang="en-US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ocuments\Desktop\content\Output\dfdfdfd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836" y="3778622"/>
            <a:ext cx="4545106" cy="2299531"/>
          </a:xfrm>
          <a:prstGeom prst="rect">
            <a:avLst/>
          </a:prstGeom>
          <a:solidFill>
            <a:srgbClr val="FF0066"/>
          </a:solidFill>
          <a:ln/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4" descr="C:\Users\User\Documents\Desktop\content\Mother borad\4tretretertr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8493" y="1102658"/>
            <a:ext cx="4598895" cy="2130909"/>
          </a:xfrm>
          <a:prstGeom prst="rect">
            <a:avLst/>
          </a:prstGeom>
          <a:solidFill>
            <a:srgbClr val="FF0066"/>
          </a:solidFill>
          <a:ln/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5" descr="C:\Users\User\Documents\Desktop\fsdfsdfsdf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753" y="1021976"/>
            <a:ext cx="3805518" cy="1915760"/>
          </a:xfrm>
          <a:prstGeom prst="rect">
            <a:avLst/>
          </a:prstGeom>
          <a:solidFill>
            <a:srgbClr val="FF0066"/>
          </a:solidFill>
          <a:ln/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6" descr="C:\Users\User\Documents\Desktop\cdsdcxzcxzczxcx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5883" y="3765176"/>
            <a:ext cx="3765176" cy="2292274"/>
          </a:xfrm>
          <a:prstGeom prst="rect">
            <a:avLst/>
          </a:prstGeom>
          <a:solidFill>
            <a:srgbClr val="FF0066"/>
          </a:solidFill>
          <a:ln/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1175552" y="3282999"/>
            <a:ext cx="2186213" cy="369817"/>
          </a:xfrm>
          <a:prstGeom prst="rect">
            <a:avLst/>
          </a:prstGeom>
          <a:solidFill>
            <a:srgbClr val="FF0066"/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47965" y="3024008"/>
            <a:ext cx="3402106" cy="348965"/>
          </a:xfrm>
          <a:prstGeom prst="rect">
            <a:avLst/>
          </a:prstGeom>
          <a:solidFill>
            <a:srgbClr val="FF0066"/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মাল্টিডিয়া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363" y="6160669"/>
            <a:ext cx="2651874" cy="369817"/>
          </a:xfrm>
          <a:prstGeom prst="rect">
            <a:avLst/>
          </a:prstGeom>
          <a:solidFill>
            <a:srgbClr val="FF0066"/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05362" y="6145303"/>
            <a:ext cx="1721223" cy="344842"/>
          </a:xfrm>
          <a:prstGeom prst="rect">
            <a:avLst/>
          </a:prstGeom>
          <a:solidFill>
            <a:srgbClr val="FF0066"/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প্লটার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0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ocuments\Desktop\dot pri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1"/>
            <a:ext cx="4773706" cy="2431163"/>
          </a:xfrm>
          <a:prstGeom prst="rect">
            <a:avLst/>
          </a:prstGeom>
          <a:solidFill>
            <a:srgbClr val="FF0066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6" descr="C:\Users\User\Documents\Desktop\inkjet prin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4153"/>
            <a:ext cx="4679576" cy="2877670"/>
          </a:xfrm>
          <a:prstGeom prst="rect">
            <a:avLst/>
          </a:prstGeom>
          <a:solidFill>
            <a:srgbClr val="FF0066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7" descr="C:\Users\User\Documents\Desktop\fdf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3672" y="309282"/>
            <a:ext cx="5056094" cy="2796989"/>
          </a:xfrm>
          <a:prstGeom prst="rect">
            <a:avLst/>
          </a:prstGeom>
          <a:solidFill>
            <a:srgbClr val="FF0066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10192870" y="295835"/>
            <a:ext cx="1882585" cy="605118"/>
          </a:xfrm>
          <a:prstGeom prst="rect">
            <a:avLst/>
          </a:prstGeom>
          <a:solidFill>
            <a:srgbClr val="FF0066"/>
          </a:solidFill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1200" b="1" dirty="0">
              <a:ln w="11430"/>
              <a:solidFill>
                <a:srgbClr val="0B055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624" y="2588999"/>
            <a:ext cx="3711232" cy="546668"/>
          </a:xfrm>
          <a:prstGeom prst="rect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ডট</a:t>
            </a:r>
            <a:r>
              <a:rPr lang="en-US" sz="28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sz="28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28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srgbClr val="0B055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409" y="6144632"/>
            <a:ext cx="3060381" cy="448395"/>
          </a:xfrm>
          <a:prstGeom prst="rect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ইঙ্কজেট</a:t>
            </a:r>
            <a:r>
              <a:rPr lang="en-US" sz="28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28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srgbClr val="0B055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3192" y="3159714"/>
            <a:ext cx="3060381" cy="486938"/>
          </a:xfrm>
          <a:prstGeom prst="rect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32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srgbClr val="0B055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2657" y="3886201"/>
            <a:ext cx="5777753" cy="2514600"/>
          </a:xfrm>
          <a:prstGeom prst="rect">
            <a:avLst/>
          </a:prstGeom>
          <a:solidFill>
            <a:srgbClr val="FF0066"/>
          </a:solidFill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4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4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ছাপানোর</a:t>
            </a:r>
            <a:r>
              <a:rPr lang="en-US" sz="4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4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n w="11430"/>
              <a:solidFill>
                <a:srgbClr val="0B055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6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3402110" y="703382"/>
            <a:ext cx="5486400" cy="869921"/>
          </a:xfrm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72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72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72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2282" y="2329660"/>
            <a:ext cx="8834718" cy="1477328"/>
          </a:xfrm>
          <a:prstGeom prst="rect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**তোমাদের বিদ্যালয়ে ব্যবহারের জন্য কোন ধরনের প্রিন্টার উপযুক্ত, দলে আলোচনা করে যুক্তিসহ উপস্হাপন কর।</a:t>
            </a:r>
            <a:endParaRPr lang="en-US" sz="3600" b="1" dirty="0" smtClean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Title 15"/>
          <p:cNvSpPr txBox="1">
            <a:spLocks/>
          </p:cNvSpPr>
          <p:nvPr/>
        </p:nvSpPr>
        <p:spPr>
          <a:xfrm>
            <a:off x="9444297" y="5715000"/>
            <a:ext cx="1730210" cy="524435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lang="en-US" sz="32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 </a:t>
            </a:r>
            <a:r>
              <a:rPr lang="en-US" sz="32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58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2377" y="0"/>
            <a:ext cx="2944905" cy="2629019"/>
          </a:xfrm>
          <a:prstGeom prst="rect">
            <a:avLst/>
          </a:prstGeom>
          <a:noFill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134473" y="2712909"/>
            <a:ext cx="4719918" cy="2985433"/>
          </a:xfrm>
          <a:prstGeom prst="rect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মহছেন খান,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 এস এস, </a:t>
            </a:r>
            <a:endParaRPr lang="en-US" sz="32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20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 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রাজ্জাক উচ্চ বিদ্যালয়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সদর, কুমিল্লা।</a:t>
            </a:r>
            <a:endParaRPr lang="en-US" sz="28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mkhan</a:t>
            </a:r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4290@gmail.com </a:t>
            </a:r>
          </a:p>
          <a:p>
            <a:pPr algn="ctr"/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Mob: 01831156967</a:t>
            </a:r>
            <a:endParaRPr lang="bn-BD" sz="24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7046" y="2567226"/>
            <a:ext cx="5849459" cy="3046988"/>
          </a:xfrm>
          <a:prstGeom prst="rect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</a:t>
            </a:r>
          </a:p>
          <a:p>
            <a:pPr algn="ctr"/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পিরিয়ড-তৃতীয়</a:t>
            </a:r>
            <a:endParaRPr lang="en-US" sz="32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  <a:p>
            <a:pPr algn="ctr"/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06-02-2020খ্রিঃ</a:t>
            </a:r>
            <a:endParaRPr lang="bn-BD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1509" y="2859743"/>
            <a:ext cx="1533461" cy="3195588"/>
          </a:xfrm>
          <a:prstGeom prst="rect">
            <a:avLst/>
          </a:prstGeom>
          <a:solidFill>
            <a:srgbClr val="FF0066"/>
          </a:solidFill>
          <a:ln/>
          <a:effectLst>
            <a:glow rad="63500">
              <a:schemeClr val="accent1">
                <a:satMod val="175000"/>
                <a:alpha val="4000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084320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9711" y="1415554"/>
            <a:ext cx="5486399" cy="1295400"/>
          </a:xfrm>
          <a:prstGeom prst="rect">
            <a:avLst/>
          </a:prstGeom>
          <a:solidFill>
            <a:srgbClr val="FF0066"/>
          </a:solidFill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9142" y="2743197"/>
            <a:ext cx="7637926" cy="2810436"/>
          </a:xfrm>
          <a:prstGeom prst="rect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AutoNum type="arabicParenR"/>
            </a:pPr>
            <a:r>
              <a:rPr lang="bn-BD" sz="36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 ডিভাইস গুলির নাম বল</a:t>
            </a:r>
            <a:r>
              <a:rPr lang="en-US" sz="36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R"/>
            </a:pPr>
            <a:r>
              <a:rPr lang="bn-BD" sz="36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 গুলির নাম বল</a:t>
            </a:r>
            <a:r>
              <a:rPr lang="en-US" sz="36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36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R"/>
            </a:pPr>
            <a:r>
              <a:rPr lang="bn-BD" sz="36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  ডিভাইস কি?</a:t>
            </a:r>
            <a:endParaRPr lang="en-US" sz="36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6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731" y="1282036"/>
            <a:ext cx="9372600" cy="2953788"/>
          </a:xfrm>
          <a:prstGeom prst="rect">
            <a:avLst/>
          </a:prstGeom>
          <a:solidFill>
            <a:srgbClr val="FF0066"/>
          </a:solidFill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7121235" y="471052"/>
            <a:ext cx="3519054" cy="558727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prstTxWarp prst="textTriangle">
              <a:avLst>
                <a:gd name="adj" fmla="val 4499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600" b="1" dirty="0">
                <a:ln w="11430"/>
                <a:solidFill>
                  <a:srgbClr val="16036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বাড়ীর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5047" y="4356848"/>
            <a:ext cx="9399495" cy="1089211"/>
          </a:xfrm>
          <a:prstGeom prst="rect">
            <a:avLst/>
          </a:prstGeom>
          <a:solidFill>
            <a:srgbClr val="FF0066"/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endParaRPr lang="bn-BD" sz="3200" b="1" dirty="0" smtClean="0">
              <a:ln w="11430"/>
              <a:solidFill>
                <a:srgbClr val="16036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/>
                <a:solidFill>
                  <a:srgbClr val="16036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b="1" dirty="0">
                <a:ln w="11430"/>
                <a:solidFill>
                  <a:srgbClr val="16036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সংরক্ষণের জন্য সিডি, ডিভিডি, পেনড্রাইভ অথবা মেমোরি কার্ডের মধ্যে কোনটি বেশি উপযোগি মনে কর? যুক্তিসহ বর্ণনা কর।</a:t>
            </a:r>
            <a:endParaRPr lang="en-US" sz="3200" b="1" dirty="0">
              <a:ln w="11430"/>
              <a:solidFill>
                <a:srgbClr val="16036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b="1" dirty="0">
              <a:ln w="11430"/>
              <a:solidFill>
                <a:srgbClr val="16036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45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640539"/>
            <a:ext cx="10623176" cy="3388659"/>
          </a:xfrm>
          <a:prstGeom prst="rect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হুইল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রিকগনিশন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প্রতিলিপি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OMR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8721" y="635616"/>
            <a:ext cx="1778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87644" y="2971800"/>
            <a:ext cx="6019800" cy="312732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lc="http://schemas.openxmlformats.org/drawingml/2006/lockedCanvas"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6"/>
          <p:cNvSpPr txBox="1"/>
          <p:nvPr/>
        </p:nvSpPr>
        <p:spPr>
          <a:xfrm>
            <a:off x="968185" y="584068"/>
            <a:ext cx="993737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bn-BD" sz="4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শ্রেণিতে </a:t>
            </a:r>
            <a:r>
              <a:rPr lang="en-US" sz="4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4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4800" b="1" dirty="0" smtClean="0">
              <a:ln w="11430"/>
              <a:solidFill>
                <a:srgbClr val="0B055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11430"/>
              <a:solidFill>
                <a:srgbClr val="0B055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45754">
            <a:off x="564461" y="1781495"/>
            <a:ext cx="2960377" cy="4533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538134" y="2201333"/>
            <a:ext cx="2878667" cy="291253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8711" y="2980266"/>
            <a:ext cx="1744237" cy="1424930"/>
          </a:xfrm>
          <a:prstGeom prst="rect">
            <a:avLst/>
          </a:prstGeom>
          <a:solidFill>
            <a:srgbClr val="FF0066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263019029"/>
              </p:ext>
            </p:extLst>
          </p:nvPr>
        </p:nvGraphicFramePr>
        <p:xfrm>
          <a:off x="2144890" y="9228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90297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ocuments\Desktop\gdgdfgd.jpg"/>
          <p:cNvPicPr>
            <a:picLocks noChangeAspect="1" noChangeArrowheads="1"/>
          </p:cNvPicPr>
          <p:nvPr/>
        </p:nvPicPr>
        <p:blipFill>
          <a:blip r:embed="rId3" cstate="print">
            <a:lum bright="6000" contrast="-20000"/>
          </a:blip>
          <a:srcRect/>
          <a:stretch>
            <a:fillRect/>
          </a:stretch>
        </p:blipFill>
        <p:spPr bwMode="auto">
          <a:xfrm>
            <a:off x="3482789" y="2138083"/>
            <a:ext cx="4787153" cy="3617258"/>
          </a:xfrm>
          <a:prstGeom prst="rect">
            <a:avLst/>
          </a:prstGeom>
          <a:solidFill>
            <a:srgbClr val="FF0066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317500"/>
          </a:effectLst>
        </p:spPr>
      </p:pic>
      <p:sp>
        <p:nvSpPr>
          <p:cNvPr id="9" name="Rectangle 8"/>
          <p:cNvSpPr/>
          <p:nvPr/>
        </p:nvSpPr>
        <p:spPr>
          <a:xfrm>
            <a:off x="2487706" y="802383"/>
            <a:ext cx="7032811" cy="923330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u="sng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সংশ্লিষ্ট যন্ত্রপাতি </a:t>
            </a:r>
            <a:endParaRPr lang="en-US" sz="5400" b="1" u="sng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68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1384923" y="9672034"/>
            <a:ext cx="334851" cy="334851"/>
          </a:xfrm>
          <a:prstGeom prst="ellipse">
            <a:avLst/>
          </a:prstGeom>
          <a:noFill/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035" y="1525837"/>
            <a:ext cx="4430111" cy="646331"/>
          </a:xfrm>
          <a:prstGeom prst="rect">
            <a:avLst/>
          </a:prstGeom>
          <a:noFill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425388" y="2554943"/>
            <a:ext cx="9668435" cy="1231354"/>
          </a:xfrm>
          <a:custGeom>
            <a:avLst/>
            <a:gdLst>
              <a:gd name="connsiteX0" fmla="*/ 160804 w 964803"/>
              <a:gd name="connsiteY0" fmla="*/ 0 h 7190581"/>
              <a:gd name="connsiteX1" fmla="*/ 803999 w 964803"/>
              <a:gd name="connsiteY1" fmla="*/ 0 h 7190581"/>
              <a:gd name="connsiteX2" fmla="*/ 917705 w 964803"/>
              <a:gd name="connsiteY2" fmla="*/ 47099 h 7190581"/>
              <a:gd name="connsiteX3" fmla="*/ 964803 w 964803"/>
              <a:gd name="connsiteY3" fmla="*/ 160805 h 7190581"/>
              <a:gd name="connsiteX4" fmla="*/ 964803 w 964803"/>
              <a:gd name="connsiteY4" fmla="*/ 7190581 h 7190581"/>
              <a:gd name="connsiteX5" fmla="*/ 964803 w 964803"/>
              <a:gd name="connsiteY5" fmla="*/ 7190581 h 7190581"/>
              <a:gd name="connsiteX6" fmla="*/ 964803 w 964803"/>
              <a:gd name="connsiteY6" fmla="*/ 7190581 h 7190581"/>
              <a:gd name="connsiteX7" fmla="*/ 0 w 964803"/>
              <a:gd name="connsiteY7" fmla="*/ 7190581 h 7190581"/>
              <a:gd name="connsiteX8" fmla="*/ 0 w 964803"/>
              <a:gd name="connsiteY8" fmla="*/ 7190581 h 7190581"/>
              <a:gd name="connsiteX9" fmla="*/ 0 w 964803"/>
              <a:gd name="connsiteY9" fmla="*/ 7190581 h 7190581"/>
              <a:gd name="connsiteX10" fmla="*/ 0 w 964803"/>
              <a:gd name="connsiteY10" fmla="*/ 160804 h 7190581"/>
              <a:gd name="connsiteX11" fmla="*/ 47099 w 964803"/>
              <a:gd name="connsiteY11" fmla="*/ 47098 h 7190581"/>
              <a:gd name="connsiteX12" fmla="*/ 160805 w 964803"/>
              <a:gd name="connsiteY12" fmla="*/ 0 h 7190581"/>
              <a:gd name="connsiteX13" fmla="*/ 160804 w 964803"/>
              <a:gd name="connsiteY13" fmla="*/ 0 h 719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7190581">
                <a:moveTo>
                  <a:pt x="964803" y="1198459"/>
                </a:moveTo>
                <a:lnTo>
                  <a:pt x="964803" y="5992122"/>
                </a:lnTo>
                <a:cubicBezTo>
                  <a:pt x="964803" y="6309973"/>
                  <a:pt x="962530" y="6614804"/>
                  <a:pt x="958483" y="6839561"/>
                </a:cubicBezTo>
                <a:cubicBezTo>
                  <a:pt x="954437" y="7064318"/>
                  <a:pt x="948949" y="7190577"/>
                  <a:pt x="943227" y="7190577"/>
                </a:cubicBezTo>
                <a:lnTo>
                  <a:pt x="0" y="7190577"/>
                </a:lnTo>
                <a:lnTo>
                  <a:pt x="0" y="7190577"/>
                </a:lnTo>
                <a:lnTo>
                  <a:pt x="0" y="7190577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943227" y="4"/>
                </a:lnTo>
                <a:cubicBezTo>
                  <a:pt x="948949" y="4"/>
                  <a:pt x="954437" y="126271"/>
                  <a:pt x="958484" y="351028"/>
                </a:cubicBezTo>
                <a:cubicBezTo>
                  <a:pt x="962530" y="575784"/>
                  <a:pt x="964803" y="880615"/>
                  <a:pt x="964803" y="1198466"/>
                </a:cubicBezTo>
                <a:lnTo>
                  <a:pt x="964803" y="1198459"/>
                </a:lnTo>
                <a:close/>
              </a:path>
            </a:pathLst>
          </a:custGeom>
          <a:noFill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06248" tIns="65513" rIns="65513" bIns="65513" numCol="1" spcCol="1270" anchor="ctr" anchorCtr="0">
            <a:noAutofit/>
          </a:bodyPr>
          <a:lstStyle/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40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কম্পিউটারের বিভিন্ন যন্ত্রাংশের কার্যাবলী বর্ণনা করতে পারবে</a:t>
            </a:r>
            <a:r>
              <a:rPr lang="en-US" sz="40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52283" y="3926542"/>
            <a:ext cx="8875058" cy="1098802"/>
          </a:xfrm>
          <a:custGeom>
            <a:avLst/>
            <a:gdLst>
              <a:gd name="connsiteX0" fmla="*/ 160804 w 964803"/>
              <a:gd name="connsiteY0" fmla="*/ 0 h 7190581"/>
              <a:gd name="connsiteX1" fmla="*/ 803999 w 964803"/>
              <a:gd name="connsiteY1" fmla="*/ 0 h 7190581"/>
              <a:gd name="connsiteX2" fmla="*/ 917705 w 964803"/>
              <a:gd name="connsiteY2" fmla="*/ 47099 h 7190581"/>
              <a:gd name="connsiteX3" fmla="*/ 964803 w 964803"/>
              <a:gd name="connsiteY3" fmla="*/ 160805 h 7190581"/>
              <a:gd name="connsiteX4" fmla="*/ 964803 w 964803"/>
              <a:gd name="connsiteY4" fmla="*/ 7190581 h 7190581"/>
              <a:gd name="connsiteX5" fmla="*/ 964803 w 964803"/>
              <a:gd name="connsiteY5" fmla="*/ 7190581 h 7190581"/>
              <a:gd name="connsiteX6" fmla="*/ 964803 w 964803"/>
              <a:gd name="connsiteY6" fmla="*/ 7190581 h 7190581"/>
              <a:gd name="connsiteX7" fmla="*/ 0 w 964803"/>
              <a:gd name="connsiteY7" fmla="*/ 7190581 h 7190581"/>
              <a:gd name="connsiteX8" fmla="*/ 0 w 964803"/>
              <a:gd name="connsiteY8" fmla="*/ 7190581 h 7190581"/>
              <a:gd name="connsiteX9" fmla="*/ 0 w 964803"/>
              <a:gd name="connsiteY9" fmla="*/ 7190581 h 7190581"/>
              <a:gd name="connsiteX10" fmla="*/ 0 w 964803"/>
              <a:gd name="connsiteY10" fmla="*/ 160804 h 7190581"/>
              <a:gd name="connsiteX11" fmla="*/ 47099 w 964803"/>
              <a:gd name="connsiteY11" fmla="*/ 47098 h 7190581"/>
              <a:gd name="connsiteX12" fmla="*/ 160805 w 964803"/>
              <a:gd name="connsiteY12" fmla="*/ 0 h 7190581"/>
              <a:gd name="connsiteX13" fmla="*/ 160804 w 964803"/>
              <a:gd name="connsiteY13" fmla="*/ 0 h 719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7190581">
                <a:moveTo>
                  <a:pt x="964803" y="1198459"/>
                </a:moveTo>
                <a:lnTo>
                  <a:pt x="964803" y="5992122"/>
                </a:lnTo>
                <a:cubicBezTo>
                  <a:pt x="964803" y="6309973"/>
                  <a:pt x="962530" y="6614804"/>
                  <a:pt x="958483" y="6839561"/>
                </a:cubicBezTo>
                <a:cubicBezTo>
                  <a:pt x="954437" y="7064318"/>
                  <a:pt x="948949" y="7190577"/>
                  <a:pt x="943227" y="7190577"/>
                </a:cubicBezTo>
                <a:lnTo>
                  <a:pt x="0" y="7190577"/>
                </a:lnTo>
                <a:lnTo>
                  <a:pt x="0" y="7190577"/>
                </a:lnTo>
                <a:lnTo>
                  <a:pt x="0" y="7190577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943227" y="4"/>
                </a:lnTo>
                <a:cubicBezTo>
                  <a:pt x="948949" y="4"/>
                  <a:pt x="954437" y="126271"/>
                  <a:pt x="958484" y="351028"/>
                </a:cubicBezTo>
                <a:cubicBezTo>
                  <a:pt x="962530" y="575784"/>
                  <a:pt x="964803" y="880615"/>
                  <a:pt x="964803" y="1198466"/>
                </a:cubicBezTo>
                <a:lnTo>
                  <a:pt x="964803" y="1198459"/>
                </a:lnTo>
                <a:close/>
              </a:path>
            </a:pathLst>
          </a:custGeom>
          <a:noFill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06248" tIns="65513" rIns="65513" bIns="65513" numCol="1" spcCol="1270" anchor="ctr" anchorCtr="0">
            <a:noAutofit/>
          </a:bodyPr>
          <a:lstStyle/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40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কম্পিউটারের বিভিন্ন যন্ত্রাংশের পারস্পরিক সম্পর্ক ব্যাখ্যা করতে পারবে</a:t>
            </a:r>
            <a:r>
              <a:rPr lang="en-US" sz="40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452282" y="5136776"/>
            <a:ext cx="8834717" cy="1112315"/>
          </a:xfrm>
          <a:custGeom>
            <a:avLst/>
            <a:gdLst>
              <a:gd name="connsiteX0" fmla="*/ 160804 w 964803"/>
              <a:gd name="connsiteY0" fmla="*/ 0 h 7190581"/>
              <a:gd name="connsiteX1" fmla="*/ 803999 w 964803"/>
              <a:gd name="connsiteY1" fmla="*/ 0 h 7190581"/>
              <a:gd name="connsiteX2" fmla="*/ 917705 w 964803"/>
              <a:gd name="connsiteY2" fmla="*/ 47099 h 7190581"/>
              <a:gd name="connsiteX3" fmla="*/ 964803 w 964803"/>
              <a:gd name="connsiteY3" fmla="*/ 160805 h 7190581"/>
              <a:gd name="connsiteX4" fmla="*/ 964803 w 964803"/>
              <a:gd name="connsiteY4" fmla="*/ 7190581 h 7190581"/>
              <a:gd name="connsiteX5" fmla="*/ 964803 w 964803"/>
              <a:gd name="connsiteY5" fmla="*/ 7190581 h 7190581"/>
              <a:gd name="connsiteX6" fmla="*/ 964803 w 964803"/>
              <a:gd name="connsiteY6" fmla="*/ 7190581 h 7190581"/>
              <a:gd name="connsiteX7" fmla="*/ 0 w 964803"/>
              <a:gd name="connsiteY7" fmla="*/ 7190581 h 7190581"/>
              <a:gd name="connsiteX8" fmla="*/ 0 w 964803"/>
              <a:gd name="connsiteY8" fmla="*/ 7190581 h 7190581"/>
              <a:gd name="connsiteX9" fmla="*/ 0 w 964803"/>
              <a:gd name="connsiteY9" fmla="*/ 7190581 h 7190581"/>
              <a:gd name="connsiteX10" fmla="*/ 0 w 964803"/>
              <a:gd name="connsiteY10" fmla="*/ 160804 h 7190581"/>
              <a:gd name="connsiteX11" fmla="*/ 47099 w 964803"/>
              <a:gd name="connsiteY11" fmla="*/ 47098 h 7190581"/>
              <a:gd name="connsiteX12" fmla="*/ 160805 w 964803"/>
              <a:gd name="connsiteY12" fmla="*/ 0 h 7190581"/>
              <a:gd name="connsiteX13" fmla="*/ 160804 w 964803"/>
              <a:gd name="connsiteY13" fmla="*/ 0 h 719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7190581">
                <a:moveTo>
                  <a:pt x="964803" y="1198459"/>
                </a:moveTo>
                <a:lnTo>
                  <a:pt x="964803" y="5992122"/>
                </a:lnTo>
                <a:cubicBezTo>
                  <a:pt x="964803" y="6309973"/>
                  <a:pt x="962530" y="6614804"/>
                  <a:pt x="958483" y="6839561"/>
                </a:cubicBezTo>
                <a:cubicBezTo>
                  <a:pt x="954437" y="7064318"/>
                  <a:pt x="948949" y="7190577"/>
                  <a:pt x="943227" y="7190577"/>
                </a:cubicBezTo>
                <a:lnTo>
                  <a:pt x="0" y="7190577"/>
                </a:lnTo>
                <a:lnTo>
                  <a:pt x="0" y="7190577"/>
                </a:lnTo>
                <a:lnTo>
                  <a:pt x="0" y="7190577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943227" y="4"/>
                </a:lnTo>
                <a:cubicBezTo>
                  <a:pt x="948949" y="4"/>
                  <a:pt x="954437" y="126271"/>
                  <a:pt x="958484" y="351028"/>
                </a:cubicBezTo>
                <a:cubicBezTo>
                  <a:pt x="962530" y="575784"/>
                  <a:pt x="964803" y="880615"/>
                  <a:pt x="964803" y="1198466"/>
                </a:cubicBezTo>
                <a:lnTo>
                  <a:pt x="964803" y="1198459"/>
                </a:lnTo>
                <a:close/>
              </a:path>
            </a:pathLst>
          </a:custGeom>
          <a:noFill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06248" tIns="65513" rIns="65513" bIns="65513" numCol="1" spcCol="1270" anchor="ctr" anchorCtr="0">
            <a:noAutofit/>
          </a:bodyPr>
          <a:lstStyle/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36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কম্পিউটারের চিত্র এঁকে এর </a:t>
            </a:r>
            <a:r>
              <a:rPr lang="en-US" sz="36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</a:t>
            </a:r>
            <a:r>
              <a:rPr lang="bn-BD" sz="36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ন্ন যন্ত্রপাতি চি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হ্নিত</a:t>
            </a:r>
            <a:r>
              <a:rPr lang="bn-BD" sz="36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6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68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54588" y="213495"/>
            <a:ext cx="4491318" cy="923330"/>
          </a:xfrm>
          <a:prstGeom prst="rect">
            <a:avLst/>
          </a:prstGeom>
          <a:solidFill>
            <a:srgbClr val="FF0000"/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ইনপুট ডিভাইস</a:t>
            </a:r>
            <a:endParaRPr lang="en-US" sz="5400" b="1" dirty="0" smtClean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1" descr="C:\Users\User\Documents\Desktop\content\Logitech_M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035" y="1196788"/>
            <a:ext cx="4572004" cy="2185896"/>
          </a:xfrm>
          <a:prstGeom prst="rect">
            <a:avLst/>
          </a:prstGeom>
          <a:solidFill>
            <a:srgbClr val="00B0F0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6" name="Picture 3" descr="C:\Users\User\Documents\Desktop\content\images.jpgrer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247" y="4164107"/>
            <a:ext cx="4863345" cy="1779494"/>
          </a:xfrm>
          <a:prstGeom prst="rect">
            <a:avLst/>
          </a:prstGeom>
          <a:solidFill>
            <a:srgbClr val="00B0F0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8" name="Flowchart: Alternate Process 37"/>
          <p:cNvSpPr/>
          <p:nvPr/>
        </p:nvSpPr>
        <p:spPr>
          <a:xfrm>
            <a:off x="311652" y="5943600"/>
            <a:ext cx="5605054" cy="578224"/>
          </a:xfrm>
          <a:prstGeom prst="flowChartAlternateProcess">
            <a:avLst/>
          </a:prstGeom>
          <a:solidFill>
            <a:srgbClr val="00B0F0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বহুল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400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551330" y="3334871"/>
            <a:ext cx="5360644" cy="739589"/>
          </a:xfrm>
          <a:prstGeom prst="flowChartAlternateProcess">
            <a:avLst/>
          </a:prstGeom>
          <a:solidFill>
            <a:srgbClr val="00B0F0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চিত্রভিত্তিক অপারেটিং সিস্টেমে বহুল ব্যবহার লক্ষ করা যায়।</a:t>
            </a:r>
            <a:endParaRPr lang="en-US" sz="2000" b="1" dirty="0">
              <a:ln w="11430"/>
              <a:solidFill>
                <a:srgbClr val="0B055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" name="Picture 2" descr="C:\Users\User\Documents\Desktop\ert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1824" y="1250577"/>
            <a:ext cx="4908176" cy="2306919"/>
          </a:xfrm>
          <a:prstGeom prst="rect">
            <a:avLst/>
          </a:prstGeom>
          <a:solidFill>
            <a:srgbClr val="00B0F0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2" name="Picture 6" descr="C:\Users\User\Documents\Desktop\content\gfgfgfgfgfgfgfg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5954" y="4177554"/>
            <a:ext cx="4894728" cy="1779493"/>
          </a:xfrm>
          <a:prstGeom prst="rect">
            <a:avLst/>
          </a:prstGeom>
          <a:solidFill>
            <a:srgbClr val="00B0F0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4" name="Flowchart: Alternate Process 43"/>
          <p:cNvSpPr/>
          <p:nvPr/>
        </p:nvSpPr>
        <p:spPr>
          <a:xfrm>
            <a:off x="6602506" y="5755757"/>
            <a:ext cx="5110966" cy="698831"/>
          </a:xfrm>
          <a:prstGeom prst="flowChartAlternateProcess">
            <a:avLst/>
          </a:prstGeom>
          <a:solidFill>
            <a:srgbClr val="00B0F0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ওয়েব ক্যামেরার মাধ্যমে স্থির চিত্র বা ভিডিও চিত্র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bn-BD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হিসেবে প্রবেশ করনো যায়। 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6646126" y="3576918"/>
            <a:ext cx="5093156" cy="668230"/>
          </a:xfrm>
          <a:prstGeom prst="flowChartAlternateProcess">
            <a:avLst/>
          </a:prstGeom>
          <a:solidFill>
            <a:srgbClr val="00B0F0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ইউএসবি পোর্টের মাধ্যামে ডিজিটাল ছবি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</a:t>
            </a:r>
            <a:r>
              <a:rPr lang="bn-BD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 প্রবেশ করানো হয়।</a:t>
            </a:r>
            <a:endParaRPr lang="en-US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51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4.44444E-6 L 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40" grpId="0" animBg="1"/>
      <p:bldP spid="44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16116" y="113084"/>
            <a:ext cx="3504486" cy="923330"/>
          </a:xfrm>
          <a:prstGeom prst="rect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</a:t>
            </a:r>
            <a:endParaRPr lang="en-US" sz="54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un 1"/>
          <p:cNvSpPr/>
          <p:nvPr/>
        </p:nvSpPr>
        <p:spPr>
          <a:xfrm>
            <a:off x="8141677" y="1358367"/>
            <a:ext cx="365760" cy="365760"/>
          </a:xfrm>
          <a:prstGeom prst="sun">
            <a:avLst/>
          </a:prstGeom>
          <a:solidFill>
            <a:srgbClr val="FF0066"/>
          </a:solidFill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un 6"/>
          <p:cNvSpPr/>
          <p:nvPr/>
        </p:nvSpPr>
        <p:spPr>
          <a:xfrm>
            <a:off x="8528538" y="1358367"/>
            <a:ext cx="365760" cy="365760"/>
          </a:xfrm>
          <a:prstGeom prst="sun">
            <a:avLst/>
          </a:prstGeom>
          <a:solidFill>
            <a:srgbClr val="FF0066"/>
          </a:solidFill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Sun 7"/>
          <p:cNvSpPr/>
          <p:nvPr/>
        </p:nvSpPr>
        <p:spPr>
          <a:xfrm>
            <a:off x="8915399" y="1358367"/>
            <a:ext cx="365760" cy="365760"/>
          </a:xfrm>
          <a:prstGeom prst="sun">
            <a:avLst/>
          </a:prstGeom>
          <a:solidFill>
            <a:srgbClr val="FF0066"/>
          </a:solidFill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Sun 8"/>
          <p:cNvSpPr/>
          <p:nvPr/>
        </p:nvSpPr>
        <p:spPr>
          <a:xfrm>
            <a:off x="9302260" y="1358367"/>
            <a:ext cx="365760" cy="365760"/>
          </a:xfrm>
          <a:prstGeom prst="sun">
            <a:avLst/>
          </a:prstGeom>
          <a:solidFill>
            <a:srgbClr val="FF0066"/>
          </a:solidFill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Sun 9"/>
          <p:cNvSpPr/>
          <p:nvPr/>
        </p:nvSpPr>
        <p:spPr>
          <a:xfrm>
            <a:off x="9689433" y="1358367"/>
            <a:ext cx="365760" cy="365760"/>
          </a:xfrm>
          <a:prstGeom prst="sun">
            <a:avLst/>
          </a:prstGeom>
          <a:solidFill>
            <a:srgbClr val="FF0066"/>
          </a:solidFill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Sun 10"/>
          <p:cNvSpPr/>
          <p:nvPr/>
        </p:nvSpPr>
        <p:spPr>
          <a:xfrm>
            <a:off x="10075982" y="1358367"/>
            <a:ext cx="365760" cy="365760"/>
          </a:xfrm>
          <a:prstGeom prst="sun">
            <a:avLst/>
          </a:prstGeom>
          <a:solidFill>
            <a:srgbClr val="FF0066"/>
          </a:solidFill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Sun 11"/>
          <p:cNvSpPr/>
          <p:nvPr/>
        </p:nvSpPr>
        <p:spPr>
          <a:xfrm>
            <a:off x="10480895" y="1358367"/>
            <a:ext cx="365760" cy="365760"/>
          </a:xfrm>
          <a:prstGeom prst="sun">
            <a:avLst/>
          </a:prstGeom>
          <a:solidFill>
            <a:srgbClr val="FF0066"/>
          </a:solidFill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204327" y="1210234"/>
            <a:ext cx="2704978" cy="564777"/>
          </a:xfrm>
          <a:prstGeom prst="rect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8" name="Picture 9" descr="C:\Users\User\Documents\Desktop\content\rrrrrrrrrrrrrrrrrrrrrrrrrrrrrr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681" y="1021976"/>
            <a:ext cx="5607423" cy="1864659"/>
          </a:xfrm>
          <a:prstGeom prst="rect">
            <a:avLst/>
          </a:prstGeom>
          <a:solidFill>
            <a:srgbClr val="FF0066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" name="Picture 3" descr="C:\Users\User\Documents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868" y="3724836"/>
            <a:ext cx="4791635" cy="2250142"/>
          </a:xfrm>
          <a:prstGeom prst="rect">
            <a:avLst/>
          </a:prstGeom>
          <a:solidFill>
            <a:srgbClr val="FF0066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2" name="Picture 8" descr="C:\Users\User\Documents\Desktop\content\tttttttttttttttttttt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6705" y="3818965"/>
            <a:ext cx="5607423" cy="23532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3" name="Picture 4" descr="C:\Users\User\Documents\Desktop\content\tttttttttttttttttttttttttttt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648" y="699248"/>
            <a:ext cx="4852687" cy="2026022"/>
          </a:xfrm>
          <a:prstGeom prst="rect">
            <a:avLst/>
          </a:prstGeom>
          <a:solidFill>
            <a:srgbClr val="FF0066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5" name="Flowchart: Alternate Process 64"/>
          <p:cNvSpPr/>
          <p:nvPr/>
        </p:nvSpPr>
        <p:spPr>
          <a:xfrm>
            <a:off x="524435" y="2924734"/>
            <a:ext cx="4921619" cy="571503"/>
          </a:xfrm>
          <a:prstGeom prst="flowChartAlternateProcess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মাধ্যামে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5650752" y="2958353"/>
            <a:ext cx="5833036" cy="739589"/>
          </a:xfrm>
          <a:prstGeom prst="flowChartAlternateProcess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ছবি,মুদ্রিত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লেখা,ডকুমেন্ট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প্রতিলিপি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Flowchart: Alternate Process 68"/>
          <p:cNvSpPr/>
          <p:nvPr/>
        </p:nvSpPr>
        <p:spPr>
          <a:xfrm>
            <a:off x="719214" y="5921189"/>
            <a:ext cx="4673058" cy="571503"/>
          </a:xfrm>
          <a:prstGeom prst="flowChartAlternateProcess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ওএমআর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পারে-যেমন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Flowchart: Alternate Process 70"/>
          <p:cNvSpPr/>
          <p:nvPr/>
        </p:nvSpPr>
        <p:spPr>
          <a:xfrm>
            <a:off x="5625761" y="6096000"/>
            <a:ext cx="5965600" cy="571503"/>
          </a:xfrm>
          <a:prstGeom prst="flowChartAlternateProcess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খেলায়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19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65" grpId="0" animBg="1"/>
      <p:bldP spid="67" grpId="0" animBg="1"/>
      <p:bldP spid="69" grpId="0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2822" y="425825"/>
            <a:ext cx="4593627" cy="923330"/>
          </a:xfrm>
          <a:prstGeom prst="rect">
            <a:avLst/>
          </a:prstGeom>
          <a:solidFill>
            <a:srgbClr val="FF0066"/>
          </a:solidFill>
          <a:effectLst>
            <a:softEdge rad="63500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endParaRPr lang="en-US" sz="5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97" t="8155" r="1401" b="5909"/>
          <a:stretch/>
        </p:blipFill>
        <p:spPr>
          <a:xfrm>
            <a:off x="1415477" y="559156"/>
            <a:ext cx="1260507" cy="830851"/>
          </a:xfrm>
          <a:prstGeom prst="rect">
            <a:avLst/>
          </a:prstGeom>
          <a:solidFill>
            <a:srgbClr val="FF0066"/>
          </a:solidFill>
          <a:effectLst>
            <a:softEdge rad="635000"/>
          </a:effectLst>
        </p:spPr>
      </p:pic>
      <p:sp>
        <p:nvSpPr>
          <p:cNvPr id="9" name="Rectangle 8"/>
          <p:cNvSpPr/>
          <p:nvPr/>
        </p:nvSpPr>
        <p:spPr>
          <a:xfrm>
            <a:off x="2380127" y="242045"/>
            <a:ext cx="5997388" cy="932330"/>
          </a:xfrm>
          <a:prstGeom prst="rect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6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সাপ্লাই</a:t>
            </a:r>
            <a:r>
              <a:rPr lang="en-US" sz="6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</a:t>
            </a:r>
            <a:endParaRPr lang="en-US" sz="6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Taher ICT\Desktop\d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116" y="2232213"/>
            <a:ext cx="4209340" cy="4007224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softEdge rad="63500"/>
          </a:effectLst>
        </p:spPr>
      </p:pic>
      <p:sp>
        <p:nvSpPr>
          <p:cNvPr id="12" name="Rectangle 11"/>
          <p:cNvSpPr/>
          <p:nvPr/>
        </p:nvSpPr>
        <p:spPr>
          <a:xfrm>
            <a:off x="5271247" y="2622176"/>
            <a:ext cx="6454588" cy="3065930"/>
          </a:xfrm>
          <a:prstGeom prst="rect">
            <a:avLst/>
          </a:prstGeom>
          <a:solidFill>
            <a:srgbClr val="FF0066"/>
          </a:solidFill>
          <a:ln/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কনর্ভাটার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এসি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বিদ্যুৎকে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ডিসিতে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অনুযায়ি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যন্ত্রগুলিতে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40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003 L 0.34232 0.000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3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4343" y="309282"/>
            <a:ext cx="5707012" cy="830997"/>
          </a:xfrm>
          <a:prstGeom prst="rect">
            <a:avLst/>
          </a:prstGeom>
          <a:solidFill>
            <a:srgbClr val="FF0066"/>
          </a:solidFill>
          <a:effectLst>
            <a:softEdge rad="317500"/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solidFill>
                  <a:srgbClr val="0B05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 ও স্টোরেজ ডিভাইস</a:t>
            </a:r>
            <a:endParaRPr lang="en-US" sz="4800" b="1" dirty="0">
              <a:ln w="11430"/>
              <a:solidFill>
                <a:srgbClr val="0B055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5" descr="C:\Users\User\Documents\Desktop\content\rrrrrrrr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999" y="3686989"/>
            <a:ext cx="4267200" cy="2350594"/>
          </a:xfrm>
          <a:prstGeom prst="rect">
            <a:avLst/>
          </a:prstGeom>
          <a:solidFill>
            <a:srgbClr val="FF0066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317500"/>
          </a:effectLst>
        </p:spPr>
      </p:pic>
      <p:pic>
        <p:nvPicPr>
          <p:cNvPr id="13" name="Picture 2" descr="C:\Users\User\Documents\Desktop\content\Mother borad\retret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660" y="3966884"/>
            <a:ext cx="5042646" cy="2218764"/>
          </a:xfrm>
          <a:prstGeom prst="rect">
            <a:avLst/>
          </a:prstGeom>
          <a:solidFill>
            <a:srgbClr val="FF0066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317500"/>
          </a:effectLst>
        </p:spPr>
      </p:pic>
      <p:pic>
        <p:nvPicPr>
          <p:cNvPr id="14" name="Picture 3" descr="C:\Users\Taher ICT\Desktop\TRT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129" y="1081928"/>
            <a:ext cx="4840942" cy="2315135"/>
          </a:xfrm>
          <a:prstGeom prst="rect">
            <a:avLst/>
          </a:prstGeom>
          <a:solidFill>
            <a:srgbClr val="FF0066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ocuments\Desktop\content\Mother borad\yiuyiouyiyu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2784" y="867565"/>
            <a:ext cx="4267200" cy="2144577"/>
          </a:xfrm>
          <a:prstGeom prst="rect">
            <a:avLst/>
          </a:prstGeom>
          <a:solidFill>
            <a:srgbClr val="FF0066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317500"/>
          </a:effectLst>
        </p:spPr>
      </p:pic>
      <p:sp>
        <p:nvSpPr>
          <p:cNvPr id="17" name="Flowchart: Alternate Process 16"/>
          <p:cNvSpPr/>
          <p:nvPr/>
        </p:nvSpPr>
        <p:spPr>
          <a:xfrm>
            <a:off x="658906" y="5630130"/>
            <a:ext cx="5226420" cy="1088138"/>
          </a:xfrm>
          <a:prstGeom prst="flowChartAlternateProcess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র‌্যামের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Random Access  Memory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RAM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n w="11430"/>
              <a:solidFill>
                <a:srgbClr val="0B055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7215766" y="5970493"/>
            <a:ext cx="4501096" cy="772617"/>
          </a:xfrm>
          <a:prstGeom prst="flowChartAlternateProcess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অ্যালুমিনিয়াম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বলয়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কাচ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সিরামিকের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চাকতির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চুম্বকীয়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আস্তরণ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ln w="11430"/>
              <a:solidFill>
                <a:srgbClr val="0B055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7103708" y="2918013"/>
            <a:ext cx="4501096" cy="929510"/>
          </a:xfrm>
          <a:prstGeom prst="flowChartAlternateProcess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অ্যালুমিনিয়াম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বলয়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কাচ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সিরামিকের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চাকতির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চুম্বকীয়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আস্তরণ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ln w="11430"/>
              <a:solidFill>
                <a:srgbClr val="0B055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900953" y="3211177"/>
            <a:ext cx="4715434" cy="1064987"/>
          </a:xfrm>
          <a:prstGeom prst="flowChartAlternateProcess">
            <a:avLst/>
          </a:prstGeom>
          <a:solidFill>
            <a:srgbClr val="FF0066"/>
          </a:solidFill>
          <a:effectLst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Read only Memory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ROM </a:t>
            </a:r>
            <a:r>
              <a:rPr lang="en-US" sz="2000" b="1" dirty="0" err="1" smtClean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>
                <a:ln w="11430"/>
                <a:solidFill>
                  <a:srgbClr val="0B055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n w="11430"/>
              <a:solidFill>
                <a:srgbClr val="0B055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42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656</Words>
  <Application>Microsoft Office PowerPoint</Application>
  <PresentationFormat>Custom</PresentationFormat>
  <Paragraphs>108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2_Custom Design</vt:lpstr>
      <vt:lpstr>Custom Design</vt:lpstr>
      <vt:lpstr>1_Custom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  দলগত কাজ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related equipment</dc:title>
  <dc:subject>Computer related equipment tutoril</dc:subject>
  <dc:creator>MD. MOHSIN KHAN</dc:creator>
  <cp:keywords> Equipment</cp:keywords>
  <cp:lastModifiedBy>Itanium</cp:lastModifiedBy>
  <cp:revision>528</cp:revision>
  <dcterms:created xsi:type="dcterms:W3CDTF">2013-12-17T17:52:07Z</dcterms:created>
  <dcterms:modified xsi:type="dcterms:W3CDTF">2020-04-19T14:35:20Z</dcterms:modified>
  <cp:category>ICT</cp:category>
</cp:coreProperties>
</file>