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80" r:id="rId2"/>
    <p:sldId id="282" r:id="rId3"/>
    <p:sldId id="284" r:id="rId4"/>
    <p:sldId id="285" r:id="rId5"/>
    <p:sldId id="261" r:id="rId6"/>
    <p:sldId id="259" r:id="rId7"/>
    <p:sldId id="263" r:id="rId8"/>
    <p:sldId id="267" r:id="rId9"/>
    <p:sldId id="264" r:id="rId10"/>
    <p:sldId id="275" r:id="rId11"/>
    <p:sldId id="276" r:id="rId12"/>
    <p:sldId id="278" r:id="rId13"/>
    <p:sldId id="277" r:id="rId14"/>
    <p:sldId id="273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6" autoAdjust="0"/>
    <p:restoredTop sz="93969" autoAdjust="0"/>
  </p:normalViewPr>
  <p:slideViewPr>
    <p:cSldViewPr>
      <p:cViewPr>
        <p:scale>
          <a:sx n="70" d="100"/>
          <a:sy n="70" d="100"/>
        </p:scale>
        <p:origin x="-1290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079CB-1698-4968-9962-CF00125D2B12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4E706-AA44-4FA0-95AC-655B947598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51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E706-AA44-4FA0-95AC-655B947598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5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26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4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886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214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25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839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794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992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72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5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11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2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03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94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8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42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0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1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7086600" cy="4876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0" y="3200400"/>
            <a:ext cx="3575018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8865"/>
            <a:ext cx="7620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 ৩ মিনিট</a:t>
            </a:r>
            <a:endParaRPr lang="en-US" sz="5400" u="sng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105400"/>
            <a:ext cx="7620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ভূমধ্যসাগরীয় ও ইংলিশ শ্রেণী মুরগির  তিনটি পার্থক্য লিখ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81200"/>
            <a:ext cx="3886200" cy="27717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59898"/>
            <a:ext cx="3429000" cy="23532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9140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893" y="1852457"/>
            <a:ext cx="1805607" cy="1989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847" y="1648625"/>
            <a:ext cx="1703325" cy="2144509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6245596" y="1185576"/>
            <a:ext cx="457200" cy="923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0600" y="3842152"/>
            <a:ext cx="214519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আসিল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3870290"/>
            <a:ext cx="1770217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কোচিন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33980"/>
            <a:ext cx="2209800" cy="21445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1524045"/>
            <a:ext cx="1487129" cy="2189838"/>
          </a:xfrm>
          <a:prstGeom prst="rect">
            <a:avLst/>
          </a:prstGeom>
        </p:spPr>
      </p:pic>
      <p:sp>
        <p:nvSpPr>
          <p:cNvPr id="23" name="Left Arrow 22"/>
          <p:cNvSpPr/>
          <p:nvPr/>
        </p:nvSpPr>
        <p:spPr>
          <a:xfrm flipV="1">
            <a:off x="6278953" y="2989179"/>
            <a:ext cx="350445" cy="663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1078592" y="4028413"/>
            <a:ext cx="382814" cy="92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16440" y="3843747"/>
            <a:ext cx="202676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ব্রয়লার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945797" y="3849698"/>
            <a:ext cx="170413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রোড আইল্যান্ড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600" y="508382"/>
            <a:ext cx="804033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এশিয়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" y="4239622"/>
            <a:ext cx="7848600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 বেশ বড়।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 উৎপাদনের জন্য ভাল।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 উৎপাদনের হার একটু কম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1269998" y="885464"/>
            <a:ext cx="40640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31" y="1648624"/>
            <a:ext cx="2209800" cy="214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4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8486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1" y="1791493"/>
            <a:ext cx="7848599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lvl="1" indent="-457200">
              <a:buFont typeface="Wingdings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রোড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 রেড  মুরগির ৪টি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বল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lvl="1" indent="-457200">
              <a:buFont typeface="Wingdings" pitchFamily="2" charset="2"/>
              <a:buChar char="v"/>
            </a:pP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lvl="1" indent="-457200">
              <a:buFont typeface="Wingdings" pitchFamily="2" charset="2"/>
              <a:buChar char="v"/>
            </a:pP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lvl="1" indent="-457200">
              <a:buFont typeface="Wingdings" pitchFamily="2" charset="2"/>
              <a:buChar char="v"/>
            </a:pP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lvl="1" indent="-457200">
              <a:buFont typeface="Wingdings" pitchFamily="2" charset="2"/>
              <a:buChar char="v"/>
            </a:pP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lvl="1" indent="-457200">
              <a:buFont typeface="Wingdings" pitchFamily="2" charset="2"/>
              <a:buChar char="v"/>
            </a:pP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520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924800" cy="22159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582" y="2819400"/>
            <a:ext cx="7891818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হোয়াইট লেগহর্ণ মুরগির ৩টি বৈশিষ্ট্য লিখ।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 উৎপাদনকারী  ২টি মুরগির নাম বল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038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772400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 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99003"/>
            <a:ext cx="7772400" cy="415498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মুরগির উৎপত্তিভিত্তিক শ্রেণীবিন্যাস কর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endParaRPr lang="bn-IN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endParaRPr lang="bn-IN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endParaRPr lang="bn-IN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83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686800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4419600"/>
            <a:ext cx="4648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BD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9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6600" b="1" dirty="0" smtClean="0">
                <a:ln>
                  <a:solidFill>
                    <a:srgbClr val="C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b="1" dirty="0">
              <a:ln>
                <a:solidFill>
                  <a:srgbClr val="C000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6382" y="2209800"/>
            <a:ext cx="4191000" cy="41857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বিনয় কুমার পান্ডে</a:t>
            </a:r>
            <a:endParaRPr lang="bn-BD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সহকারি শিক্ষক  </a:t>
            </a: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ননীক্ষীর উচ্চ বিদ্যালয়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মুকসুদপুর, গোপালগঞ্জ।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1"/>
            <a:ext cx="3817507" cy="4114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707488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1886" y="1752600"/>
            <a:ext cx="4963885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শ্রেনিঃ নবম</a:t>
            </a:r>
          </a:p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বিষয়ঃ কৃষিশিক্ষা </a:t>
            </a:r>
          </a:p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অধ্যায়ঃ  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য়</a:t>
            </a:r>
          </a:p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পরিচ্ছেদঃ ২য়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152400"/>
            <a:ext cx="55626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000" b="1" dirty="0">
              <a:ln>
                <a:solidFill>
                  <a:srgbClr val="FF00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-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676400"/>
            <a:ext cx="3386083" cy="45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5477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81534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506933"/>
            <a:ext cx="80010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ক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06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001000" cy="60016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CanDown">
              <a:avLst/>
            </a:prstTxWarp>
            <a:spAutoFit/>
          </a:bodyPr>
          <a:lstStyle/>
          <a:p>
            <a:endParaRPr lang="bn-IN" sz="9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 মুরগীর জাত ও     বৈশিষ্ট  </a:t>
            </a:r>
            <a:endParaRPr lang="bn-IN" sz="9600" dirty="0">
              <a:latin typeface="NikoshBAN" pitchFamily="2" charset="0"/>
              <a:cs typeface="NikoshBAN" pitchFamily="2" charset="0"/>
            </a:endParaRPr>
          </a:p>
          <a:p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69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693003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শিক্ষার্থীরা---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0100" y="1561531"/>
            <a:ext cx="7658100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।মুরগীর জাত সমন্ধে জানতে পারবে।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২।বিভিন্ন জাতের বৈশিষ্ট  বলতে পারবে।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৩।বিভিন্ন জাতের মধ্যে পার্থক্য নির্ণয় করতে পারবে।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৪।মুরগী পালনের সুবিধা অসুবিধা চিহ্নিত করতে পারবে।  </a:t>
            </a: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85">
        <p:split orient="vert"/>
      </p:transition>
    </mc:Choice>
    <mc:Fallback xmlns="">
      <p:transition spd="slow" advTm="88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41812" y="4876800"/>
            <a:ext cx="763691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জাত গুলো যুক্তরাষ্টে উৎপত্তি।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মাংস ও ডিম উৎপাদনের জন্য পালন করা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940444" y="709208"/>
            <a:ext cx="262050" cy="157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315200" y="809487"/>
            <a:ext cx="144143" cy="1695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88540" y="742159"/>
            <a:ext cx="396966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রোড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 রেড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urved Right Arrow 13"/>
          <p:cNvSpPr/>
          <p:nvPr/>
        </p:nvSpPr>
        <p:spPr>
          <a:xfrm rot="20890683">
            <a:off x="771637" y="558491"/>
            <a:ext cx="99301" cy="30143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110" y="709208"/>
            <a:ext cx="387894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প্লাইমাউথ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8" y="1431879"/>
            <a:ext cx="3477110" cy="287695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003" y="1612878"/>
            <a:ext cx="3755197" cy="311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5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391" y="609600"/>
            <a:ext cx="76200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 </a:t>
            </a:r>
            <a:r>
              <a:rPr lang="bn-IN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সময়ঃ ৫ </a:t>
            </a:r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মিনিট।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0391" y="1752600"/>
            <a:ext cx="7620000" cy="41549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১।মুরগীর কয়েকটি  জাতের নাম লিখ।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২। উপরে উল্লেখিত  জাত দুটির নাম লিখ। </a:t>
            </a:r>
          </a:p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endParaRPr lang="bn-IN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59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44" y="1447800"/>
            <a:ext cx="2992056" cy="14553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74185" y="649069"/>
            <a:ext cx="788401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ভুমধ্যসাগরীয় শ্রেনী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421" y="3733800"/>
            <a:ext cx="8036415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 উৎপাদনক্ষমতা বেশি।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ভু্মধ্যসাগরীয় 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শ্রেনীর জাতগুলোর উৎপত্তিস্থল ইতালি ও তার আশে পাশের অঞ্চলে।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আকারে হালকা ছোট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71" y="1447800"/>
            <a:ext cx="2832316" cy="1503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687288" y="2903167"/>
            <a:ext cx="2832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লেগহর্ন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1631" y="295121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ফাউমি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10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2378</TotalTime>
  <Words>244</Words>
  <Application>Microsoft Office PowerPoint</Application>
  <PresentationFormat>On-screen Show (4:3)</PresentationFormat>
  <Paragraphs>72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Binay</cp:lastModifiedBy>
  <cp:revision>342</cp:revision>
  <dcterms:created xsi:type="dcterms:W3CDTF">2006-08-16T00:00:00Z</dcterms:created>
  <dcterms:modified xsi:type="dcterms:W3CDTF">2020-04-19T10:14:35Z</dcterms:modified>
</cp:coreProperties>
</file>