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74" r:id="rId2"/>
    <p:sldId id="276" r:id="rId3"/>
    <p:sldId id="277" r:id="rId4"/>
    <p:sldId id="272" r:id="rId5"/>
    <p:sldId id="259" r:id="rId6"/>
    <p:sldId id="261" r:id="rId7"/>
    <p:sldId id="270" r:id="rId8"/>
    <p:sldId id="278" r:id="rId9"/>
    <p:sldId id="264" r:id="rId10"/>
    <p:sldId id="265" r:id="rId11"/>
    <p:sldId id="266" r:id="rId12"/>
    <p:sldId id="271" r:id="rId13"/>
    <p:sldId id="267" r:id="rId14"/>
    <p:sldId id="268" r:id="rId15"/>
    <p:sldId id="27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029" autoAdjust="0"/>
    <p:restoredTop sz="94660"/>
  </p:normalViewPr>
  <p:slideViewPr>
    <p:cSldViewPr>
      <p:cViewPr>
        <p:scale>
          <a:sx n="82" d="100"/>
          <a:sy n="82" d="100"/>
        </p:scale>
        <p:origin x="-744" y="79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9DCB1-4429-4A91-AA16-BB66B5D259CA}" type="datetimeFigureOut">
              <a:rPr lang="en-US" smtClean="0"/>
              <a:t>4/19/2020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8648E8-1884-4F60-B62A-19861083BB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7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জানিয়ে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dirty="0" err="1" smtClean="0">
                <a:latin typeface="NikoshBAN" pitchFamily="2" charset="0"/>
                <a:cs typeface="NikoshBAN" pitchFamily="2" charset="0"/>
              </a:rPr>
              <a:t>পা</a:t>
            </a:r>
            <a:r>
              <a:rPr lang="bn-IN" dirty="0" smtClean="0">
                <a:latin typeface="NikoshBAN" pitchFamily="2" charset="0"/>
                <a:cs typeface="NikoshBAN" pitchFamily="2" charset="0"/>
              </a:rPr>
              <a:t>ঠের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প্রতি শিক্ষার্থীদের মনোযোগ আকর্ষ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ণ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 করা যেতে </a:t>
            </a:r>
            <a:r>
              <a:rPr lang="en-US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bn-IN" baseline="0" dirty="0" smtClean="0">
                <a:latin typeface="NikoshBAN" pitchFamily="2" charset="0"/>
                <a:cs typeface="NikoshBAN" pitchFamily="2" charset="0"/>
              </a:rPr>
              <a:t>।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3BE37A-F8EC-4C5F-90ED-49B5C0374B0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951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94000">
              <a:srgbClr val="00B050"/>
            </a:gs>
            <a:gs pos="100000">
              <a:schemeClr val="accent1">
                <a:tint val="23500"/>
                <a:satMod val="160000"/>
              </a:schemeClr>
            </a:gs>
          </a:gsLst>
          <a:lin ang="48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34.jpeg"/><Relationship Id="rId18" Type="http://schemas.openxmlformats.org/officeDocument/2006/relationships/image" Target="../media/image39.jpeg"/><Relationship Id="rId3" Type="http://schemas.openxmlformats.org/officeDocument/2006/relationships/image" Target="../media/image24.jpeg"/><Relationship Id="rId7" Type="http://schemas.openxmlformats.org/officeDocument/2006/relationships/image" Target="../media/image28.jpeg"/><Relationship Id="rId12" Type="http://schemas.openxmlformats.org/officeDocument/2006/relationships/image" Target="../media/image33.jpeg"/><Relationship Id="rId17" Type="http://schemas.openxmlformats.org/officeDocument/2006/relationships/image" Target="../media/image38.jpeg"/><Relationship Id="rId2" Type="http://schemas.openxmlformats.org/officeDocument/2006/relationships/image" Target="../media/image18.jpeg"/><Relationship Id="rId16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11" Type="http://schemas.openxmlformats.org/officeDocument/2006/relationships/image" Target="../media/image32.jpe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jpeg"/><Relationship Id="rId19" Type="http://schemas.openxmlformats.org/officeDocument/2006/relationships/image" Target="../media/image40.jpeg"/><Relationship Id="rId4" Type="http://schemas.openxmlformats.org/officeDocument/2006/relationships/image" Target="../media/image25.jpeg"/><Relationship Id="rId9" Type="http://schemas.openxmlformats.org/officeDocument/2006/relationships/image" Target="../media/image30.jpeg"/><Relationship Id="rId1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tmp"/><Relationship Id="rId5" Type="http://schemas.openxmlformats.org/officeDocument/2006/relationships/image" Target="../media/image6.tmp"/><Relationship Id="rId4" Type="http://schemas.openxmlformats.org/officeDocument/2006/relationships/image" Target="../media/image5.tm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image" Target="../media/image8.tmp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tm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6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gif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763000" cy="6553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48000" y="3200400"/>
            <a:ext cx="3575018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115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746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6050851"/>
              </p:ext>
            </p:extLst>
          </p:nvPr>
        </p:nvGraphicFramePr>
        <p:xfrm>
          <a:off x="381000" y="228601"/>
          <a:ext cx="8382001" cy="6324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26723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07004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0509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6174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872575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361756">
                <a:tc gridSpan="2"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বৈশিষ্ট্য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উত্তর-পশ্চিমাঞ্চল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উত্তর-পূর্বাঞ্চল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দক্ষিণাঞ্চল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240711">
                <a:tc rowSpan="2">
                  <a:txBody>
                    <a:bodyPr/>
                    <a:lstStyle/>
                    <a:p>
                      <a:r>
                        <a:rPr lang="en-US" sz="2000" dirty="0" smtClean="0"/>
                        <a:t>১. </a:t>
                      </a:r>
                      <a:r>
                        <a:rPr lang="en-US" sz="2000" dirty="0" err="1" smtClean="0"/>
                        <a:t>তাপমাত্রা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গ্রীষ্মকাল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খুব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বেশি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মধ্যম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মধ্যম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240711">
                <a:tc v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শীতকাল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খুব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খুব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মধ্যম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240711"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২. </a:t>
                      </a:r>
                      <a:r>
                        <a:rPr lang="en-US" sz="2000" dirty="0" err="1" smtClean="0"/>
                        <a:t>বৃষ্টিপাত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খুব</a:t>
                      </a:r>
                      <a:r>
                        <a:rPr lang="en-US" sz="2000" dirty="0" smtClean="0"/>
                        <a:t> </a:t>
                      </a:r>
                      <a:r>
                        <a:rPr lang="en-US" sz="2000" dirty="0" err="1" smtClean="0"/>
                        <a:t>বেশি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বেশি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40711">
                <a:tc gridSpan="2">
                  <a:txBody>
                    <a:bodyPr/>
                    <a:lstStyle/>
                    <a:p>
                      <a:r>
                        <a:rPr lang="en-US" sz="2000" dirty="0" smtClean="0"/>
                        <a:t>৩. </a:t>
                      </a:r>
                      <a:r>
                        <a:rPr lang="en-US" sz="2000" dirty="0" err="1" smtClean="0"/>
                        <a:t>আর্দ্রতা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কম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মধ্যম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err="1" smtClean="0"/>
                        <a:t>বেশি</a:t>
                      </a:r>
                      <a:endParaRPr lang="en-US" sz="20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6279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905000" y="0"/>
            <a:ext cx="6172200" cy="6858000"/>
            <a:chOff x="1905000" y="0"/>
            <a:chExt cx="6172200" cy="6858000"/>
          </a:xfrm>
        </p:grpSpPr>
        <p:pic>
          <p:nvPicPr>
            <p:cNvPr id="3" name="Picture 2" descr="C:\Users\Lab-7\Desktop\Lesson Plan\Picture\Bangladesh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400300" y="0"/>
              <a:ext cx="5143500" cy="68580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7239000" y="2743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57800" y="609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5000" y="2895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5867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বঙ্গোপসাগর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9182969">
              <a:off x="7086600" y="6279177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মায়ানমার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49458" y="1651283"/>
            <a:ext cx="3256661" cy="4034849"/>
          </a:xfrm>
          <a:custGeom>
            <a:avLst/>
            <a:gdLst>
              <a:gd name="connsiteX0" fmla="*/ 674234 w 3256661"/>
              <a:gd name="connsiteY0" fmla="*/ 16743 h 4034849"/>
              <a:gd name="connsiteX1" fmla="*/ 623993 w 3256661"/>
              <a:gd name="connsiteY1" fmla="*/ 66985 h 4034849"/>
              <a:gd name="connsiteX2" fmla="*/ 603896 w 3256661"/>
              <a:gd name="connsiteY2" fmla="*/ 97130 h 4034849"/>
              <a:gd name="connsiteX3" fmla="*/ 573751 w 3256661"/>
              <a:gd name="connsiteY3" fmla="*/ 117227 h 4034849"/>
              <a:gd name="connsiteX4" fmla="*/ 483316 w 3256661"/>
              <a:gd name="connsiteY4" fmla="*/ 197614 h 4034849"/>
              <a:gd name="connsiteX5" fmla="*/ 453171 w 3256661"/>
              <a:gd name="connsiteY5" fmla="*/ 207662 h 4034849"/>
              <a:gd name="connsiteX6" fmla="*/ 412977 w 3256661"/>
              <a:gd name="connsiteY6" fmla="*/ 267952 h 4034849"/>
              <a:gd name="connsiteX7" fmla="*/ 392880 w 3256661"/>
              <a:gd name="connsiteY7" fmla="*/ 298097 h 4034849"/>
              <a:gd name="connsiteX8" fmla="*/ 372784 w 3256661"/>
              <a:gd name="connsiteY8" fmla="*/ 368436 h 4034849"/>
              <a:gd name="connsiteX9" fmla="*/ 362735 w 3256661"/>
              <a:gd name="connsiteY9" fmla="*/ 398581 h 4034849"/>
              <a:gd name="connsiteX10" fmla="*/ 322542 w 3256661"/>
              <a:gd name="connsiteY10" fmla="*/ 458871 h 4034849"/>
              <a:gd name="connsiteX11" fmla="*/ 272300 w 3256661"/>
              <a:gd name="connsiteY11" fmla="*/ 519161 h 4034849"/>
              <a:gd name="connsiteX12" fmla="*/ 242155 w 3256661"/>
              <a:gd name="connsiteY12" fmla="*/ 529209 h 4034849"/>
              <a:gd name="connsiteX13" fmla="*/ 212010 w 3256661"/>
              <a:gd name="connsiteY13" fmla="*/ 549306 h 4034849"/>
              <a:gd name="connsiteX14" fmla="*/ 141672 w 3256661"/>
              <a:gd name="connsiteY14" fmla="*/ 579451 h 4034849"/>
              <a:gd name="connsiteX15" fmla="*/ 111527 w 3256661"/>
              <a:gd name="connsiteY15" fmla="*/ 639741 h 4034849"/>
              <a:gd name="connsiteX16" fmla="*/ 131623 w 3256661"/>
              <a:gd name="connsiteY16" fmla="*/ 700031 h 4034849"/>
              <a:gd name="connsiteX17" fmla="*/ 141672 w 3256661"/>
              <a:gd name="connsiteY17" fmla="*/ 750273 h 4034849"/>
              <a:gd name="connsiteX18" fmla="*/ 131623 w 3256661"/>
              <a:gd name="connsiteY18" fmla="*/ 951240 h 4034849"/>
              <a:gd name="connsiteX19" fmla="*/ 121575 w 3256661"/>
              <a:gd name="connsiteY19" fmla="*/ 991433 h 4034849"/>
              <a:gd name="connsiteX20" fmla="*/ 111527 w 3256661"/>
              <a:gd name="connsiteY20" fmla="*/ 1041675 h 4034849"/>
              <a:gd name="connsiteX21" fmla="*/ 101478 w 3256661"/>
              <a:gd name="connsiteY21" fmla="*/ 1112014 h 4034849"/>
              <a:gd name="connsiteX22" fmla="*/ 71333 w 3256661"/>
              <a:gd name="connsiteY22" fmla="*/ 1132110 h 4034849"/>
              <a:gd name="connsiteX23" fmla="*/ 51237 w 3256661"/>
              <a:gd name="connsiteY23" fmla="*/ 1192401 h 4034849"/>
              <a:gd name="connsiteX24" fmla="*/ 31140 w 3256661"/>
              <a:gd name="connsiteY24" fmla="*/ 1403416 h 4034849"/>
              <a:gd name="connsiteX25" fmla="*/ 81382 w 3256661"/>
              <a:gd name="connsiteY25" fmla="*/ 1574238 h 4034849"/>
              <a:gd name="connsiteX26" fmla="*/ 111527 w 3256661"/>
              <a:gd name="connsiteY26" fmla="*/ 1604383 h 4034849"/>
              <a:gd name="connsiteX27" fmla="*/ 131623 w 3256661"/>
              <a:gd name="connsiteY27" fmla="*/ 1634528 h 4034849"/>
              <a:gd name="connsiteX28" fmla="*/ 161768 w 3256661"/>
              <a:gd name="connsiteY28" fmla="*/ 1654625 h 4034849"/>
              <a:gd name="connsiteX29" fmla="*/ 181865 w 3256661"/>
              <a:gd name="connsiteY29" fmla="*/ 1684770 h 4034849"/>
              <a:gd name="connsiteX30" fmla="*/ 191913 w 3256661"/>
              <a:gd name="connsiteY30" fmla="*/ 1714915 h 4034849"/>
              <a:gd name="connsiteX31" fmla="*/ 222058 w 3256661"/>
              <a:gd name="connsiteY31" fmla="*/ 1724963 h 4034849"/>
              <a:gd name="connsiteX32" fmla="*/ 252204 w 3256661"/>
              <a:gd name="connsiteY32" fmla="*/ 1745060 h 4034849"/>
              <a:gd name="connsiteX33" fmla="*/ 342639 w 3256661"/>
              <a:gd name="connsiteY33" fmla="*/ 1785253 h 4034849"/>
              <a:gd name="connsiteX34" fmla="*/ 423026 w 3256661"/>
              <a:gd name="connsiteY34" fmla="*/ 1875688 h 4034849"/>
              <a:gd name="connsiteX35" fmla="*/ 543606 w 3256661"/>
              <a:gd name="connsiteY35" fmla="*/ 1956075 h 4034849"/>
              <a:gd name="connsiteX36" fmla="*/ 573751 w 3256661"/>
              <a:gd name="connsiteY36" fmla="*/ 1976172 h 4034849"/>
              <a:gd name="connsiteX37" fmla="*/ 603896 w 3256661"/>
              <a:gd name="connsiteY37" fmla="*/ 1996269 h 4034849"/>
              <a:gd name="connsiteX38" fmla="*/ 734524 w 3256661"/>
              <a:gd name="connsiteY38" fmla="*/ 2026414 h 4034849"/>
              <a:gd name="connsiteX39" fmla="*/ 764669 w 3256661"/>
              <a:gd name="connsiteY39" fmla="*/ 2056559 h 4034849"/>
              <a:gd name="connsiteX40" fmla="*/ 885250 w 3256661"/>
              <a:gd name="connsiteY40" fmla="*/ 2076655 h 4034849"/>
              <a:gd name="connsiteX41" fmla="*/ 955588 w 3256661"/>
              <a:gd name="connsiteY41" fmla="*/ 2096752 h 4034849"/>
              <a:gd name="connsiteX42" fmla="*/ 1005830 w 3256661"/>
              <a:gd name="connsiteY42" fmla="*/ 2106801 h 4034849"/>
              <a:gd name="connsiteX43" fmla="*/ 1046023 w 3256661"/>
              <a:gd name="connsiteY43" fmla="*/ 2116849 h 4034849"/>
              <a:gd name="connsiteX44" fmla="*/ 1116362 w 3256661"/>
              <a:gd name="connsiteY44" fmla="*/ 2197236 h 4034849"/>
              <a:gd name="connsiteX45" fmla="*/ 1086217 w 3256661"/>
              <a:gd name="connsiteY45" fmla="*/ 2398203 h 4034849"/>
              <a:gd name="connsiteX46" fmla="*/ 1106313 w 3256661"/>
              <a:gd name="connsiteY46" fmla="*/ 2478590 h 4034849"/>
              <a:gd name="connsiteX47" fmla="*/ 1116362 w 3256661"/>
              <a:gd name="connsiteY47" fmla="*/ 2508735 h 4034849"/>
              <a:gd name="connsiteX48" fmla="*/ 1146507 w 3256661"/>
              <a:gd name="connsiteY48" fmla="*/ 2538880 h 4034849"/>
              <a:gd name="connsiteX49" fmla="*/ 1166604 w 3256661"/>
              <a:gd name="connsiteY49" fmla="*/ 2569025 h 4034849"/>
              <a:gd name="connsiteX50" fmla="*/ 1267087 w 3256661"/>
              <a:gd name="connsiteY50" fmla="*/ 2558976 h 4034849"/>
              <a:gd name="connsiteX51" fmla="*/ 1287184 w 3256661"/>
              <a:gd name="connsiteY51" fmla="*/ 2528831 h 4034849"/>
              <a:gd name="connsiteX52" fmla="*/ 1347474 w 3256661"/>
              <a:gd name="connsiteY52" fmla="*/ 2488638 h 4034849"/>
              <a:gd name="connsiteX53" fmla="*/ 1367571 w 3256661"/>
              <a:gd name="connsiteY53" fmla="*/ 2458493 h 4034849"/>
              <a:gd name="connsiteX54" fmla="*/ 1508247 w 3256661"/>
              <a:gd name="connsiteY54" fmla="*/ 2428348 h 4034849"/>
              <a:gd name="connsiteX55" fmla="*/ 1638876 w 3256661"/>
              <a:gd name="connsiteY55" fmla="*/ 2438396 h 4034849"/>
              <a:gd name="connsiteX56" fmla="*/ 1658973 w 3256661"/>
              <a:gd name="connsiteY56" fmla="*/ 2478590 h 4034849"/>
              <a:gd name="connsiteX57" fmla="*/ 1739360 w 3256661"/>
              <a:gd name="connsiteY57" fmla="*/ 2508735 h 4034849"/>
              <a:gd name="connsiteX58" fmla="*/ 1859940 w 3256661"/>
              <a:gd name="connsiteY58" fmla="*/ 2498686 h 4034849"/>
              <a:gd name="connsiteX59" fmla="*/ 1890085 w 3256661"/>
              <a:gd name="connsiteY59" fmla="*/ 2478590 h 4034849"/>
              <a:gd name="connsiteX60" fmla="*/ 1900133 w 3256661"/>
              <a:gd name="connsiteY60" fmla="*/ 2378106 h 4034849"/>
              <a:gd name="connsiteX61" fmla="*/ 1930278 w 3256661"/>
              <a:gd name="connsiteY61" fmla="*/ 2317816 h 4034849"/>
              <a:gd name="connsiteX62" fmla="*/ 1950375 w 3256661"/>
              <a:gd name="connsiteY62" fmla="*/ 2247477 h 4034849"/>
              <a:gd name="connsiteX63" fmla="*/ 1980520 w 3256661"/>
              <a:gd name="connsiteY63" fmla="*/ 2267574 h 4034849"/>
              <a:gd name="connsiteX64" fmla="*/ 1990568 w 3256661"/>
              <a:gd name="connsiteY64" fmla="*/ 2408251 h 4034849"/>
              <a:gd name="connsiteX65" fmla="*/ 2000617 w 3256661"/>
              <a:gd name="connsiteY65" fmla="*/ 2448444 h 4034849"/>
              <a:gd name="connsiteX66" fmla="*/ 2030762 w 3256661"/>
              <a:gd name="connsiteY66" fmla="*/ 2468541 h 4034849"/>
              <a:gd name="connsiteX67" fmla="*/ 2060907 w 3256661"/>
              <a:gd name="connsiteY67" fmla="*/ 2528831 h 4034849"/>
              <a:gd name="connsiteX68" fmla="*/ 2081004 w 3256661"/>
              <a:gd name="connsiteY68" fmla="*/ 2558976 h 4034849"/>
              <a:gd name="connsiteX69" fmla="*/ 2091052 w 3256661"/>
              <a:gd name="connsiteY69" fmla="*/ 2589121 h 4034849"/>
              <a:gd name="connsiteX70" fmla="*/ 2151342 w 3256661"/>
              <a:gd name="connsiteY70" fmla="*/ 2639363 h 4034849"/>
              <a:gd name="connsiteX71" fmla="*/ 2181487 w 3256661"/>
              <a:gd name="connsiteY71" fmla="*/ 2609218 h 4034849"/>
              <a:gd name="connsiteX72" fmla="*/ 2201584 w 3256661"/>
              <a:gd name="connsiteY72" fmla="*/ 2579073 h 4034849"/>
              <a:gd name="connsiteX73" fmla="*/ 2261874 w 3256661"/>
              <a:gd name="connsiteY73" fmla="*/ 2558976 h 4034849"/>
              <a:gd name="connsiteX74" fmla="*/ 2292019 w 3256661"/>
              <a:gd name="connsiteY74" fmla="*/ 2538880 h 4034849"/>
              <a:gd name="connsiteX75" fmla="*/ 2312116 w 3256661"/>
              <a:gd name="connsiteY75" fmla="*/ 2508735 h 4034849"/>
              <a:gd name="connsiteX76" fmla="*/ 2342261 w 3256661"/>
              <a:gd name="connsiteY76" fmla="*/ 2518783 h 4034849"/>
              <a:gd name="connsiteX77" fmla="*/ 2372406 w 3256661"/>
              <a:gd name="connsiteY77" fmla="*/ 2579073 h 4034849"/>
              <a:gd name="connsiteX78" fmla="*/ 2402551 w 3256661"/>
              <a:gd name="connsiteY78" fmla="*/ 2609218 h 4034849"/>
              <a:gd name="connsiteX79" fmla="*/ 2442744 w 3256661"/>
              <a:gd name="connsiteY79" fmla="*/ 2669508 h 4034849"/>
              <a:gd name="connsiteX80" fmla="*/ 2452793 w 3256661"/>
              <a:gd name="connsiteY80" fmla="*/ 2729798 h 4034849"/>
              <a:gd name="connsiteX81" fmla="*/ 2462841 w 3256661"/>
              <a:gd name="connsiteY81" fmla="*/ 2810185 h 4034849"/>
              <a:gd name="connsiteX82" fmla="*/ 2472889 w 3256661"/>
              <a:gd name="connsiteY82" fmla="*/ 2840330 h 4034849"/>
              <a:gd name="connsiteX83" fmla="*/ 2492986 w 3256661"/>
              <a:gd name="connsiteY83" fmla="*/ 2930765 h 4034849"/>
              <a:gd name="connsiteX84" fmla="*/ 2503034 w 3256661"/>
              <a:gd name="connsiteY84" fmla="*/ 2960910 h 4034849"/>
              <a:gd name="connsiteX85" fmla="*/ 2523131 w 3256661"/>
              <a:gd name="connsiteY85" fmla="*/ 2991055 h 4034849"/>
              <a:gd name="connsiteX86" fmla="*/ 2563324 w 3256661"/>
              <a:gd name="connsiteY86" fmla="*/ 3081491 h 4034849"/>
              <a:gd name="connsiteX87" fmla="*/ 2583421 w 3256661"/>
              <a:gd name="connsiteY87" fmla="*/ 3242264 h 4034849"/>
              <a:gd name="connsiteX88" fmla="*/ 2593469 w 3256661"/>
              <a:gd name="connsiteY88" fmla="*/ 3272409 h 4034849"/>
              <a:gd name="connsiteX89" fmla="*/ 2603518 w 3256661"/>
              <a:gd name="connsiteY89" fmla="*/ 3332699 h 4034849"/>
              <a:gd name="connsiteX90" fmla="*/ 2563324 w 3256661"/>
              <a:gd name="connsiteY90" fmla="*/ 3372893 h 4034849"/>
              <a:gd name="connsiteX91" fmla="*/ 2533179 w 3256661"/>
              <a:gd name="connsiteY91" fmla="*/ 3433183 h 4034849"/>
              <a:gd name="connsiteX92" fmla="*/ 2543228 w 3256661"/>
              <a:gd name="connsiteY92" fmla="*/ 3523618 h 4034849"/>
              <a:gd name="connsiteX93" fmla="*/ 2553276 w 3256661"/>
              <a:gd name="connsiteY93" fmla="*/ 3553763 h 4034849"/>
              <a:gd name="connsiteX94" fmla="*/ 2583421 w 3256661"/>
              <a:gd name="connsiteY94" fmla="*/ 3563812 h 4034849"/>
              <a:gd name="connsiteX95" fmla="*/ 2593469 w 3256661"/>
              <a:gd name="connsiteY95" fmla="*/ 3593957 h 4034849"/>
              <a:gd name="connsiteX96" fmla="*/ 2633663 w 3256661"/>
              <a:gd name="connsiteY96" fmla="*/ 3654247 h 4034849"/>
              <a:gd name="connsiteX97" fmla="*/ 2704001 w 3256661"/>
              <a:gd name="connsiteY97" fmla="*/ 3724585 h 4034849"/>
              <a:gd name="connsiteX98" fmla="*/ 2734146 w 3256661"/>
              <a:gd name="connsiteY98" fmla="*/ 3744682 h 4034849"/>
              <a:gd name="connsiteX99" fmla="*/ 2754243 w 3256661"/>
              <a:gd name="connsiteY99" fmla="*/ 3774827 h 4034849"/>
              <a:gd name="connsiteX100" fmla="*/ 2784388 w 3256661"/>
              <a:gd name="connsiteY100" fmla="*/ 3784875 h 4034849"/>
              <a:gd name="connsiteX101" fmla="*/ 2804485 w 3256661"/>
              <a:gd name="connsiteY101" fmla="*/ 3825069 h 4034849"/>
              <a:gd name="connsiteX102" fmla="*/ 2834630 w 3256661"/>
              <a:gd name="connsiteY102" fmla="*/ 3845165 h 4034849"/>
              <a:gd name="connsiteX103" fmla="*/ 2864775 w 3256661"/>
              <a:gd name="connsiteY103" fmla="*/ 3875310 h 4034849"/>
              <a:gd name="connsiteX104" fmla="*/ 2894920 w 3256661"/>
              <a:gd name="connsiteY104" fmla="*/ 3885359 h 4034849"/>
              <a:gd name="connsiteX105" fmla="*/ 2935113 w 3256661"/>
              <a:gd name="connsiteY105" fmla="*/ 3905455 h 4034849"/>
              <a:gd name="connsiteX106" fmla="*/ 2965258 w 3256661"/>
              <a:gd name="connsiteY106" fmla="*/ 3915504 h 4034849"/>
              <a:gd name="connsiteX107" fmla="*/ 3045645 w 3256661"/>
              <a:gd name="connsiteY107" fmla="*/ 3955697 h 4034849"/>
              <a:gd name="connsiteX108" fmla="*/ 3075790 w 3256661"/>
              <a:gd name="connsiteY108" fmla="*/ 3965746 h 4034849"/>
              <a:gd name="connsiteX109" fmla="*/ 3105935 w 3256661"/>
              <a:gd name="connsiteY109" fmla="*/ 3985842 h 4034849"/>
              <a:gd name="connsiteX110" fmla="*/ 3136080 w 3256661"/>
              <a:gd name="connsiteY110" fmla="*/ 3995891 h 4034849"/>
              <a:gd name="connsiteX111" fmla="*/ 3196371 w 3256661"/>
              <a:gd name="connsiteY111" fmla="*/ 4026036 h 4034849"/>
              <a:gd name="connsiteX112" fmla="*/ 3206419 w 3256661"/>
              <a:gd name="connsiteY112" fmla="*/ 3965746 h 4034849"/>
              <a:gd name="connsiteX113" fmla="*/ 3226516 w 3256661"/>
              <a:gd name="connsiteY113" fmla="*/ 3905455 h 4034849"/>
              <a:gd name="connsiteX114" fmla="*/ 3236564 w 3256661"/>
              <a:gd name="connsiteY114" fmla="*/ 3845165 h 4034849"/>
              <a:gd name="connsiteX115" fmla="*/ 3246612 w 3256661"/>
              <a:gd name="connsiteY115" fmla="*/ 3815020 h 4034849"/>
              <a:gd name="connsiteX116" fmla="*/ 3256661 w 3256661"/>
              <a:gd name="connsiteY116" fmla="*/ 3714537 h 4034849"/>
              <a:gd name="connsiteX117" fmla="*/ 3226516 w 3256661"/>
              <a:gd name="connsiteY117" fmla="*/ 3604005 h 4034849"/>
              <a:gd name="connsiteX118" fmla="*/ 3216467 w 3256661"/>
              <a:gd name="connsiteY118" fmla="*/ 3423135 h 4034849"/>
              <a:gd name="connsiteX119" fmla="*/ 3196371 w 3256661"/>
              <a:gd name="connsiteY119" fmla="*/ 3272409 h 4034849"/>
              <a:gd name="connsiteX120" fmla="*/ 3176274 w 3256661"/>
              <a:gd name="connsiteY120" fmla="*/ 3161877 h 4034849"/>
              <a:gd name="connsiteX121" fmla="*/ 3156177 w 3256661"/>
              <a:gd name="connsiteY121" fmla="*/ 3131732 h 4034849"/>
              <a:gd name="connsiteX122" fmla="*/ 3146129 w 3256661"/>
              <a:gd name="connsiteY122" fmla="*/ 3081491 h 4034849"/>
              <a:gd name="connsiteX123" fmla="*/ 3136080 w 3256661"/>
              <a:gd name="connsiteY123" fmla="*/ 3021201 h 4034849"/>
              <a:gd name="connsiteX124" fmla="*/ 3115984 w 3256661"/>
              <a:gd name="connsiteY124" fmla="*/ 2960910 h 4034849"/>
              <a:gd name="connsiteX125" fmla="*/ 3085839 w 3256661"/>
              <a:gd name="connsiteY125" fmla="*/ 2860427 h 4034849"/>
              <a:gd name="connsiteX126" fmla="*/ 3065742 w 3256661"/>
              <a:gd name="connsiteY126" fmla="*/ 2830282 h 4034849"/>
              <a:gd name="connsiteX127" fmla="*/ 3045645 w 3256661"/>
              <a:gd name="connsiteY127" fmla="*/ 2769992 h 4034849"/>
              <a:gd name="connsiteX128" fmla="*/ 3035597 w 3256661"/>
              <a:gd name="connsiteY128" fmla="*/ 2739847 h 4034849"/>
              <a:gd name="connsiteX129" fmla="*/ 2995404 w 3256661"/>
              <a:gd name="connsiteY129" fmla="*/ 2669508 h 4034849"/>
              <a:gd name="connsiteX130" fmla="*/ 2965258 w 3256661"/>
              <a:gd name="connsiteY130" fmla="*/ 2609218 h 4034849"/>
              <a:gd name="connsiteX131" fmla="*/ 2955210 w 3256661"/>
              <a:gd name="connsiteY131" fmla="*/ 2579073 h 4034849"/>
              <a:gd name="connsiteX132" fmla="*/ 2935113 w 3256661"/>
              <a:gd name="connsiteY132" fmla="*/ 2498686 h 4034849"/>
              <a:gd name="connsiteX133" fmla="*/ 2935113 w 3256661"/>
              <a:gd name="connsiteY133" fmla="*/ 2307768 h 4034849"/>
              <a:gd name="connsiteX134" fmla="*/ 2965258 w 3256661"/>
              <a:gd name="connsiteY134" fmla="*/ 2277622 h 4034849"/>
              <a:gd name="connsiteX135" fmla="*/ 2975307 w 3256661"/>
              <a:gd name="connsiteY135" fmla="*/ 2247477 h 4034849"/>
              <a:gd name="connsiteX136" fmla="*/ 2935113 w 3256661"/>
              <a:gd name="connsiteY136" fmla="*/ 2157042 h 4034849"/>
              <a:gd name="connsiteX137" fmla="*/ 2894920 w 3256661"/>
              <a:gd name="connsiteY137" fmla="*/ 1996269 h 4034849"/>
              <a:gd name="connsiteX138" fmla="*/ 2874823 w 3256661"/>
              <a:gd name="connsiteY138" fmla="*/ 1915882 h 4034849"/>
              <a:gd name="connsiteX139" fmla="*/ 2854727 w 3256661"/>
              <a:gd name="connsiteY139" fmla="*/ 1845543 h 4034849"/>
              <a:gd name="connsiteX140" fmla="*/ 2844678 w 3256661"/>
              <a:gd name="connsiteY140" fmla="*/ 1765157 h 4034849"/>
              <a:gd name="connsiteX141" fmla="*/ 2834630 w 3256661"/>
              <a:gd name="connsiteY141" fmla="*/ 1704866 h 4034849"/>
              <a:gd name="connsiteX142" fmla="*/ 2804485 w 3256661"/>
              <a:gd name="connsiteY142" fmla="*/ 1735012 h 4034849"/>
              <a:gd name="connsiteX143" fmla="*/ 2784388 w 3256661"/>
              <a:gd name="connsiteY143" fmla="*/ 1765157 h 4034849"/>
              <a:gd name="connsiteX144" fmla="*/ 2754243 w 3256661"/>
              <a:gd name="connsiteY144" fmla="*/ 1775205 h 4034849"/>
              <a:gd name="connsiteX145" fmla="*/ 2704001 w 3256661"/>
              <a:gd name="connsiteY145" fmla="*/ 1704866 h 4034849"/>
              <a:gd name="connsiteX146" fmla="*/ 2673856 w 3256661"/>
              <a:gd name="connsiteY146" fmla="*/ 1694818 h 4034849"/>
              <a:gd name="connsiteX147" fmla="*/ 2603518 w 3256661"/>
              <a:gd name="connsiteY147" fmla="*/ 1785253 h 4034849"/>
              <a:gd name="connsiteX148" fmla="*/ 2573373 w 3256661"/>
              <a:gd name="connsiteY148" fmla="*/ 1805350 h 4034849"/>
              <a:gd name="connsiteX149" fmla="*/ 2563324 w 3256661"/>
              <a:gd name="connsiteY149" fmla="*/ 1775205 h 4034849"/>
              <a:gd name="connsiteX150" fmla="*/ 2523131 w 3256661"/>
              <a:gd name="connsiteY150" fmla="*/ 1714915 h 4034849"/>
              <a:gd name="connsiteX151" fmla="*/ 2482938 w 3256661"/>
              <a:gd name="connsiteY151" fmla="*/ 1946027 h 4034849"/>
              <a:gd name="connsiteX152" fmla="*/ 2462841 w 3256661"/>
              <a:gd name="connsiteY152" fmla="*/ 2006317 h 4034849"/>
              <a:gd name="connsiteX153" fmla="*/ 2452793 w 3256661"/>
              <a:gd name="connsiteY153" fmla="*/ 2036462 h 4034849"/>
              <a:gd name="connsiteX154" fmla="*/ 2422647 w 3256661"/>
              <a:gd name="connsiteY154" fmla="*/ 2096752 h 4034849"/>
              <a:gd name="connsiteX155" fmla="*/ 2382454 w 3256661"/>
              <a:gd name="connsiteY155" fmla="*/ 2106801 h 4034849"/>
              <a:gd name="connsiteX156" fmla="*/ 2352309 w 3256661"/>
              <a:gd name="connsiteY156" fmla="*/ 2126897 h 4034849"/>
              <a:gd name="connsiteX157" fmla="*/ 2302067 w 3256661"/>
              <a:gd name="connsiteY157" fmla="*/ 2177139 h 4034849"/>
              <a:gd name="connsiteX158" fmla="*/ 2312116 w 3256661"/>
              <a:gd name="connsiteY158" fmla="*/ 2267574 h 4034849"/>
              <a:gd name="connsiteX159" fmla="*/ 2322164 w 3256661"/>
              <a:gd name="connsiteY159" fmla="*/ 2297719 h 4034849"/>
              <a:gd name="connsiteX160" fmla="*/ 2312116 w 3256661"/>
              <a:gd name="connsiteY160" fmla="*/ 2368058 h 4034849"/>
              <a:gd name="connsiteX161" fmla="*/ 2332212 w 3256661"/>
              <a:gd name="connsiteY161" fmla="*/ 2428348 h 4034849"/>
              <a:gd name="connsiteX162" fmla="*/ 2281971 w 3256661"/>
              <a:gd name="connsiteY162" fmla="*/ 2488638 h 4034849"/>
              <a:gd name="connsiteX163" fmla="*/ 2241777 w 3256661"/>
              <a:gd name="connsiteY163" fmla="*/ 2498686 h 4034849"/>
              <a:gd name="connsiteX164" fmla="*/ 2211632 w 3256661"/>
              <a:gd name="connsiteY164" fmla="*/ 2518783 h 4034849"/>
              <a:gd name="connsiteX165" fmla="*/ 2191535 w 3256661"/>
              <a:gd name="connsiteY165" fmla="*/ 2548928 h 4034849"/>
              <a:gd name="connsiteX166" fmla="*/ 2141294 w 3256661"/>
              <a:gd name="connsiteY166" fmla="*/ 2558976 h 4034849"/>
              <a:gd name="connsiteX167" fmla="*/ 2091052 w 3256661"/>
              <a:gd name="connsiteY167" fmla="*/ 2518783 h 4034849"/>
              <a:gd name="connsiteX168" fmla="*/ 2070955 w 3256661"/>
              <a:gd name="connsiteY168" fmla="*/ 2458493 h 4034849"/>
              <a:gd name="connsiteX169" fmla="*/ 2040810 w 3256661"/>
              <a:gd name="connsiteY169" fmla="*/ 2438396 h 4034849"/>
              <a:gd name="connsiteX170" fmla="*/ 2020713 w 3256661"/>
              <a:gd name="connsiteY170" fmla="*/ 2317816 h 4034849"/>
              <a:gd name="connsiteX171" fmla="*/ 2000617 w 3256661"/>
              <a:gd name="connsiteY171" fmla="*/ 2227381 h 4034849"/>
              <a:gd name="connsiteX172" fmla="*/ 1970472 w 3256661"/>
              <a:gd name="connsiteY172" fmla="*/ 2207284 h 4034849"/>
              <a:gd name="connsiteX173" fmla="*/ 1890085 w 3256661"/>
              <a:gd name="connsiteY173" fmla="*/ 2217332 h 4034849"/>
              <a:gd name="connsiteX174" fmla="*/ 1859940 w 3256661"/>
              <a:gd name="connsiteY174" fmla="*/ 2237429 h 4034849"/>
              <a:gd name="connsiteX175" fmla="*/ 1880037 w 3256661"/>
              <a:gd name="connsiteY175" fmla="*/ 2297719 h 4034849"/>
              <a:gd name="connsiteX176" fmla="*/ 1859940 w 3256661"/>
              <a:gd name="connsiteY176" fmla="*/ 2327864 h 4034849"/>
              <a:gd name="connsiteX177" fmla="*/ 1849891 w 3256661"/>
              <a:gd name="connsiteY177" fmla="*/ 2378106 h 4034849"/>
              <a:gd name="connsiteX178" fmla="*/ 1829795 w 3256661"/>
              <a:gd name="connsiteY178" fmla="*/ 2347961 h 4034849"/>
              <a:gd name="connsiteX179" fmla="*/ 1809698 w 3256661"/>
              <a:gd name="connsiteY179" fmla="*/ 2287671 h 4034849"/>
              <a:gd name="connsiteX180" fmla="*/ 1789601 w 3256661"/>
              <a:gd name="connsiteY180" fmla="*/ 2227381 h 4034849"/>
              <a:gd name="connsiteX181" fmla="*/ 1779553 w 3256661"/>
              <a:gd name="connsiteY181" fmla="*/ 2197236 h 4034849"/>
              <a:gd name="connsiteX182" fmla="*/ 1769505 w 3256661"/>
              <a:gd name="connsiteY182" fmla="*/ 2167091 h 4034849"/>
              <a:gd name="connsiteX183" fmla="*/ 1759456 w 3256661"/>
              <a:gd name="connsiteY183" fmla="*/ 2076655 h 4034849"/>
              <a:gd name="connsiteX184" fmla="*/ 1709215 w 3256661"/>
              <a:gd name="connsiteY184" fmla="*/ 1986220 h 4034849"/>
              <a:gd name="connsiteX185" fmla="*/ 1658973 w 3256661"/>
              <a:gd name="connsiteY185" fmla="*/ 1935979 h 4034849"/>
              <a:gd name="connsiteX186" fmla="*/ 1669021 w 3256661"/>
              <a:gd name="connsiteY186" fmla="*/ 1775205 h 4034849"/>
              <a:gd name="connsiteX187" fmla="*/ 1689118 w 3256661"/>
              <a:gd name="connsiteY187" fmla="*/ 1714915 h 4034849"/>
              <a:gd name="connsiteX188" fmla="*/ 1699166 w 3256661"/>
              <a:gd name="connsiteY188" fmla="*/ 1684770 h 4034849"/>
              <a:gd name="connsiteX189" fmla="*/ 1709215 w 3256661"/>
              <a:gd name="connsiteY189" fmla="*/ 1654625 h 4034849"/>
              <a:gd name="connsiteX190" fmla="*/ 1719263 w 3256661"/>
              <a:gd name="connsiteY190" fmla="*/ 1614431 h 4034849"/>
              <a:gd name="connsiteX191" fmla="*/ 1729311 w 3256661"/>
              <a:gd name="connsiteY191" fmla="*/ 1423513 h 4034849"/>
              <a:gd name="connsiteX192" fmla="*/ 1759456 w 3256661"/>
              <a:gd name="connsiteY192" fmla="*/ 1413464 h 4034849"/>
              <a:gd name="connsiteX193" fmla="*/ 1859940 w 3256661"/>
              <a:gd name="connsiteY193" fmla="*/ 1403416 h 4034849"/>
              <a:gd name="connsiteX194" fmla="*/ 1839843 w 3256661"/>
              <a:gd name="connsiteY194" fmla="*/ 1302932 h 4034849"/>
              <a:gd name="connsiteX195" fmla="*/ 1910182 w 3256661"/>
              <a:gd name="connsiteY195" fmla="*/ 1323029 h 4034849"/>
              <a:gd name="connsiteX196" fmla="*/ 2000617 w 3256661"/>
              <a:gd name="connsiteY196" fmla="*/ 1333077 h 4034849"/>
              <a:gd name="connsiteX197" fmla="*/ 2060907 w 3256661"/>
              <a:gd name="connsiteY197" fmla="*/ 1312981 h 4034849"/>
              <a:gd name="connsiteX198" fmla="*/ 2091052 w 3256661"/>
              <a:gd name="connsiteY198" fmla="*/ 1302932 h 4034849"/>
              <a:gd name="connsiteX199" fmla="*/ 2121197 w 3256661"/>
              <a:gd name="connsiteY199" fmla="*/ 1272787 h 4034849"/>
              <a:gd name="connsiteX200" fmla="*/ 2131245 w 3256661"/>
              <a:gd name="connsiteY200" fmla="*/ 1242642 h 4034849"/>
              <a:gd name="connsiteX201" fmla="*/ 2151342 w 3256661"/>
              <a:gd name="connsiteY201" fmla="*/ 1212497 h 4034849"/>
              <a:gd name="connsiteX202" fmla="*/ 2161390 w 3256661"/>
              <a:gd name="connsiteY202" fmla="*/ 1162255 h 4034849"/>
              <a:gd name="connsiteX203" fmla="*/ 2181487 w 3256661"/>
              <a:gd name="connsiteY203" fmla="*/ 1192401 h 4034849"/>
              <a:gd name="connsiteX204" fmla="*/ 2241777 w 3256661"/>
              <a:gd name="connsiteY204" fmla="*/ 1222546 h 4034849"/>
              <a:gd name="connsiteX205" fmla="*/ 2261874 w 3256661"/>
              <a:gd name="connsiteY205" fmla="*/ 1192401 h 4034849"/>
              <a:gd name="connsiteX206" fmla="*/ 2271922 w 3256661"/>
              <a:gd name="connsiteY206" fmla="*/ 1162255 h 4034849"/>
              <a:gd name="connsiteX207" fmla="*/ 2332212 w 3256661"/>
              <a:gd name="connsiteY207" fmla="*/ 1182352 h 4034849"/>
              <a:gd name="connsiteX208" fmla="*/ 2392502 w 3256661"/>
              <a:gd name="connsiteY208" fmla="*/ 1222546 h 4034849"/>
              <a:gd name="connsiteX209" fmla="*/ 2422647 w 3256661"/>
              <a:gd name="connsiteY209" fmla="*/ 1242642 h 4034849"/>
              <a:gd name="connsiteX210" fmla="*/ 2452793 w 3256661"/>
              <a:gd name="connsiteY210" fmla="*/ 1252691 h 4034849"/>
              <a:gd name="connsiteX211" fmla="*/ 2472889 w 3256661"/>
              <a:gd name="connsiteY211" fmla="*/ 1152207 h 4034849"/>
              <a:gd name="connsiteX212" fmla="*/ 2452793 w 3256661"/>
              <a:gd name="connsiteY212" fmla="*/ 1091917 h 4034849"/>
              <a:gd name="connsiteX213" fmla="*/ 2462841 w 3256661"/>
              <a:gd name="connsiteY213" fmla="*/ 1041675 h 4034849"/>
              <a:gd name="connsiteX214" fmla="*/ 2492986 w 3256661"/>
              <a:gd name="connsiteY214" fmla="*/ 1051724 h 4034849"/>
              <a:gd name="connsiteX215" fmla="*/ 2513083 w 3256661"/>
              <a:gd name="connsiteY215" fmla="*/ 1021579 h 4034849"/>
              <a:gd name="connsiteX216" fmla="*/ 2523131 w 3256661"/>
              <a:gd name="connsiteY216" fmla="*/ 991433 h 4034849"/>
              <a:gd name="connsiteX217" fmla="*/ 2593469 w 3256661"/>
              <a:gd name="connsiteY217" fmla="*/ 1011530 h 4034849"/>
              <a:gd name="connsiteX218" fmla="*/ 2623615 w 3256661"/>
              <a:gd name="connsiteY218" fmla="*/ 981385 h 4034849"/>
              <a:gd name="connsiteX219" fmla="*/ 2653760 w 3256661"/>
              <a:gd name="connsiteY219" fmla="*/ 961288 h 4034849"/>
              <a:gd name="connsiteX220" fmla="*/ 2673856 w 3256661"/>
              <a:gd name="connsiteY220" fmla="*/ 931143 h 4034849"/>
              <a:gd name="connsiteX221" fmla="*/ 2673856 w 3256661"/>
              <a:gd name="connsiteY221" fmla="*/ 760321 h 4034849"/>
              <a:gd name="connsiteX222" fmla="*/ 2693953 w 3256661"/>
              <a:gd name="connsiteY222" fmla="*/ 689983 h 4034849"/>
              <a:gd name="connsiteX223" fmla="*/ 2744195 w 3256661"/>
              <a:gd name="connsiteY223" fmla="*/ 629693 h 4034849"/>
              <a:gd name="connsiteX224" fmla="*/ 2784388 w 3256661"/>
              <a:gd name="connsiteY224" fmla="*/ 569403 h 4034849"/>
              <a:gd name="connsiteX225" fmla="*/ 2794437 w 3256661"/>
              <a:gd name="connsiteY225" fmla="*/ 368436 h 4034849"/>
              <a:gd name="connsiteX226" fmla="*/ 2904968 w 3256661"/>
              <a:gd name="connsiteY226" fmla="*/ 398581 h 4034849"/>
              <a:gd name="connsiteX227" fmla="*/ 2935113 w 3256661"/>
              <a:gd name="connsiteY227" fmla="*/ 428726 h 4034849"/>
              <a:gd name="connsiteX228" fmla="*/ 2995404 w 3256661"/>
              <a:gd name="connsiteY228" fmla="*/ 448822 h 4034849"/>
              <a:gd name="connsiteX229" fmla="*/ 3025549 w 3256661"/>
              <a:gd name="connsiteY229" fmla="*/ 418677 h 4034849"/>
              <a:gd name="connsiteX230" fmla="*/ 2995404 w 3256661"/>
              <a:gd name="connsiteY230" fmla="*/ 278001 h 4034849"/>
              <a:gd name="connsiteX231" fmla="*/ 2965258 w 3256661"/>
              <a:gd name="connsiteY231" fmla="*/ 257904 h 4034849"/>
              <a:gd name="connsiteX232" fmla="*/ 2915017 w 3256661"/>
              <a:gd name="connsiteY232" fmla="*/ 197614 h 4034849"/>
              <a:gd name="connsiteX233" fmla="*/ 2894920 w 3256661"/>
              <a:gd name="connsiteY233" fmla="*/ 167469 h 4034849"/>
              <a:gd name="connsiteX234" fmla="*/ 2834630 w 3256661"/>
              <a:gd name="connsiteY234" fmla="*/ 147372 h 4034849"/>
              <a:gd name="connsiteX235" fmla="*/ 2754243 w 3256661"/>
              <a:gd name="connsiteY235" fmla="*/ 127275 h 4034849"/>
              <a:gd name="connsiteX236" fmla="*/ 2724098 w 3256661"/>
              <a:gd name="connsiteY236" fmla="*/ 117227 h 4034849"/>
              <a:gd name="connsiteX237" fmla="*/ 2693953 w 3256661"/>
              <a:gd name="connsiteY237" fmla="*/ 97130 h 4034849"/>
              <a:gd name="connsiteX238" fmla="*/ 2623615 w 3256661"/>
              <a:gd name="connsiteY238" fmla="*/ 77033 h 4034849"/>
              <a:gd name="connsiteX239" fmla="*/ 2613566 w 3256661"/>
              <a:gd name="connsiteY239" fmla="*/ 46888 h 4034849"/>
              <a:gd name="connsiteX240" fmla="*/ 2412599 w 3256661"/>
              <a:gd name="connsiteY240" fmla="*/ 77033 h 4034849"/>
              <a:gd name="connsiteX241" fmla="*/ 2191535 w 3256661"/>
              <a:gd name="connsiteY241" fmla="*/ 77033 h 4034849"/>
              <a:gd name="connsiteX242" fmla="*/ 2161390 w 3256661"/>
              <a:gd name="connsiteY242" fmla="*/ 87082 h 4034849"/>
              <a:gd name="connsiteX243" fmla="*/ 2131245 w 3256661"/>
              <a:gd name="connsiteY243" fmla="*/ 107179 h 4034849"/>
              <a:gd name="connsiteX244" fmla="*/ 2121197 w 3256661"/>
              <a:gd name="connsiteY244" fmla="*/ 77033 h 4034849"/>
              <a:gd name="connsiteX245" fmla="*/ 2030762 w 3256661"/>
              <a:gd name="connsiteY245" fmla="*/ 77033 h 4034849"/>
              <a:gd name="connsiteX246" fmla="*/ 1930278 w 3256661"/>
              <a:gd name="connsiteY246" fmla="*/ 97130 h 4034849"/>
              <a:gd name="connsiteX247" fmla="*/ 1859940 w 3256661"/>
              <a:gd name="connsiteY247" fmla="*/ 87082 h 4034849"/>
              <a:gd name="connsiteX248" fmla="*/ 1648924 w 3256661"/>
              <a:gd name="connsiteY248" fmla="*/ 46888 h 4034849"/>
              <a:gd name="connsiteX249" fmla="*/ 1468054 w 3256661"/>
              <a:gd name="connsiteY249" fmla="*/ 66985 h 4034849"/>
              <a:gd name="connsiteX250" fmla="*/ 1437909 w 3256661"/>
              <a:gd name="connsiteY250" fmla="*/ 87082 h 4034849"/>
              <a:gd name="connsiteX251" fmla="*/ 1226894 w 3256661"/>
              <a:gd name="connsiteY251" fmla="*/ 77033 h 4034849"/>
              <a:gd name="connsiteX252" fmla="*/ 1066120 w 3256661"/>
              <a:gd name="connsiteY252" fmla="*/ 56937 h 4034849"/>
              <a:gd name="connsiteX253" fmla="*/ 1005830 w 3256661"/>
              <a:gd name="connsiteY253" fmla="*/ 56937 h 4034849"/>
              <a:gd name="connsiteX254" fmla="*/ 915395 w 3256661"/>
              <a:gd name="connsiteY254" fmla="*/ 46888 h 4034849"/>
              <a:gd name="connsiteX255" fmla="*/ 885250 w 3256661"/>
              <a:gd name="connsiteY255" fmla="*/ 56937 h 4034849"/>
              <a:gd name="connsiteX256" fmla="*/ 845056 w 3256661"/>
              <a:gd name="connsiteY256" fmla="*/ 77033 h 4034849"/>
              <a:gd name="connsiteX257" fmla="*/ 804863 w 3256661"/>
              <a:gd name="connsiteY257" fmla="*/ 87082 h 4034849"/>
              <a:gd name="connsiteX258" fmla="*/ 724476 w 3256661"/>
              <a:gd name="connsiteY258" fmla="*/ 66985 h 4034849"/>
              <a:gd name="connsiteX259" fmla="*/ 694331 w 3256661"/>
              <a:gd name="connsiteY259" fmla="*/ 46888 h 4034849"/>
              <a:gd name="connsiteX260" fmla="*/ 674234 w 3256661"/>
              <a:gd name="connsiteY260" fmla="*/ 16743 h 403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3256661" h="4034849">
                <a:moveTo>
                  <a:pt x="674234" y="16743"/>
                </a:moveTo>
                <a:cubicBezTo>
                  <a:pt x="662511" y="20092"/>
                  <a:pt x="690978" y="0"/>
                  <a:pt x="623993" y="66985"/>
                </a:cubicBezTo>
                <a:cubicBezTo>
                  <a:pt x="615454" y="75524"/>
                  <a:pt x="612435" y="88591"/>
                  <a:pt x="603896" y="97130"/>
                </a:cubicBezTo>
                <a:cubicBezTo>
                  <a:pt x="595357" y="105669"/>
                  <a:pt x="582777" y="109204"/>
                  <a:pt x="573751" y="117227"/>
                </a:cubicBezTo>
                <a:cubicBezTo>
                  <a:pt x="539515" y="147659"/>
                  <a:pt x="522409" y="178067"/>
                  <a:pt x="483316" y="197614"/>
                </a:cubicBezTo>
                <a:cubicBezTo>
                  <a:pt x="473842" y="202351"/>
                  <a:pt x="463219" y="204313"/>
                  <a:pt x="453171" y="207662"/>
                </a:cubicBezTo>
                <a:lnTo>
                  <a:pt x="412977" y="267952"/>
                </a:lnTo>
                <a:lnTo>
                  <a:pt x="392880" y="298097"/>
                </a:lnTo>
                <a:cubicBezTo>
                  <a:pt x="368782" y="370394"/>
                  <a:pt x="398026" y="280088"/>
                  <a:pt x="372784" y="368436"/>
                </a:cubicBezTo>
                <a:cubicBezTo>
                  <a:pt x="369874" y="378620"/>
                  <a:pt x="367879" y="389322"/>
                  <a:pt x="362735" y="398581"/>
                </a:cubicBezTo>
                <a:cubicBezTo>
                  <a:pt x="351005" y="419695"/>
                  <a:pt x="335940" y="438774"/>
                  <a:pt x="322542" y="458871"/>
                </a:cubicBezTo>
                <a:cubicBezTo>
                  <a:pt x="307714" y="481114"/>
                  <a:pt x="295510" y="503688"/>
                  <a:pt x="272300" y="519161"/>
                </a:cubicBezTo>
                <a:cubicBezTo>
                  <a:pt x="263487" y="525036"/>
                  <a:pt x="252203" y="525860"/>
                  <a:pt x="242155" y="529209"/>
                </a:cubicBezTo>
                <a:cubicBezTo>
                  <a:pt x="232107" y="535908"/>
                  <a:pt x="223110" y="544549"/>
                  <a:pt x="212010" y="549306"/>
                </a:cubicBezTo>
                <a:cubicBezTo>
                  <a:pt x="121169" y="588238"/>
                  <a:pt x="217353" y="528996"/>
                  <a:pt x="141672" y="579451"/>
                </a:cubicBezTo>
                <a:cubicBezTo>
                  <a:pt x="133769" y="591305"/>
                  <a:pt x="109546" y="621911"/>
                  <a:pt x="111527" y="639741"/>
                </a:cubicBezTo>
                <a:cubicBezTo>
                  <a:pt x="113866" y="660795"/>
                  <a:pt x="127468" y="679259"/>
                  <a:pt x="131623" y="700031"/>
                </a:cubicBezTo>
                <a:lnTo>
                  <a:pt x="141672" y="750273"/>
                </a:lnTo>
                <a:cubicBezTo>
                  <a:pt x="138322" y="817262"/>
                  <a:pt x="137193" y="884399"/>
                  <a:pt x="131623" y="951240"/>
                </a:cubicBezTo>
                <a:cubicBezTo>
                  <a:pt x="130476" y="965002"/>
                  <a:pt x="124571" y="977952"/>
                  <a:pt x="121575" y="991433"/>
                </a:cubicBezTo>
                <a:cubicBezTo>
                  <a:pt x="117870" y="1008105"/>
                  <a:pt x="114335" y="1024828"/>
                  <a:pt x="111527" y="1041675"/>
                </a:cubicBezTo>
                <a:cubicBezTo>
                  <a:pt x="107633" y="1065037"/>
                  <a:pt x="111097" y="1090371"/>
                  <a:pt x="101478" y="1112014"/>
                </a:cubicBezTo>
                <a:cubicBezTo>
                  <a:pt x="96573" y="1123050"/>
                  <a:pt x="81381" y="1125411"/>
                  <a:pt x="71333" y="1132110"/>
                </a:cubicBezTo>
                <a:cubicBezTo>
                  <a:pt x="64634" y="1152207"/>
                  <a:pt x="52412" y="1171250"/>
                  <a:pt x="51237" y="1192401"/>
                </a:cubicBezTo>
                <a:cubicBezTo>
                  <a:pt x="40600" y="1383847"/>
                  <a:pt x="60282" y="1315986"/>
                  <a:pt x="31140" y="1403416"/>
                </a:cubicBezTo>
                <a:cubicBezTo>
                  <a:pt x="52551" y="1574700"/>
                  <a:pt x="0" y="1547112"/>
                  <a:pt x="81382" y="1574238"/>
                </a:cubicBezTo>
                <a:cubicBezTo>
                  <a:pt x="91430" y="1584286"/>
                  <a:pt x="102430" y="1593466"/>
                  <a:pt x="111527" y="1604383"/>
                </a:cubicBezTo>
                <a:cubicBezTo>
                  <a:pt x="119258" y="1613660"/>
                  <a:pt x="123084" y="1625989"/>
                  <a:pt x="131623" y="1634528"/>
                </a:cubicBezTo>
                <a:cubicBezTo>
                  <a:pt x="140162" y="1643068"/>
                  <a:pt x="151720" y="1647926"/>
                  <a:pt x="161768" y="1654625"/>
                </a:cubicBezTo>
                <a:cubicBezTo>
                  <a:pt x="168467" y="1664673"/>
                  <a:pt x="176464" y="1673968"/>
                  <a:pt x="181865" y="1684770"/>
                </a:cubicBezTo>
                <a:cubicBezTo>
                  <a:pt x="186602" y="1694244"/>
                  <a:pt x="184423" y="1707425"/>
                  <a:pt x="191913" y="1714915"/>
                </a:cubicBezTo>
                <a:cubicBezTo>
                  <a:pt x="199403" y="1722405"/>
                  <a:pt x="212010" y="1721614"/>
                  <a:pt x="222058" y="1724963"/>
                </a:cubicBezTo>
                <a:cubicBezTo>
                  <a:pt x="232107" y="1731662"/>
                  <a:pt x="241168" y="1740155"/>
                  <a:pt x="252204" y="1745060"/>
                </a:cubicBezTo>
                <a:cubicBezTo>
                  <a:pt x="359827" y="1792893"/>
                  <a:pt x="274415" y="1739772"/>
                  <a:pt x="342639" y="1785253"/>
                </a:cubicBezTo>
                <a:cubicBezTo>
                  <a:pt x="366803" y="1821500"/>
                  <a:pt x="381724" y="1848153"/>
                  <a:pt x="423026" y="1875688"/>
                </a:cubicBezTo>
                <a:lnTo>
                  <a:pt x="543606" y="1956075"/>
                </a:lnTo>
                <a:lnTo>
                  <a:pt x="573751" y="1976172"/>
                </a:lnTo>
                <a:cubicBezTo>
                  <a:pt x="583799" y="1982871"/>
                  <a:pt x="592054" y="1993901"/>
                  <a:pt x="603896" y="1996269"/>
                </a:cubicBezTo>
                <a:cubicBezTo>
                  <a:pt x="714765" y="2018442"/>
                  <a:pt x="671974" y="2005563"/>
                  <a:pt x="734524" y="2026414"/>
                </a:cubicBezTo>
                <a:cubicBezTo>
                  <a:pt x="744572" y="2036462"/>
                  <a:pt x="751959" y="2050204"/>
                  <a:pt x="764669" y="2056559"/>
                </a:cubicBezTo>
                <a:cubicBezTo>
                  <a:pt x="776570" y="2062510"/>
                  <a:pt x="883379" y="2076315"/>
                  <a:pt x="885250" y="2076655"/>
                </a:cubicBezTo>
                <a:cubicBezTo>
                  <a:pt x="954143" y="2089181"/>
                  <a:pt x="898211" y="2082408"/>
                  <a:pt x="955588" y="2096752"/>
                </a:cubicBezTo>
                <a:cubicBezTo>
                  <a:pt x="972157" y="2100894"/>
                  <a:pt x="989158" y="2103096"/>
                  <a:pt x="1005830" y="2106801"/>
                </a:cubicBezTo>
                <a:cubicBezTo>
                  <a:pt x="1019311" y="2109797"/>
                  <a:pt x="1032625" y="2113500"/>
                  <a:pt x="1046023" y="2116849"/>
                </a:cubicBezTo>
                <a:cubicBezTo>
                  <a:pt x="1092916" y="2187187"/>
                  <a:pt x="1066120" y="2163741"/>
                  <a:pt x="1116362" y="2197236"/>
                </a:cubicBezTo>
                <a:cubicBezTo>
                  <a:pt x="1081398" y="2302125"/>
                  <a:pt x="1097774" y="2236396"/>
                  <a:pt x="1086217" y="2398203"/>
                </a:cubicBezTo>
                <a:cubicBezTo>
                  <a:pt x="1092916" y="2424999"/>
                  <a:pt x="1099046" y="2451943"/>
                  <a:pt x="1106313" y="2478590"/>
                </a:cubicBezTo>
                <a:cubicBezTo>
                  <a:pt x="1109100" y="2488809"/>
                  <a:pt x="1110487" y="2499922"/>
                  <a:pt x="1116362" y="2508735"/>
                </a:cubicBezTo>
                <a:cubicBezTo>
                  <a:pt x="1124245" y="2520559"/>
                  <a:pt x="1137410" y="2527963"/>
                  <a:pt x="1146507" y="2538880"/>
                </a:cubicBezTo>
                <a:cubicBezTo>
                  <a:pt x="1154238" y="2548158"/>
                  <a:pt x="1159905" y="2558977"/>
                  <a:pt x="1166604" y="2569025"/>
                </a:cubicBezTo>
                <a:cubicBezTo>
                  <a:pt x="1200098" y="2565675"/>
                  <a:pt x="1235153" y="2569621"/>
                  <a:pt x="1267087" y="2558976"/>
                </a:cubicBezTo>
                <a:cubicBezTo>
                  <a:pt x="1278544" y="2555157"/>
                  <a:pt x="1279453" y="2538109"/>
                  <a:pt x="1287184" y="2528831"/>
                </a:cubicBezTo>
                <a:cubicBezTo>
                  <a:pt x="1316134" y="2494091"/>
                  <a:pt x="1310321" y="2501022"/>
                  <a:pt x="1347474" y="2488638"/>
                </a:cubicBezTo>
                <a:cubicBezTo>
                  <a:pt x="1354173" y="2478590"/>
                  <a:pt x="1357330" y="2464894"/>
                  <a:pt x="1367571" y="2458493"/>
                </a:cubicBezTo>
                <a:cubicBezTo>
                  <a:pt x="1403367" y="2436120"/>
                  <a:pt x="1470721" y="2433039"/>
                  <a:pt x="1508247" y="2428348"/>
                </a:cubicBezTo>
                <a:cubicBezTo>
                  <a:pt x="1551790" y="2431697"/>
                  <a:pt x="1597445" y="2424586"/>
                  <a:pt x="1638876" y="2438396"/>
                </a:cubicBezTo>
                <a:cubicBezTo>
                  <a:pt x="1653087" y="2443133"/>
                  <a:pt x="1649383" y="2467083"/>
                  <a:pt x="1658973" y="2478590"/>
                </a:cubicBezTo>
                <a:cubicBezTo>
                  <a:pt x="1679671" y="2503428"/>
                  <a:pt x="1710733" y="2503009"/>
                  <a:pt x="1739360" y="2508735"/>
                </a:cubicBezTo>
                <a:cubicBezTo>
                  <a:pt x="1779553" y="2505385"/>
                  <a:pt x="1820391" y="2506596"/>
                  <a:pt x="1859940" y="2498686"/>
                </a:cubicBezTo>
                <a:cubicBezTo>
                  <a:pt x="1871782" y="2496318"/>
                  <a:pt x="1886266" y="2490047"/>
                  <a:pt x="1890085" y="2478590"/>
                </a:cubicBezTo>
                <a:cubicBezTo>
                  <a:pt x="1900730" y="2446656"/>
                  <a:pt x="1895014" y="2411376"/>
                  <a:pt x="1900133" y="2378106"/>
                </a:cubicBezTo>
                <a:cubicBezTo>
                  <a:pt x="1905745" y="2341628"/>
                  <a:pt x="1913720" y="2350932"/>
                  <a:pt x="1930278" y="2317816"/>
                </a:cubicBezTo>
                <a:cubicBezTo>
                  <a:pt x="1937488" y="2303395"/>
                  <a:pt x="1947154" y="2260362"/>
                  <a:pt x="1950375" y="2247477"/>
                </a:cubicBezTo>
                <a:cubicBezTo>
                  <a:pt x="1960423" y="2254176"/>
                  <a:pt x="1977591" y="2255858"/>
                  <a:pt x="1980520" y="2267574"/>
                </a:cubicBezTo>
                <a:cubicBezTo>
                  <a:pt x="1991922" y="2313182"/>
                  <a:pt x="1985376" y="2361527"/>
                  <a:pt x="1990568" y="2408251"/>
                </a:cubicBezTo>
                <a:cubicBezTo>
                  <a:pt x="1992093" y="2421977"/>
                  <a:pt x="1992956" y="2436953"/>
                  <a:pt x="2000617" y="2448444"/>
                </a:cubicBezTo>
                <a:cubicBezTo>
                  <a:pt x="2007316" y="2458492"/>
                  <a:pt x="2020714" y="2461842"/>
                  <a:pt x="2030762" y="2468541"/>
                </a:cubicBezTo>
                <a:cubicBezTo>
                  <a:pt x="2088360" y="2554941"/>
                  <a:pt x="2019300" y="2445619"/>
                  <a:pt x="2060907" y="2528831"/>
                </a:cubicBezTo>
                <a:cubicBezTo>
                  <a:pt x="2066308" y="2539633"/>
                  <a:pt x="2074305" y="2548928"/>
                  <a:pt x="2081004" y="2558976"/>
                </a:cubicBezTo>
                <a:cubicBezTo>
                  <a:pt x="2084353" y="2569024"/>
                  <a:pt x="2085177" y="2580308"/>
                  <a:pt x="2091052" y="2589121"/>
                </a:cubicBezTo>
                <a:cubicBezTo>
                  <a:pt x="2106525" y="2612331"/>
                  <a:pt x="2129099" y="2624534"/>
                  <a:pt x="2151342" y="2639363"/>
                </a:cubicBezTo>
                <a:cubicBezTo>
                  <a:pt x="2161390" y="2629315"/>
                  <a:pt x="2172390" y="2620135"/>
                  <a:pt x="2181487" y="2609218"/>
                </a:cubicBezTo>
                <a:cubicBezTo>
                  <a:pt x="2189218" y="2599940"/>
                  <a:pt x="2191343" y="2585474"/>
                  <a:pt x="2201584" y="2579073"/>
                </a:cubicBezTo>
                <a:cubicBezTo>
                  <a:pt x="2219548" y="2567846"/>
                  <a:pt x="2244248" y="2570726"/>
                  <a:pt x="2261874" y="2558976"/>
                </a:cubicBezTo>
                <a:lnTo>
                  <a:pt x="2292019" y="2538880"/>
                </a:lnTo>
                <a:cubicBezTo>
                  <a:pt x="2298718" y="2528832"/>
                  <a:pt x="2300903" y="2513220"/>
                  <a:pt x="2312116" y="2508735"/>
                </a:cubicBezTo>
                <a:cubicBezTo>
                  <a:pt x="2321950" y="2504801"/>
                  <a:pt x="2333990" y="2512166"/>
                  <a:pt x="2342261" y="2518783"/>
                </a:cubicBezTo>
                <a:cubicBezTo>
                  <a:pt x="2376138" y="2545885"/>
                  <a:pt x="2351604" y="2547870"/>
                  <a:pt x="2372406" y="2579073"/>
                </a:cubicBezTo>
                <a:cubicBezTo>
                  <a:pt x="2380289" y="2590897"/>
                  <a:pt x="2393827" y="2598001"/>
                  <a:pt x="2402551" y="2609218"/>
                </a:cubicBezTo>
                <a:cubicBezTo>
                  <a:pt x="2417380" y="2628283"/>
                  <a:pt x="2442744" y="2669508"/>
                  <a:pt x="2442744" y="2669508"/>
                </a:cubicBezTo>
                <a:cubicBezTo>
                  <a:pt x="2446094" y="2689605"/>
                  <a:pt x="2449912" y="2709629"/>
                  <a:pt x="2452793" y="2729798"/>
                </a:cubicBezTo>
                <a:cubicBezTo>
                  <a:pt x="2456612" y="2756531"/>
                  <a:pt x="2458011" y="2783616"/>
                  <a:pt x="2462841" y="2810185"/>
                </a:cubicBezTo>
                <a:cubicBezTo>
                  <a:pt x="2464736" y="2820606"/>
                  <a:pt x="2470320" y="2830054"/>
                  <a:pt x="2472889" y="2840330"/>
                </a:cubicBezTo>
                <a:cubicBezTo>
                  <a:pt x="2493608" y="2923206"/>
                  <a:pt x="2472358" y="2858565"/>
                  <a:pt x="2492986" y="2930765"/>
                </a:cubicBezTo>
                <a:cubicBezTo>
                  <a:pt x="2495896" y="2940949"/>
                  <a:pt x="2498297" y="2951436"/>
                  <a:pt x="2503034" y="2960910"/>
                </a:cubicBezTo>
                <a:cubicBezTo>
                  <a:pt x="2508435" y="2971712"/>
                  <a:pt x="2516432" y="2981007"/>
                  <a:pt x="2523131" y="2991055"/>
                </a:cubicBezTo>
                <a:cubicBezTo>
                  <a:pt x="2547047" y="3062803"/>
                  <a:pt x="2531477" y="3033720"/>
                  <a:pt x="2563324" y="3081491"/>
                </a:cubicBezTo>
                <a:cubicBezTo>
                  <a:pt x="2591331" y="3221513"/>
                  <a:pt x="2548645" y="2998824"/>
                  <a:pt x="2583421" y="3242264"/>
                </a:cubicBezTo>
                <a:cubicBezTo>
                  <a:pt x="2584919" y="3252749"/>
                  <a:pt x="2591171" y="3262069"/>
                  <a:pt x="2593469" y="3272409"/>
                </a:cubicBezTo>
                <a:cubicBezTo>
                  <a:pt x="2597889" y="3292298"/>
                  <a:pt x="2600168" y="3312602"/>
                  <a:pt x="2603518" y="3332699"/>
                </a:cubicBezTo>
                <a:cubicBezTo>
                  <a:pt x="2581593" y="3398471"/>
                  <a:pt x="2612044" y="3333916"/>
                  <a:pt x="2563324" y="3372893"/>
                </a:cubicBezTo>
                <a:cubicBezTo>
                  <a:pt x="2545617" y="3387059"/>
                  <a:pt x="2539798" y="3413326"/>
                  <a:pt x="2533179" y="3433183"/>
                </a:cubicBezTo>
                <a:cubicBezTo>
                  <a:pt x="2536529" y="3463328"/>
                  <a:pt x="2538242" y="3493700"/>
                  <a:pt x="2543228" y="3523618"/>
                </a:cubicBezTo>
                <a:cubicBezTo>
                  <a:pt x="2544969" y="3534066"/>
                  <a:pt x="2545787" y="3546273"/>
                  <a:pt x="2553276" y="3553763"/>
                </a:cubicBezTo>
                <a:cubicBezTo>
                  <a:pt x="2560766" y="3561253"/>
                  <a:pt x="2573373" y="3560462"/>
                  <a:pt x="2583421" y="3563812"/>
                </a:cubicBezTo>
                <a:cubicBezTo>
                  <a:pt x="2586770" y="3573860"/>
                  <a:pt x="2588325" y="3584698"/>
                  <a:pt x="2593469" y="3593957"/>
                </a:cubicBezTo>
                <a:cubicBezTo>
                  <a:pt x="2605199" y="3615071"/>
                  <a:pt x="2633663" y="3654247"/>
                  <a:pt x="2633663" y="3654247"/>
                </a:cubicBezTo>
                <a:cubicBezTo>
                  <a:pt x="2651349" y="3707306"/>
                  <a:pt x="2634898" y="3678516"/>
                  <a:pt x="2704001" y="3724585"/>
                </a:cubicBezTo>
                <a:lnTo>
                  <a:pt x="2734146" y="3744682"/>
                </a:lnTo>
                <a:cubicBezTo>
                  <a:pt x="2740845" y="3754730"/>
                  <a:pt x="2744813" y="3767283"/>
                  <a:pt x="2754243" y="3774827"/>
                </a:cubicBezTo>
                <a:cubicBezTo>
                  <a:pt x="2762514" y="3781444"/>
                  <a:pt x="2776898" y="3777385"/>
                  <a:pt x="2784388" y="3784875"/>
                </a:cubicBezTo>
                <a:cubicBezTo>
                  <a:pt x="2794980" y="3795467"/>
                  <a:pt x="2794895" y="3813562"/>
                  <a:pt x="2804485" y="3825069"/>
                </a:cubicBezTo>
                <a:cubicBezTo>
                  <a:pt x="2812216" y="3834346"/>
                  <a:pt x="2825353" y="3837434"/>
                  <a:pt x="2834630" y="3845165"/>
                </a:cubicBezTo>
                <a:cubicBezTo>
                  <a:pt x="2845547" y="3854262"/>
                  <a:pt x="2852951" y="3867427"/>
                  <a:pt x="2864775" y="3875310"/>
                </a:cubicBezTo>
                <a:cubicBezTo>
                  <a:pt x="2873588" y="3881185"/>
                  <a:pt x="2885184" y="3881187"/>
                  <a:pt x="2894920" y="3885359"/>
                </a:cubicBezTo>
                <a:cubicBezTo>
                  <a:pt x="2908688" y="3891260"/>
                  <a:pt x="2921345" y="3899554"/>
                  <a:pt x="2935113" y="3905455"/>
                </a:cubicBezTo>
                <a:cubicBezTo>
                  <a:pt x="2944849" y="3909627"/>
                  <a:pt x="2955615" y="3911121"/>
                  <a:pt x="2965258" y="3915504"/>
                </a:cubicBezTo>
                <a:cubicBezTo>
                  <a:pt x="2992531" y="3927901"/>
                  <a:pt x="3017224" y="3946223"/>
                  <a:pt x="3045645" y="3955697"/>
                </a:cubicBezTo>
                <a:cubicBezTo>
                  <a:pt x="3055693" y="3959047"/>
                  <a:pt x="3066316" y="3961009"/>
                  <a:pt x="3075790" y="3965746"/>
                </a:cubicBezTo>
                <a:cubicBezTo>
                  <a:pt x="3086592" y="3971147"/>
                  <a:pt x="3095133" y="3980441"/>
                  <a:pt x="3105935" y="3985842"/>
                </a:cubicBezTo>
                <a:cubicBezTo>
                  <a:pt x="3115409" y="3990579"/>
                  <a:pt x="3126606" y="3991154"/>
                  <a:pt x="3136080" y="3995891"/>
                </a:cubicBezTo>
                <a:cubicBezTo>
                  <a:pt x="3213997" y="4034849"/>
                  <a:pt x="3120601" y="4000778"/>
                  <a:pt x="3196371" y="4026036"/>
                </a:cubicBezTo>
                <a:cubicBezTo>
                  <a:pt x="3179248" y="3974672"/>
                  <a:pt x="3184157" y="4015835"/>
                  <a:pt x="3206419" y="3965746"/>
                </a:cubicBezTo>
                <a:cubicBezTo>
                  <a:pt x="3215023" y="3946388"/>
                  <a:pt x="3226516" y="3905455"/>
                  <a:pt x="3226516" y="3905455"/>
                </a:cubicBezTo>
                <a:cubicBezTo>
                  <a:pt x="3229865" y="3885358"/>
                  <a:pt x="3232144" y="3865054"/>
                  <a:pt x="3236564" y="3845165"/>
                </a:cubicBezTo>
                <a:cubicBezTo>
                  <a:pt x="3238862" y="3834825"/>
                  <a:pt x="3245001" y="3825489"/>
                  <a:pt x="3246612" y="3815020"/>
                </a:cubicBezTo>
                <a:cubicBezTo>
                  <a:pt x="3251731" y="3781750"/>
                  <a:pt x="3253311" y="3748031"/>
                  <a:pt x="3256661" y="3714537"/>
                </a:cubicBezTo>
                <a:cubicBezTo>
                  <a:pt x="3233995" y="3623874"/>
                  <a:pt x="3245298" y="3660353"/>
                  <a:pt x="3226516" y="3604005"/>
                </a:cubicBezTo>
                <a:cubicBezTo>
                  <a:pt x="3223166" y="3543715"/>
                  <a:pt x="3220928" y="3483353"/>
                  <a:pt x="3216467" y="3423135"/>
                </a:cubicBezTo>
                <a:cubicBezTo>
                  <a:pt x="3210476" y="3342262"/>
                  <a:pt x="3207169" y="3342592"/>
                  <a:pt x="3196371" y="3272409"/>
                </a:cubicBezTo>
                <a:cubicBezTo>
                  <a:pt x="3193764" y="3255464"/>
                  <a:pt x="3186588" y="3185942"/>
                  <a:pt x="3176274" y="3161877"/>
                </a:cubicBezTo>
                <a:cubicBezTo>
                  <a:pt x="3171517" y="3150777"/>
                  <a:pt x="3162876" y="3141780"/>
                  <a:pt x="3156177" y="3131732"/>
                </a:cubicBezTo>
                <a:cubicBezTo>
                  <a:pt x="3152828" y="3114985"/>
                  <a:pt x="3149184" y="3098294"/>
                  <a:pt x="3146129" y="3081491"/>
                </a:cubicBezTo>
                <a:cubicBezTo>
                  <a:pt x="3142484" y="3061446"/>
                  <a:pt x="3141021" y="3040967"/>
                  <a:pt x="3136080" y="3021201"/>
                </a:cubicBezTo>
                <a:cubicBezTo>
                  <a:pt x="3130942" y="3000649"/>
                  <a:pt x="3121122" y="2981461"/>
                  <a:pt x="3115984" y="2960910"/>
                </a:cubicBezTo>
                <a:cubicBezTo>
                  <a:pt x="3110367" y="2938445"/>
                  <a:pt x="3095621" y="2875100"/>
                  <a:pt x="3085839" y="2860427"/>
                </a:cubicBezTo>
                <a:lnTo>
                  <a:pt x="3065742" y="2830282"/>
                </a:lnTo>
                <a:lnTo>
                  <a:pt x="3045645" y="2769992"/>
                </a:lnTo>
                <a:cubicBezTo>
                  <a:pt x="3042296" y="2759944"/>
                  <a:pt x="3041472" y="2748660"/>
                  <a:pt x="3035597" y="2739847"/>
                </a:cubicBezTo>
                <a:cubicBezTo>
                  <a:pt x="3015411" y="2709568"/>
                  <a:pt x="3010705" y="2705210"/>
                  <a:pt x="2995404" y="2669508"/>
                </a:cubicBezTo>
                <a:cubicBezTo>
                  <a:pt x="2970446" y="2611271"/>
                  <a:pt x="3003875" y="2667143"/>
                  <a:pt x="2965258" y="2609218"/>
                </a:cubicBezTo>
                <a:cubicBezTo>
                  <a:pt x="2961909" y="2599170"/>
                  <a:pt x="2957997" y="2589292"/>
                  <a:pt x="2955210" y="2579073"/>
                </a:cubicBezTo>
                <a:cubicBezTo>
                  <a:pt x="2947943" y="2552426"/>
                  <a:pt x="2935113" y="2498686"/>
                  <a:pt x="2935113" y="2498686"/>
                </a:cubicBezTo>
                <a:cubicBezTo>
                  <a:pt x="2931423" y="2454405"/>
                  <a:pt x="2914473" y="2359369"/>
                  <a:pt x="2935113" y="2307768"/>
                </a:cubicBezTo>
                <a:cubicBezTo>
                  <a:pt x="2940391" y="2294574"/>
                  <a:pt x="2955210" y="2287671"/>
                  <a:pt x="2965258" y="2277622"/>
                </a:cubicBezTo>
                <a:cubicBezTo>
                  <a:pt x="2968608" y="2267574"/>
                  <a:pt x="2976477" y="2258004"/>
                  <a:pt x="2975307" y="2247477"/>
                </a:cubicBezTo>
                <a:cubicBezTo>
                  <a:pt x="2970524" y="2204429"/>
                  <a:pt x="2956053" y="2188452"/>
                  <a:pt x="2935113" y="2157042"/>
                </a:cubicBezTo>
                <a:lnTo>
                  <a:pt x="2894920" y="1996269"/>
                </a:lnTo>
                <a:lnTo>
                  <a:pt x="2874823" y="1915882"/>
                </a:lnTo>
                <a:cubicBezTo>
                  <a:pt x="2866858" y="1891987"/>
                  <a:pt x="2858933" y="1870780"/>
                  <a:pt x="2854727" y="1845543"/>
                </a:cubicBezTo>
                <a:cubicBezTo>
                  <a:pt x="2850288" y="1818907"/>
                  <a:pt x="2848497" y="1791889"/>
                  <a:pt x="2844678" y="1765157"/>
                </a:cubicBezTo>
                <a:cubicBezTo>
                  <a:pt x="2841797" y="1744988"/>
                  <a:pt x="2837979" y="1724963"/>
                  <a:pt x="2834630" y="1704866"/>
                </a:cubicBezTo>
                <a:cubicBezTo>
                  <a:pt x="2824582" y="1714915"/>
                  <a:pt x="2813582" y="1724095"/>
                  <a:pt x="2804485" y="1735012"/>
                </a:cubicBezTo>
                <a:cubicBezTo>
                  <a:pt x="2796754" y="1744290"/>
                  <a:pt x="2793818" y="1757613"/>
                  <a:pt x="2784388" y="1765157"/>
                </a:cubicBezTo>
                <a:cubicBezTo>
                  <a:pt x="2776117" y="1771774"/>
                  <a:pt x="2764291" y="1771856"/>
                  <a:pt x="2754243" y="1775205"/>
                </a:cubicBezTo>
                <a:cubicBezTo>
                  <a:pt x="2745080" y="1761460"/>
                  <a:pt x="2713347" y="1712654"/>
                  <a:pt x="2704001" y="1704866"/>
                </a:cubicBezTo>
                <a:cubicBezTo>
                  <a:pt x="2695864" y="1698085"/>
                  <a:pt x="2683904" y="1698167"/>
                  <a:pt x="2673856" y="1694818"/>
                </a:cubicBezTo>
                <a:cubicBezTo>
                  <a:pt x="2645846" y="1736834"/>
                  <a:pt x="2638936" y="1755737"/>
                  <a:pt x="2603518" y="1785253"/>
                </a:cubicBezTo>
                <a:cubicBezTo>
                  <a:pt x="2594240" y="1792984"/>
                  <a:pt x="2583421" y="1798651"/>
                  <a:pt x="2573373" y="1805350"/>
                </a:cubicBezTo>
                <a:cubicBezTo>
                  <a:pt x="2570023" y="1795302"/>
                  <a:pt x="2568468" y="1784464"/>
                  <a:pt x="2563324" y="1775205"/>
                </a:cubicBezTo>
                <a:cubicBezTo>
                  <a:pt x="2551594" y="1754091"/>
                  <a:pt x="2523131" y="1714915"/>
                  <a:pt x="2523131" y="1714915"/>
                </a:cubicBezTo>
                <a:cubicBezTo>
                  <a:pt x="2420879" y="1748998"/>
                  <a:pt x="2508286" y="1709442"/>
                  <a:pt x="2482938" y="1946027"/>
                </a:cubicBezTo>
                <a:cubicBezTo>
                  <a:pt x="2480681" y="1967090"/>
                  <a:pt x="2469540" y="1986220"/>
                  <a:pt x="2462841" y="2006317"/>
                </a:cubicBezTo>
                <a:lnTo>
                  <a:pt x="2452793" y="2036462"/>
                </a:lnTo>
                <a:cubicBezTo>
                  <a:pt x="2447061" y="2053658"/>
                  <a:pt x="2439343" y="2085621"/>
                  <a:pt x="2422647" y="2096752"/>
                </a:cubicBezTo>
                <a:cubicBezTo>
                  <a:pt x="2411156" y="2104413"/>
                  <a:pt x="2395852" y="2103451"/>
                  <a:pt x="2382454" y="2106801"/>
                </a:cubicBezTo>
                <a:cubicBezTo>
                  <a:pt x="2372406" y="2113500"/>
                  <a:pt x="2360848" y="2118358"/>
                  <a:pt x="2352309" y="2126897"/>
                </a:cubicBezTo>
                <a:cubicBezTo>
                  <a:pt x="2285316" y="2193889"/>
                  <a:pt x="2382458" y="2123544"/>
                  <a:pt x="2302067" y="2177139"/>
                </a:cubicBezTo>
                <a:cubicBezTo>
                  <a:pt x="2285320" y="2227381"/>
                  <a:pt x="2288670" y="2197235"/>
                  <a:pt x="2312116" y="2267574"/>
                </a:cubicBezTo>
                <a:lnTo>
                  <a:pt x="2322164" y="2297719"/>
                </a:lnTo>
                <a:cubicBezTo>
                  <a:pt x="2318815" y="2321165"/>
                  <a:pt x="2310300" y="2344443"/>
                  <a:pt x="2312116" y="2368058"/>
                </a:cubicBezTo>
                <a:cubicBezTo>
                  <a:pt x="2313741" y="2389179"/>
                  <a:pt x="2332212" y="2428348"/>
                  <a:pt x="2332212" y="2428348"/>
                </a:cubicBezTo>
                <a:cubicBezTo>
                  <a:pt x="2319406" y="2447557"/>
                  <a:pt x="2302802" y="2476735"/>
                  <a:pt x="2281971" y="2488638"/>
                </a:cubicBezTo>
                <a:cubicBezTo>
                  <a:pt x="2269980" y="2495490"/>
                  <a:pt x="2255175" y="2495337"/>
                  <a:pt x="2241777" y="2498686"/>
                </a:cubicBezTo>
                <a:cubicBezTo>
                  <a:pt x="2231729" y="2505385"/>
                  <a:pt x="2220171" y="2510244"/>
                  <a:pt x="2211632" y="2518783"/>
                </a:cubicBezTo>
                <a:cubicBezTo>
                  <a:pt x="2203093" y="2527322"/>
                  <a:pt x="2202020" y="2542936"/>
                  <a:pt x="2191535" y="2548928"/>
                </a:cubicBezTo>
                <a:cubicBezTo>
                  <a:pt x="2176707" y="2557401"/>
                  <a:pt x="2158041" y="2555627"/>
                  <a:pt x="2141294" y="2558976"/>
                </a:cubicBezTo>
                <a:cubicBezTo>
                  <a:pt x="2108606" y="2548080"/>
                  <a:pt x="2106861" y="2554353"/>
                  <a:pt x="2091052" y="2518783"/>
                </a:cubicBezTo>
                <a:cubicBezTo>
                  <a:pt x="2082448" y="2499425"/>
                  <a:pt x="2088581" y="2470244"/>
                  <a:pt x="2070955" y="2458493"/>
                </a:cubicBezTo>
                <a:lnTo>
                  <a:pt x="2040810" y="2438396"/>
                </a:lnTo>
                <a:cubicBezTo>
                  <a:pt x="2019865" y="2375560"/>
                  <a:pt x="2035670" y="2429994"/>
                  <a:pt x="2020713" y="2317816"/>
                </a:cubicBezTo>
                <a:cubicBezTo>
                  <a:pt x="2020635" y="2317231"/>
                  <a:pt x="2011019" y="2240384"/>
                  <a:pt x="2000617" y="2227381"/>
                </a:cubicBezTo>
                <a:cubicBezTo>
                  <a:pt x="1993073" y="2217951"/>
                  <a:pt x="1980520" y="2213983"/>
                  <a:pt x="1970472" y="2207284"/>
                </a:cubicBezTo>
                <a:cubicBezTo>
                  <a:pt x="1943676" y="2210633"/>
                  <a:pt x="1916138" y="2210227"/>
                  <a:pt x="1890085" y="2217332"/>
                </a:cubicBezTo>
                <a:cubicBezTo>
                  <a:pt x="1878434" y="2220510"/>
                  <a:pt x="1861438" y="2225446"/>
                  <a:pt x="1859940" y="2237429"/>
                </a:cubicBezTo>
                <a:cubicBezTo>
                  <a:pt x="1857313" y="2258449"/>
                  <a:pt x="1880037" y="2297719"/>
                  <a:pt x="1880037" y="2297719"/>
                </a:cubicBezTo>
                <a:cubicBezTo>
                  <a:pt x="1873338" y="2307767"/>
                  <a:pt x="1864181" y="2316556"/>
                  <a:pt x="1859940" y="2327864"/>
                </a:cubicBezTo>
                <a:cubicBezTo>
                  <a:pt x="1853943" y="2343856"/>
                  <a:pt x="1864102" y="2368632"/>
                  <a:pt x="1849891" y="2378106"/>
                </a:cubicBezTo>
                <a:cubicBezTo>
                  <a:pt x="1839843" y="2384805"/>
                  <a:pt x="1834700" y="2358997"/>
                  <a:pt x="1829795" y="2347961"/>
                </a:cubicBezTo>
                <a:cubicBezTo>
                  <a:pt x="1821192" y="2328603"/>
                  <a:pt x="1816397" y="2307768"/>
                  <a:pt x="1809698" y="2287671"/>
                </a:cubicBezTo>
                <a:lnTo>
                  <a:pt x="1789601" y="2227381"/>
                </a:lnTo>
                <a:lnTo>
                  <a:pt x="1779553" y="2197236"/>
                </a:lnTo>
                <a:lnTo>
                  <a:pt x="1769505" y="2167091"/>
                </a:lnTo>
                <a:cubicBezTo>
                  <a:pt x="1766155" y="2136946"/>
                  <a:pt x="1765404" y="2106397"/>
                  <a:pt x="1759456" y="2076655"/>
                </a:cubicBezTo>
                <a:cubicBezTo>
                  <a:pt x="1744268" y="2000712"/>
                  <a:pt x="1748033" y="2032801"/>
                  <a:pt x="1709215" y="1986220"/>
                </a:cubicBezTo>
                <a:cubicBezTo>
                  <a:pt x="1667348" y="1935980"/>
                  <a:pt x="1714238" y="1972821"/>
                  <a:pt x="1658973" y="1935979"/>
                </a:cubicBezTo>
                <a:cubicBezTo>
                  <a:pt x="1662322" y="1882388"/>
                  <a:pt x="1661766" y="1828409"/>
                  <a:pt x="1669021" y="1775205"/>
                </a:cubicBezTo>
                <a:cubicBezTo>
                  <a:pt x="1671883" y="1754215"/>
                  <a:pt x="1682419" y="1735012"/>
                  <a:pt x="1689118" y="1714915"/>
                </a:cubicBezTo>
                <a:lnTo>
                  <a:pt x="1699166" y="1684770"/>
                </a:lnTo>
                <a:cubicBezTo>
                  <a:pt x="1702516" y="1674722"/>
                  <a:pt x="1706646" y="1664901"/>
                  <a:pt x="1709215" y="1654625"/>
                </a:cubicBezTo>
                <a:lnTo>
                  <a:pt x="1719263" y="1614431"/>
                </a:lnTo>
                <a:cubicBezTo>
                  <a:pt x="1722612" y="1550792"/>
                  <a:pt x="1716813" y="1486003"/>
                  <a:pt x="1729311" y="1423513"/>
                </a:cubicBezTo>
                <a:cubicBezTo>
                  <a:pt x="1731388" y="1413127"/>
                  <a:pt x="1748987" y="1415075"/>
                  <a:pt x="1759456" y="1413464"/>
                </a:cubicBezTo>
                <a:cubicBezTo>
                  <a:pt x="1792726" y="1408345"/>
                  <a:pt x="1826445" y="1406765"/>
                  <a:pt x="1859940" y="1403416"/>
                </a:cubicBezTo>
                <a:cubicBezTo>
                  <a:pt x="1823817" y="1379334"/>
                  <a:pt x="1791423" y="1370719"/>
                  <a:pt x="1839843" y="1302932"/>
                </a:cubicBezTo>
                <a:cubicBezTo>
                  <a:pt x="1843156" y="1298293"/>
                  <a:pt x="1903102" y="1321849"/>
                  <a:pt x="1910182" y="1323029"/>
                </a:cubicBezTo>
                <a:cubicBezTo>
                  <a:pt x="1940100" y="1328015"/>
                  <a:pt x="1970472" y="1329728"/>
                  <a:pt x="2000617" y="1333077"/>
                </a:cubicBezTo>
                <a:lnTo>
                  <a:pt x="2060907" y="1312981"/>
                </a:lnTo>
                <a:lnTo>
                  <a:pt x="2091052" y="1302932"/>
                </a:lnTo>
                <a:cubicBezTo>
                  <a:pt x="2101100" y="1292884"/>
                  <a:pt x="2113314" y="1284611"/>
                  <a:pt x="2121197" y="1272787"/>
                </a:cubicBezTo>
                <a:cubicBezTo>
                  <a:pt x="2127072" y="1263974"/>
                  <a:pt x="2126508" y="1252116"/>
                  <a:pt x="2131245" y="1242642"/>
                </a:cubicBezTo>
                <a:cubicBezTo>
                  <a:pt x="2136646" y="1231840"/>
                  <a:pt x="2144643" y="1222545"/>
                  <a:pt x="2151342" y="1212497"/>
                </a:cubicBezTo>
                <a:cubicBezTo>
                  <a:pt x="2154691" y="1195750"/>
                  <a:pt x="2147179" y="1171728"/>
                  <a:pt x="2161390" y="1162255"/>
                </a:cubicBezTo>
                <a:cubicBezTo>
                  <a:pt x="2171439" y="1155556"/>
                  <a:pt x="2172947" y="1183861"/>
                  <a:pt x="2181487" y="1192401"/>
                </a:cubicBezTo>
                <a:cubicBezTo>
                  <a:pt x="2200964" y="1211878"/>
                  <a:pt x="2217262" y="1214374"/>
                  <a:pt x="2241777" y="1222546"/>
                </a:cubicBezTo>
                <a:cubicBezTo>
                  <a:pt x="2248476" y="1212498"/>
                  <a:pt x="2256473" y="1203203"/>
                  <a:pt x="2261874" y="1192401"/>
                </a:cubicBezTo>
                <a:cubicBezTo>
                  <a:pt x="2266611" y="1182927"/>
                  <a:pt x="2261436" y="1163753"/>
                  <a:pt x="2271922" y="1162255"/>
                </a:cubicBezTo>
                <a:cubicBezTo>
                  <a:pt x="2292893" y="1159259"/>
                  <a:pt x="2332212" y="1182352"/>
                  <a:pt x="2332212" y="1182352"/>
                </a:cubicBezTo>
                <a:lnTo>
                  <a:pt x="2392502" y="1222546"/>
                </a:lnTo>
                <a:cubicBezTo>
                  <a:pt x="2402550" y="1229245"/>
                  <a:pt x="2411190" y="1238823"/>
                  <a:pt x="2422647" y="1242642"/>
                </a:cubicBezTo>
                <a:lnTo>
                  <a:pt x="2452793" y="1252691"/>
                </a:lnTo>
                <a:cubicBezTo>
                  <a:pt x="2491217" y="1201459"/>
                  <a:pt x="2490491" y="1222616"/>
                  <a:pt x="2472889" y="1152207"/>
                </a:cubicBezTo>
                <a:cubicBezTo>
                  <a:pt x="2467751" y="1131656"/>
                  <a:pt x="2452793" y="1091917"/>
                  <a:pt x="2452793" y="1091917"/>
                </a:cubicBezTo>
                <a:cubicBezTo>
                  <a:pt x="2456142" y="1075170"/>
                  <a:pt x="2450764" y="1053752"/>
                  <a:pt x="2462841" y="1041675"/>
                </a:cubicBezTo>
                <a:cubicBezTo>
                  <a:pt x="2470331" y="1034185"/>
                  <a:pt x="2483152" y="1055658"/>
                  <a:pt x="2492986" y="1051724"/>
                </a:cubicBezTo>
                <a:cubicBezTo>
                  <a:pt x="2504199" y="1047239"/>
                  <a:pt x="2506384" y="1031627"/>
                  <a:pt x="2513083" y="1021579"/>
                </a:cubicBezTo>
                <a:cubicBezTo>
                  <a:pt x="2516432" y="1011530"/>
                  <a:pt x="2513296" y="995367"/>
                  <a:pt x="2523131" y="991433"/>
                </a:cubicBezTo>
                <a:cubicBezTo>
                  <a:pt x="2528864" y="989140"/>
                  <a:pt x="2584533" y="1008551"/>
                  <a:pt x="2593469" y="1011530"/>
                </a:cubicBezTo>
                <a:cubicBezTo>
                  <a:pt x="2603518" y="1001482"/>
                  <a:pt x="2612698" y="990482"/>
                  <a:pt x="2623615" y="981385"/>
                </a:cubicBezTo>
                <a:cubicBezTo>
                  <a:pt x="2632893" y="973654"/>
                  <a:pt x="2645221" y="969828"/>
                  <a:pt x="2653760" y="961288"/>
                </a:cubicBezTo>
                <a:cubicBezTo>
                  <a:pt x="2662299" y="952749"/>
                  <a:pt x="2667157" y="941191"/>
                  <a:pt x="2673856" y="931143"/>
                </a:cubicBezTo>
                <a:cubicBezTo>
                  <a:pt x="2649956" y="859441"/>
                  <a:pt x="2658552" y="898057"/>
                  <a:pt x="2673856" y="760321"/>
                </a:cubicBezTo>
                <a:cubicBezTo>
                  <a:pt x="2674775" y="752047"/>
                  <a:pt x="2688510" y="700868"/>
                  <a:pt x="2693953" y="689983"/>
                </a:cubicBezTo>
                <a:cubicBezTo>
                  <a:pt x="2715496" y="646896"/>
                  <a:pt x="2713084" y="669693"/>
                  <a:pt x="2744195" y="629693"/>
                </a:cubicBezTo>
                <a:cubicBezTo>
                  <a:pt x="2759024" y="610628"/>
                  <a:pt x="2784388" y="569403"/>
                  <a:pt x="2784388" y="569403"/>
                </a:cubicBezTo>
                <a:cubicBezTo>
                  <a:pt x="2787738" y="502414"/>
                  <a:pt x="2765724" y="429052"/>
                  <a:pt x="2794437" y="368436"/>
                </a:cubicBezTo>
                <a:cubicBezTo>
                  <a:pt x="2809999" y="335582"/>
                  <a:pt x="2886704" y="383361"/>
                  <a:pt x="2904968" y="398581"/>
                </a:cubicBezTo>
                <a:cubicBezTo>
                  <a:pt x="2915885" y="407678"/>
                  <a:pt x="2922691" y="421825"/>
                  <a:pt x="2935113" y="428726"/>
                </a:cubicBezTo>
                <a:cubicBezTo>
                  <a:pt x="2953631" y="439014"/>
                  <a:pt x="2995404" y="448822"/>
                  <a:pt x="2995404" y="448822"/>
                </a:cubicBezTo>
                <a:cubicBezTo>
                  <a:pt x="3005452" y="438774"/>
                  <a:pt x="3023539" y="432745"/>
                  <a:pt x="3025549" y="418677"/>
                </a:cubicBezTo>
                <a:cubicBezTo>
                  <a:pt x="3031698" y="375631"/>
                  <a:pt x="3030376" y="312973"/>
                  <a:pt x="2995404" y="278001"/>
                </a:cubicBezTo>
                <a:cubicBezTo>
                  <a:pt x="2986864" y="269461"/>
                  <a:pt x="2975307" y="264603"/>
                  <a:pt x="2965258" y="257904"/>
                </a:cubicBezTo>
                <a:cubicBezTo>
                  <a:pt x="2915368" y="183067"/>
                  <a:pt x="2979485" y="274975"/>
                  <a:pt x="2915017" y="197614"/>
                </a:cubicBezTo>
                <a:cubicBezTo>
                  <a:pt x="2907286" y="188336"/>
                  <a:pt x="2905161" y="173870"/>
                  <a:pt x="2894920" y="167469"/>
                </a:cubicBezTo>
                <a:cubicBezTo>
                  <a:pt x="2876956" y="156242"/>
                  <a:pt x="2854727" y="154071"/>
                  <a:pt x="2834630" y="147372"/>
                </a:cubicBezTo>
                <a:cubicBezTo>
                  <a:pt x="2765732" y="124406"/>
                  <a:pt x="2851233" y="151523"/>
                  <a:pt x="2754243" y="127275"/>
                </a:cubicBezTo>
                <a:cubicBezTo>
                  <a:pt x="2743967" y="124706"/>
                  <a:pt x="2734146" y="120576"/>
                  <a:pt x="2724098" y="117227"/>
                </a:cubicBezTo>
                <a:cubicBezTo>
                  <a:pt x="2714050" y="110528"/>
                  <a:pt x="2704755" y="102531"/>
                  <a:pt x="2693953" y="97130"/>
                </a:cubicBezTo>
                <a:cubicBezTo>
                  <a:pt x="2679542" y="89924"/>
                  <a:pt x="2636487" y="80251"/>
                  <a:pt x="2623615" y="77033"/>
                </a:cubicBezTo>
                <a:cubicBezTo>
                  <a:pt x="2620265" y="66985"/>
                  <a:pt x="2624140" y="47510"/>
                  <a:pt x="2613566" y="46888"/>
                </a:cubicBezTo>
                <a:cubicBezTo>
                  <a:pt x="2542950" y="42734"/>
                  <a:pt x="2478631" y="60526"/>
                  <a:pt x="2412599" y="77033"/>
                </a:cubicBezTo>
                <a:cubicBezTo>
                  <a:pt x="2294611" y="68606"/>
                  <a:pt x="2290066" y="59118"/>
                  <a:pt x="2191535" y="77033"/>
                </a:cubicBezTo>
                <a:cubicBezTo>
                  <a:pt x="2181114" y="78928"/>
                  <a:pt x="2170864" y="82345"/>
                  <a:pt x="2161390" y="87082"/>
                </a:cubicBezTo>
                <a:cubicBezTo>
                  <a:pt x="2150588" y="92483"/>
                  <a:pt x="2141293" y="100480"/>
                  <a:pt x="2131245" y="107179"/>
                </a:cubicBezTo>
                <a:cubicBezTo>
                  <a:pt x="2127896" y="97130"/>
                  <a:pt x="2128687" y="84523"/>
                  <a:pt x="2121197" y="77033"/>
                </a:cubicBezTo>
                <a:cubicBezTo>
                  <a:pt x="2099995" y="55831"/>
                  <a:pt x="2047118" y="74307"/>
                  <a:pt x="2030762" y="77033"/>
                </a:cubicBezTo>
                <a:cubicBezTo>
                  <a:pt x="1993638" y="89409"/>
                  <a:pt x="1976467" y="97130"/>
                  <a:pt x="1930278" y="97130"/>
                </a:cubicBezTo>
                <a:cubicBezTo>
                  <a:pt x="1906594" y="97130"/>
                  <a:pt x="1883334" y="90776"/>
                  <a:pt x="1859940" y="87082"/>
                </a:cubicBezTo>
                <a:cubicBezTo>
                  <a:pt x="1729501" y="66486"/>
                  <a:pt x="1763524" y="72355"/>
                  <a:pt x="1648924" y="46888"/>
                </a:cubicBezTo>
                <a:cubicBezTo>
                  <a:pt x="1640383" y="47665"/>
                  <a:pt x="1494623" y="59014"/>
                  <a:pt x="1468054" y="66985"/>
                </a:cubicBezTo>
                <a:cubicBezTo>
                  <a:pt x="1456487" y="70455"/>
                  <a:pt x="1447957" y="80383"/>
                  <a:pt x="1437909" y="87082"/>
                </a:cubicBezTo>
                <a:lnTo>
                  <a:pt x="1226894" y="77033"/>
                </a:lnTo>
                <a:cubicBezTo>
                  <a:pt x="1179400" y="73867"/>
                  <a:pt x="1114572" y="63858"/>
                  <a:pt x="1066120" y="56937"/>
                </a:cubicBezTo>
                <a:cubicBezTo>
                  <a:pt x="985733" y="30140"/>
                  <a:pt x="1086217" y="56937"/>
                  <a:pt x="1005830" y="56937"/>
                </a:cubicBezTo>
                <a:cubicBezTo>
                  <a:pt x="975499" y="56937"/>
                  <a:pt x="945540" y="50238"/>
                  <a:pt x="915395" y="46888"/>
                </a:cubicBezTo>
                <a:cubicBezTo>
                  <a:pt x="905347" y="50238"/>
                  <a:pt x="894986" y="52765"/>
                  <a:pt x="885250" y="56937"/>
                </a:cubicBezTo>
                <a:cubicBezTo>
                  <a:pt x="871482" y="62838"/>
                  <a:pt x="859082" y="71773"/>
                  <a:pt x="845056" y="77033"/>
                </a:cubicBezTo>
                <a:cubicBezTo>
                  <a:pt x="832125" y="81882"/>
                  <a:pt x="818261" y="83732"/>
                  <a:pt x="804863" y="87082"/>
                </a:cubicBezTo>
                <a:cubicBezTo>
                  <a:pt x="785758" y="83261"/>
                  <a:pt x="745072" y="77283"/>
                  <a:pt x="724476" y="66985"/>
                </a:cubicBezTo>
                <a:cubicBezTo>
                  <a:pt x="713674" y="61584"/>
                  <a:pt x="705133" y="52289"/>
                  <a:pt x="694331" y="46888"/>
                </a:cubicBezTo>
                <a:cubicBezTo>
                  <a:pt x="684857" y="42151"/>
                  <a:pt x="685957" y="13394"/>
                  <a:pt x="674234" y="16743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62330" y="50071"/>
            <a:ext cx="2361362" cy="4393928"/>
          </a:xfrm>
          <a:custGeom>
            <a:avLst/>
            <a:gdLst>
              <a:gd name="connsiteX0" fmla="*/ 2361362 w 2361362"/>
              <a:gd name="connsiteY0" fmla="*/ 1597859 h 4393928"/>
              <a:gd name="connsiteX1" fmla="*/ 2341266 w 2361362"/>
              <a:gd name="connsiteY1" fmla="*/ 1628004 h 4393928"/>
              <a:gd name="connsiteX2" fmla="*/ 2280975 w 2361362"/>
              <a:gd name="connsiteY2" fmla="*/ 1668197 h 4393928"/>
              <a:gd name="connsiteX3" fmla="*/ 2230734 w 2361362"/>
              <a:gd name="connsiteY3" fmla="*/ 1718439 h 4393928"/>
              <a:gd name="connsiteX4" fmla="*/ 2180492 w 2361362"/>
              <a:gd name="connsiteY4" fmla="*/ 1758632 h 4393928"/>
              <a:gd name="connsiteX5" fmla="*/ 2130250 w 2361362"/>
              <a:gd name="connsiteY5" fmla="*/ 1808874 h 4393928"/>
              <a:gd name="connsiteX6" fmla="*/ 2100105 w 2361362"/>
              <a:gd name="connsiteY6" fmla="*/ 1869164 h 4393928"/>
              <a:gd name="connsiteX7" fmla="*/ 2080008 w 2361362"/>
              <a:gd name="connsiteY7" fmla="*/ 1899309 h 4393928"/>
              <a:gd name="connsiteX8" fmla="*/ 2039815 w 2361362"/>
              <a:gd name="connsiteY8" fmla="*/ 1989744 h 4393928"/>
              <a:gd name="connsiteX9" fmla="*/ 1989573 w 2361362"/>
              <a:gd name="connsiteY9" fmla="*/ 2080180 h 4393928"/>
              <a:gd name="connsiteX10" fmla="*/ 1969477 w 2361362"/>
              <a:gd name="connsiteY10" fmla="*/ 2110325 h 4393928"/>
              <a:gd name="connsiteX11" fmla="*/ 1879041 w 2361362"/>
              <a:gd name="connsiteY11" fmla="*/ 2160566 h 4393928"/>
              <a:gd name="connsiteX12" fmla="*/ 1848896 w 2361362"/>
              <a:gd name="connsiteY12" fmla="*/ 2180663 h 4393928"/>
              <a:gd name="connsiteX13" fmla="*/ 1808703 w 2361362"/>
              <a:gd name="connsiteY13" fmla="*/ 2240953 h 4393928"/>
              <a:gd name="connsiteX14" fmla="*/ 1818751 w 2361362"/>
              <a:gd name="connsiteY14" fmla="*/ 2451969 h 4393928"/>
              <a:gd name="connsiteX15" fmla="*/ 1828800 w 2361362"/>
              <a:gd name="connsiteY15" fmla="*/ 2482114 h 4393928"/>
              <a:gd name="connsiteX16" fmla="*/ 1818751 w 2361362"/>
              <a:gd name="connsiteY16" fmla="*/ 2552452 h 4393928"/>
              <a:gd name="connsiteX17" fmla="*/ 1808703 w 2361362"/>
              <a:gd name="connsiteY17" fmla="*/ 2662984 h 4393928"/>
              <a:gd name="connsiteX18" fmla="*/ 1798655 w 2361362"/>
              <a:gd name="connsiteY18" fmla="*/ 2713226 h 4393928"/>
              <a:gd name="connsiteX19" fmla="*/ 1758461 w 2361362"/>
              <a:gd name="connsiteY19" fmla="*/ 2773516 h 4393928"/>
              <a:gd name="connsiteX20" fmla="*/ 1728316 w 2361362"/>
              <a:gd name="connsiteY20" fmla="*/ 2984531 h 4393928"/>
              <a:gd name="connsiteX21" fmla="*/ 1708219 w 2361362"/>
              <a:gd name="connsiteY21" fmla="*/ 3044821 h 4393928"/>
              <a:gd name="connsiteX22" fmla="*/ 1748413 w 2361362"/>
              <a:gd name="connsiteY22" fmla="*/ 3185498 h 4393928"/>
              <a:gd name="connsiteX23" fmla="*/ 1778558 w 2361362"/>
              <a:gd name="connsiteY23" fmla="*/ 3195547 h 4393928"/>
              <a:gd name="connsiteX24" fmla="*/ 1788606 w 2361362"/>
              <a:gd name="connsiteY24" fmla="*/ 3225692 h 4393928"/>
              <a:gd name="connsiteX25" fmla="*/ 1858945 w 2361362"/>
              <a:gd name="connsiteY25" fmla="*/ 3275933 h 4393928"/>
              <a:gd name="connsiteX26" fmla="*/ 1889090 w 2361362"/>
              <a:gd name="connsiteY26" fmla="*/ 3336224 h 4393928"/>
              <a:gd name="connsiteX27" fmla="*/ 1909186 w 2361362"/>
              <a:gd name="connsiteY27" fmla="*/ 3366369 h 4393928"/>
              <a:gd name="connsiteX28" fmla="*/ 1929283 w 2361362"/>
              <a:gd name="connsiteY28" fmla="*/ 3406562 h 4393928"/>
              <a:gd name="connsiteX29" fmla="*/ 1959428 w 2361362"/>
              <a:gd name="connsiteY29" fmla="*/ 3436707 h 4393928"/>
              <a:gd name="connsiteX30" fmla="*/ 1929283 w 2361362"/>
              <a:gd name="connsiteY30" fmla="*/ 3426659 h 4393928"/>
              <a:gd name="connsiteX31" fmla="*/ 1919235 w 2361362"/>
              <a:gd name="connsiteY31" fmla="*/ 3386465 h 4393928"/>
              <a:gd name="connsiteX32" fmla="*/ 1929283 w 2361362"/>
              <a:gd name="connsiteY32" fmla="*/ 3336224 h 4393928"/>
              <a:gd name="connsiteX33" fmla="*/ 1949380 w 2361362"/>
              <a:gd name="connsiteY33" fmla="*/ 3376417 h 4393928"/>
              <a:gd name="connsiteX34" fmla="*/ 2009670 w 2361362"/>
              <a:gd name="connsiteY34" fmla="*/ 3416610 h 4393928"/>
              <a:gd name="connsiteX35" fmla="*/ 2069960 w 2361362"/>
              <a:gd name="connsiteY35" fmla="*/ 3446755 h 4393928"/>
              <a:gd name="connsiteX36" fmla="*/ 2150347 w 2361362"/>
              <a:gd name="connsiteY36" fmla="*/ 3537191 h 4393928"/>
              <a:gd name="connsiteX37" fmla="*/ 2210637 w 2361362"/>
              <a:gd name="connsiteY37" fmla="*/ 3577384 h 4393928"/>
              <a:gd name="connsiteX38" fmla="*/ 2230734 w 2361362"/>
              <a:gd name="connsiteY38" fmla="*/ 3607529 h 4393928"/>
              <a:gd name="connsiteX39" fmla="*/ 2190540 w 2361362"/>
              <a:gd name="connsiteY39" fmla="*/ 3667819 h 4393928"/>
              <a:gd name="connsiteX40" fmla="*/ 2150347 w 2361362"/>
              <a:gd name="connsiteY40" fmla="*/ 3718061 h 4393928"/>
              <a:gd name="connsiteX41" fmla="*/ 2130250 w 2361362"/>
              <a:gd name="connsiteY41" fmla="*/ 3748206 h 4393928"/>
              <a:gd name="connsiteX42" fmla="*/ 2100105 w 2361362"/>
              <a:gd name="connsiteY42" fmla="*/ 3768303 h 4393928"/>
              <a:gd name="connsiteX43" fmla="*/ 1969477 w 2361362"/>
              <a:gd name="connsiteY43" fmla="*/ 3798448 h 4393928"/>
              <a:gd name="connsiteX44" fmla="*/ 1939332 w 2361362"/>
              <a:gd name="connsiteY44" fmla="*/ 3808496 h 4393928"/>
              <a:gd name="connsiteX45" fmla="*/ 1899138 w 2361362"/>
              <a:gd name="connsiteY45" fmla="*/ 3818544 h 4393928"/>
              <a:gd name="connsiteX46" fmla="*/ 1868993 w 2361362"/>
              <a:gd name="connsiteY46" fmla="*/ 3838641 h 4393928"/>
              <a:gd name="connsiteX47" fmla="*/ 1848896 w 2361362"/>
              <a:gd name="connsiteY47" fmla="*/ 3868786 h 4393928"/>
              <a:gd name="connsiteX48" fmla="*/ 1818751 w 2361362"/>
              <a:gd name="connsiteY48" fmla="*/ 3888883 h 4393928"/>
              <a:gd name="connsiteX49" fmla="*/ 1808703 w 2361362"/>
              <a:gd name="connsiteY49" fmla="*/ 3919028 h 4393928"/>
              <a:gd name="connsiteX50" fmla="*/ 1818751 w 2361362"/>
              <a:gd name="connsiteY50" fmla="*/ 3979318 h 4393928"/>
              <a:gd name="connsiteX51" fmla="*/ 1858945 w 2361362"/>
              <a:gd name="connsiteY51" fmla="*/ 4039608 h 4393928"/>
              <a:gd name="connsiteX52" fmla="*/ 1879041 w 2361362"/>
              <a:gd name="connsiteY52" fmla="*/ 4109947 h 4393928"/>
              <a:gd name="connsiteX53" fmla="*/ 1868993 w 2361362"/>
              <a:gd name="connsiteY53" fmla="*/ 4180285 h 4393928"/>
              <a:gd name="connsiteX54" fmla="*/ 1848896 w 2361362"/>
              <a:gd name="connsiteY54" fmla="*/ 4210430 h 4393928"/>
              <a:gd name="connsiteX55" fmla="*/ 1788606 w 2361362"/>
              <a:gd name="connsiteY55" fmla="*/ 4220478 h 4393928"/>
              <a:gd name="connsiteX56" fmla="*/ 1698171 w 2361362"/>
              <a:gd name="connsiteY56" fmla="*/ 4230527 h 4393928"/>
              <a:gd name="connsiteX57" fmla="*/ 1637881 w 2361362"/>
              <a:gd name="connsiteY57" fmla="*/ 4260672 h 4393928"/>
              <a:gd name="connsiteX58" fmla="*/ 1547446 w 2361362"/>
              <a:gd name="connsiteY58" fmla="*/ 4300865 h 4393928"/>
              <a:gd name="connsiteX59" fmla="*/ 1406769 w 2361362"/>
              <a:gd name="connsiteY59" fmla="*/ 4310914 h 4393928"/>
              <a:gd name="connsiteX60" fmla="*/ 1346479 w 2361362"/>
              <a:gd name="connsiteY60" fmla="*/ 4331010 h 4393928"/>
              <a:gd name="connsiteX61" fmla="*/ 1286189 w 2361362"/>
              <a:gd name="connsiteY61" fmla="*/ 4361155 h 4393928"/>
              <a:gd name="connsiteX62" fmla="*/ 1165608 w 2361362"/>
              <a:gd name="connsiteY62" fmla="*/ 4371204 h 4393928"/>
              <a:gd name="connsiteX63" fmla="*/ 1055077 w 2361362"/>
              <a:gd name="connsiteY63" fmla="*/ 4371204 h 4393928"/>
              <a:gd name="connsiteX64" fmla="*/ 1034980 w 2361362"/>
              <a:gd name="connsiteY64" fmla="*/ 4341059 h 4393928"/>
              <a:gd name="connsiteX65" fmla="*/ 1004835 w 2361362"/>
              <a:gd name="connsiteY65" fmla="*/ 4320962 h 4393928"/>
              <a:gd name="connsiteX66" fmla="*/ 974690 w 2361362"/>
              <a:gd name="connsiteY66" fmla="*/ 4331010 h 4393928"/>
              <a:gd name="connsiteX67" fmla="*/ 954593 w 2361362"/>
              <a:gd name="connsiteY67" fmla="*/ 4361155 h 4393928"/>
              <a:gd name="connsiteX68" fmla="*/ 874206 w 2361362"/>
              <a:gd name="connsiteY68" fmla="*/ 4270720 h 4393928"/>
              <a:gd name="connsiteX69" fmla="*/ 854110 w 2361362"/>
              <a:gd name="connsiteY69" fmla="*/ 4210430 h 4393928"/>
              <a:gd name="connsiteX70" fmla="*/ 844061 w 2361362"/>
              <a:gd name="connsiteY70" fmla="*/ 4180285 h 4393928"/>
              <a:gd name="connsiteX71" fmla="*/ 854110 w 2361362"/>
              <a:gd name="connsiteY71" fmla="*/ 4059705 h 4393928"/>
              <a:gd name="connsiteX72" fmla="*/ 884255 w 2361362"/>
              <a:gd name="connsiteY72" fmla="*/ 4049656 h 4393928"/>
              <a:gd name="connsiteX73" fmla="*/ 924448 w 2361362"/>
              <a:gd name="connsiteY73" fmla="*/ 3989366 h 4393928"/>
              <a:gd name="connsiteX74" fmla="*/ 944545 w 2361362"/>
              <a:gd name="connsiteY74" fmla="*/ 3959221 h 4393928"/>
              <a:gd name="connsiteX75" fmla="*/ 964641 w 2361362"/>
              <a:gd name="connsiteY75" fmla="*/ 3929076 h 4393928"/>
              <a:gd name="connsiteX76" fmla="*/ 954593 w 2361362"/>
              <a:gd name="connsiteY76" fmla="*/ 3898931 h 4393928"/>
              <a:gd name="connsiteX77" fmla="*/ 894303 w 2361362"/>
              <a:gd name="connsiteY77" fmla="*/ 3868786 h 4393928"/>
              <a:gd name="connsiteX78" fmla="*/ 823965 w 2361362"/>
              <a:gd name="connsiteY78" fmla="*/ 3878834 h 4393928"/>
              <a:gd name="connsiteX79" fmla="*/ 793819 w 2361362"/>
              <a:gd name="connsiteY79" fmla="*/ 3888883 h 4393928"/>
              <a:gd name="connsiteX80" fmla="*/ 773723 w 2361362"/>
              <a:gd name="connsiteY80" fmla="*/ 3919028 h 4393928"/>
              <a:gd name="connsiteX81" fmla="*/ 753626 w 2361362"/>
              <a:gd name="connsiteY81" fmla="*/ 3878834 h 4393928"/>
              <a:gd name="connsiteX82" fmla="*/ 723481 w 2361362"/>
              <a:gd name="connsiteY82" fmla="*/ 3868786 h 4393928"/>
              <a:gd name="connsiteX83" fmla="*/ 663191 w 2361362"/>
              <a:gd name="connsiteY83" fmla="*/ 3838641 h 4393928"/>
              <a:gd name="connsiteX84" fmla="*/ 673239 w 2361362"/>
              <a:gd name="connsiteY84" fmla="*/ 3758254 h 4393928"/>
              <a:gd name="connsiteX85" fmla="*/ 703384 w 2361362"/>
              <a:gd name="connsiteY85" fmla="*/ 3748206 h 4393928"/>
              <a:gd name="connsiteX86" fmla="*/ 723481 w 2361362"/>
              <a:gd name="connsiteY86" fmla="*/ 3718061 h 4393928"/>
              <a:gd name="connsiteX87" fmla="*/ 743578 w 2361362"/>
              <a:gd name="connsiteY87" fmla="*/ 3657771 h 4393928"/>
              <a:gd name="connsiteX88" fmla="*/ 713433 w 2361362"/>
              <a:gd name="connsiteY88" fmla="*/ 3597481 h 4393928"/>
              <a:gd name="connsiteX89" fmla="*/ 683288 w 2361362"/>
              <a:gd name="connsiteY89" fmla="*/ 3587432 h 4393928"/>
              <a:gd name="connsiteX90" fmla="*/ 633046 w 2361362"/>
              <a:gd name="connsiteY90" fmla="*/ 3527142 h 4393928"/>
              <a:gd name="connsiteX91" fmla="*/ 592852 w 2361362"/>
              <a:gd name="connsiteY91" fmla="*/ 3466852 h 4393928"/>
              <a:gd name="connsiteX92" fmla="*/ 582804 w 2361362"/>
              <a:gd name="connsiteY92" fmla="*/ 3436707 h 4393928"/>
              <a:gd name="connsiteX93" fmla="*/ 562707 w 2361362"/>
              <a:gd name="connsiteY93" fmla="*/ 3406562 h 4393928"/>
              <a:gd name="connsiteX94" fmla="*/ 542611 w 2361362"/>
              <a:gd name="connsiteY94" fmla="*/ 3366369 h 4393928"/>
              <a:gd name="connsiteX95" fmla="*/ 532562 w 2361362"/>
              <a:gd name="connsiteY95" fmla="*/ 3296030 h 4393928"/>
              <a:gd name="connsiteX96" fmla="*/ 572756 w 2361362"/>
              <a:gd name="connsiteY96" fmla="*/ 3235740 h 4393928"/>
              <a:gd name="connsiteX97" fmla="*/ 592852 w 2361362"/>
              <a:gd name="connsiteY97" fmla="*/ 3205595 h 4393928"/>
              <a:gd name="connsiteX98" fmla="*/ 653143 w 2361362"/>
              <a:gd name="connsiteY98" fmla="*/ 3145305 h 4393928"/>
              <a:gd name="connsiteX99" fmla="*/ 683288 w 2361362"/>
              <a:gd name="connsiteY99" fmla="*/ 3115160 h 4393928"/>
              <a:gd name="connsiteX100" fmla="*/ 703384 w 2361362"/>
              <a:gd name="connsiteY100" fmla="*/ 2974483 h 4393928"/>
              <a:gd name="connsiteX101" fmla="*/ 723481 w 2361362"/>
              <a:gd name="connsiteY101" fmla="*/ 2904144 h 4393928"/>
              <a:gd name="connsiteX102" fmla="*/ 693336 w 2361362"/>
              <a:gd name="connsiteY102" fmla="*/ 2843854 h 4393928"/>
              <a:gd name="connsiteX103" fmla="*/ 653143 w 2361362"/>
              <a:gd name="connsiteY103" fmla="*/ 2673032 h 4393928"/>
              <a:gd name="connsiteX104" fmla="*/ 612949 w 2361362"/>
              <a:gd name="connsiteY104" fmla="*/ 2662984 h 4393928"/>
              <a:gd name="connsiteX105" fmla="*/ 582804 w 2361362"/>
              <a:gd name="connsiteY105" fmla="*/ 2642887 h 4393928"/>
              <a:gd name="connsiteX106" fmla="*/ 401934 w 2361362"/>
              <a:gd name="connsiteY106" fmla="*/ 2622791 h 4393928"/>
              <a:gd name="connsiteX107" fmla="*/ 361740 w 2361362"/>
              <a:gd name="connsiteY107" fmla="*/ 2602694 h 4393928"/>
              <a:gd name="connsiteX108" fmla="*/ 341644 w 2361362"/>
              <a:gd name="connsiteY108" fmla="*/ 2572549 h 4393928"/>
              <a:gd name="connsiteX109" fmla="*/ 281354 w 2361362"/>
              <a:gd name="connsiteY109" fmla="*/ 2542404 h 4393928"/>
              <a:gd name="connsiteX110" fmla="*/ 150725 w 2361362"/>
              <a:gd name="connsiteY110" fmla="*/ 2512259 h 4393928"/>
              <a:gd name="connsiteX111" fmla="*/ 110532 w 2361362"/>
              <a:gd name="connsiteY111" fmla="*/ 2441920 h 4393928"/>
              <a:gd name="connsiteX112" fmla="*/ 70338 w 2361362"/>
              <a:gd name="connsiteY112" fmla="*/ 2381630 h 4393928"/>
              <a:gd name="connsiteX113" fmla="*/ 50241 w 2361362"/>
              <a:gd name="connsiteY113" fmla="*/ 2321340 h 4393928"/>
              <a:gd name="connsiteX114" fmla="*/ 40193 w 2361362"/>
              <a:gd name="connsiteY114" fmla="*/ 2281147 h 4393928"/>
              <a:gd name="connsiteX115" fmla="*/ 0 w 2361362"/>
              <a:gd name="connsiteY115" fmla="*/ 2220856 h 4393928"/>
              <a:gd name="connsiteX116" fmla="*/ 10048 w 2361362"/>
              <a:gd name="connsiteY116" fmla="*/ 2170615 h 4393928"/>
              <a:gd name="connsiteX117" fmla="*/ 20096 w 2361362"/>
              <a:gd name="connsiteY117" fmla="*/ 2140470 h 4393928"/>
              <a:gd name="connsiteX118" fmla="*/ 50241 w 2361362"/>
              <a:gd name="connsiteY118" fmla="*/ 2130421 h 4393928"/>
              <a:gd name="connsiteX119" fmla="*/ 80386 w 2361362"/>
              <a:gd name="connsiteY119" fmla="*/ 2070131 h 4393928"/>
              <a:gd name="connsiteX120" fmla="*/ 100483 w 2361362"/>
              <a:gd name="connsiteY120" fmla="*/ 2039986 h 4393928"/>
              <a:gd name="connsiteX121" fmla="*/ 90435 w 2361362"/>
              <a:gd name="connsiteY121" fmla="*/ 2009841 h 4393928"/>
              <a:gd name="connsiteX122" fmla="*/ 120580 w 2361362"/>
              <a:gd name="connsiteY122" fmla="*/ 1939503 h 4393928"/>
              <a:gd name="connsiteX123" fmla="*/ 150725 w 2361362"/>
              <a:gd name="connsiteY123" fmla="*/ 1929454 h 4393928"/>
              <a:gd name="connsiteX124" fmla="*/ 231112 w 2361362"/>
              <a:gd name="connsiteY124" fmla="*/ 1959599 h 4393928"/>
              <a:gd name="connsiteX125" fmla="*/ 251208 w 2361362"/>
              <a:gd name="connsiteY125" fmla="*/ 1989744 h 4393928"/>
              <a:gd name="connsiteX126" fmla="*/ 311499 w 2361362"/>
              <a:gd name="connsiteY126" fmla="*/ 1969648 h 4393928"/>
              <a:gd name="connsiteX127" fmla="*/ 341644 w 2361362"/>
              <a:gd name="connsiteY127" fmla="*/ 1959599 h 4393928"/>
              <a:gd name="connsiteX128" fmla="*/ 391885 w 2361362"/>
              <a:gd name="connsiteY128" fmla="*/ 1869164 h 4393928"/>
              <a:gd name="connsiteX129" fmla="*/ 411982 w 2361362"/>
              <a:gd name="connsiteY129" fmla="*/ 1698342 h 4393928"/>
              <a:gd name="connsiteX130" fmla="*/ 432079 w 2361362"/>
              <a:gd name="connsiteY130" fmla="*/ 1638052 h 4393928"/>
              <a:gd name="connsiteX131" fmla="*/ 452175 w 2361362"/>
              <a:gd name="connsiteY131" fmla="*/ 1607907 h 4393928"/>
              <a:gd name="connsiteX132" fmla="*/ 522514 w 2361362"/>
              <a:gd name="connsiteY132" fmla="*/ 1648100 h 4393928"/>
              <a:gd name="connsiteX133" fmla="*/ 582804 w 2361362"/>
              <a:gd name="connsiteY133" fmla="*/ 1668197 h 4393928"/>
              <a:gd name="connsiteX134" fmla="*/ 693336 w 2361362"/>
              <a:gd name="connsiteY134" fmla="*/ 1638052 h 4393928"/>
              <a:gd name="connsiteX135" fmla="*/ 823965 w 2361362"/>
              <a:gd name="connsiteY135" fmla="*/ 1648100 h 4393928"/>
              <a:gd name="connsiteX136" fmla="*/ 914400 w 2361362"/>
              <a:gd name="connsiteY136" fmla="*/ 1648100 h 4393928"/>
              <a:gd name="connsiteX137" fmla="*/ 944545 w 2361362"/>
              <a:gd name="connsiteY137" fmla="*/ 1658149 h 4393928"/>
              <a:gd name="connsiteX138" fmla="*/ 984738 w 2361362"/>
              <a:gd name="connsiteY138" fmla="*/ 1648100 h 4393928"/>
              <a:gd name="connsiteX139" fmla="*/ 964641 w 2361362"/>
              <a:gd name="connsiteY139" fmla="*/ 1577762 h 4393928"/>
              <a:gd name="connsiteX140" fmla="*/ 994786 w 2361362"/>
              <a:gd name="connsiteY140" fmla="*/ 1547617 h 4393928"/>
              <a:gd name="connsiteX141" fmla="*/ 1004835 w 2361362"/>
              <a:gd name="connsiteY141" fmla="*/ 1517472 h 4393928"/>
              <a:gd name="connsiteX142" fmla="*/ 984738 w 2361362"/>
              <a:gd name="connsiteY142" fmla="*/ 1477278 h 4393928"/>
              <a:gd name="connsiteX143" fmla="*/ 954593 w 2361362"/>
              <a:gd name="connsiteY143" fmla="*/ 1467230 h 4393928"/>
              <a:gd name="connsiteX144" fmla="*/ 854110 w 2361362"/>
              <a:gd name="connsiteY144" fmla="*/ 1457182 h 4393928"/>
              <a:gd name="connsiteX145" fmla="*/ 823965 w 2361362"/>
              <a:gd name="connsiteY145" fmla="*/ 1396892 h 4393928"/>
              <a:gd name="connsiteX146" fmla="*/ 783771 w 2361362"/>
              <a:gd name="connsiteY146" fmla="*/ 1266263 h 4393928"/>
              <a:gd name="connsiteX147" fmla="*/ 753626 w 2361362"/>
              <a:gd name="connsiteY147" fmla="*/ 1286360 h 4393928"/>
              <a:gd name="connsiteX148" fmla="*/ 693336 w 2361362"/>
              <a:gd name="connsiteY148" fmla="*/ 1346650 h 4393928"/>
              <a:gd name="connsiteX149" fmla="*/ 663191 w 2361362"/>
              <a:gd name="connsiteY149" fmla="*/ 1306456 h 4393928"/>
              <a:gd name="connsiteX150" fmla="*/ 622997 w 2361362"/>
              <a:gd name="connsiteY150" fmla="*/ 1286360 h 4393928"/>
              <a:gd name="connsiteX151" fmla="*/ 532562 w 2361362"/>
              <a:gd name="connsiteY151" fmla="*/ 1256215 h 4393928"/>
              <a:gd name="connsiteX152" fmla="*/ 522514 w 2361362"/>
              <a:gd name="connsiteY152" fmla="*/ 1226070 h 4393928"/>
              <a:gd name="connsiteX153" fmla="*/ 462224 w 2361362"/>
              <a:gd name="connsiteY153" fmla="*/ 1185876 h 4393928"/>
              <a:gd name="connsiteX154" fmla="*/ 442127 w 2361362"/>
              <a:gd name="connsiteY154" fmla="*/ 1155731 h 4393928"/>
              <a:gd name="connsiteX155" fmla="*/ 432079 w 2361362"/>
              <a:gd name="connsiteY155" fmla="*/ 1125586 h 4393928"/>
              <a:gd name="connsiteX156" fmla="*/ 411982 w 2361362"/>
              <a:gd name="connsiteY156" fmla="*/ 1085393 h 4393928"/>
              <a:gd name="connsiteX157" fmla="*/ 391885 w 2361362"/>
              <a:gd name="connsiteY157" fmla="*/ 1055248 h 4393928"/>
              <a:gd name="connsiteX158" fmla="*/ 351692 w 2361362"/>
              <a:gd name="connsiteY158" fmla="*/ 1045199 h 4393928"/>
              <a:gd name="connsiteX159" fmla="*/ 261257 w 2361362"/>
              <a:gd name="connsiteY159" fmla="*/ 974861 h 4393928"/>
              <a:gd name="connsiteX160" fmla="*/ 241160 w 2361362"/>
              <a:gd name="connsiteY160" fmla="*/ 944716 h 4393928"/>
              <a:gd name="connsiteX161" fmla="*/ 150725 w 2361362"/>
              <a:gd name="connsiteY161" fmla="*/ 914571 h 4393928"/>
              <a:gd name="connsiteX162" fmla="*/ 120580 w 2361362"/>
              <a:gd name="connsiteY162" fmla="*/ 904522 h 4393928"/>
              <a:gd name="connsiteX163" fmla="*/ 80386 w 2361362"/>
              <a:gd name="connsiteY163" fmla="*/ 844232 h 4393928"/>
              <a:gd name="connsiteX164" fmla="*/ 100483 w 2361362"/>
              <a:gd name="connsiteY164" fmla="*/ 703555 h 4393928"/>
              <a:gd name="connsiteX165" fmla="*/ 120580 w 2361362"/>
              <a:gd name="connsiteY165" fmla="*/ 673410 h 4393928"/>
              <a:gd name="connsiteX166" fmla="*/ 140677 w 2361362"/>
              <a:gd name="connsiteY166" fmla="*/ 613120 h 4393928"/>
              <a:gd name="connsiteX167" fmla="*/ 150725 w 2361362"/>
              <a:gd name="connsiteY167" fmla="*/ 572927 h 4393928"/>
              <a:gd name="connsiteX168" fmla="*/ 180870 w 2361362"/>
              <a:gd name="connsiteY168" fmla="*/ 542782 h 4393928"/>
              <a:gd name="connsiteX169" fmla="*/ 271305 w 2361362"/>
              <a:gd name="connsiteY169" fmla="*/ 512637 h 4393928"/>
              <a:gd name="connsiteX170" fmla="*/ 301450 w 2361362"/>
              <a:gd name="connsiteY170" fmla="*/ 502588 h 4393928"/>
              <a:gd name="connsiteX171" fmla="*/ 321547 w 2361362"/>
              <a:gd name="connsiteY171" fmla="*/ 442298 h 4393928"/>
              <a:gd name="connsiteX172" fmla="*/ 331595 w 2361362"/>
              <a:gd name="connsiteY172" fmla="*/ 412153 h 4393928"/>
              <a:gd name="connsiteX173" fmla="*/ 341644 w 2361362"/>
              <a:gd name="connsiteY173" fmla="*/ 371960 h 4393928"/>
              <a:gd name="connsiteX174" fmla="*/ 411982 w 2361362"/>
              <a:gd name="connsiteY174" fmla="*/ 341815 h 4393928"/>
              <a:gd name="connsiteX175" fmla="*/ 442127 w 2361362"/>
              <a:gd name="connsiteY175" fmla="*/ 331766 h 4393928"/>
              <a:gd name="connsiteX176" fmla="*/ 462224 w 2361362"/>
              <a:gd name="connsiteY176" fmla="*/ 301621 h 4393928"/>
              <a:gd name="connsiteX177" fmla="*/ 502417 w 2361362"/>
              <a:gd name="connsiteY177" fmla="*/ 261428 h 4393928"/>
              <a:gd name="connsiteX178" fmla="*/ 452175 w 2361362"/>
              <a:gd name="connsiteY178" fmla="*/ 221234 h 4393928"/>
              <a:gd name="connsiteX179" fmla="*/ 401934 w 2361362"/>
              <a:gd name="connsiteY179" fmla="*/ 181041 h 4393928"/>
              <a:gd name="connsiteX180" fmla="*/ 391885 w 2361362"/>
              <a:gd name="connsiteY180" fmla="*/ 150896 h 4393928"/>
              <a:gd name="connsiteX181" fmla="*/ 331595 w 2361362"/>
              <a:gd name="connsiteY181" fmla="*/ 130799 h 4393928"/>
              <a:gd name="connsiteX182" fmla="*/ 301450 w 2361362"/>
              <a:gd name="connsiteY182" fmla="*/ 150896 h 4393928"/>
              <a:gd name="connsiteX183" fmla="*/ 291402 w 2361362"/>
              <a:gd name="connsiteY183" fmla="*/ 120751 h 4393928"/>
              <a:gd name="connsiteX184" fmla="*/ 321547 w 2361362"/>
              <a:gd name="connsiteY184" fmla="*/ 90606 h 4393928"/>
              <a:gd name="connsiteX185" fmla="*/ 381837 w 2361362"/>
              <a:gd name="connsiteY185" fmla="*/ 50413 h 4393928"/>
              <a:gd name="connsiteX186" fmla="*/ 432079 w 2361362"/>
              <a:gd name="connsiteY186" fmla="*/ 10219 h 4393928"/>
              <a:gd name="connsiteX187" fmla="*/ 452175 w 2361362"/>
              <a:gd name="connsiteY187" fmla="*/ 40364 h 4393928"/>
              <a:gd name="connsiteX188" fmla="*/ 482321 w 2361362"/>
              <a:gd name="connsiteY188" fmla="*/ 50413 h 4393928"/>
              <a:gd name="connsiteX189" fmla="*/ 552659 w 2361362"/>
              <a:gd name="connsiteY189" fmla="*/ 130799 h 4393928"/>
              <a:gd name="connsiteX190" fmla="*/ 582804 w 2361362"/>
              <a:gd name="connsiteY190" fmla="*/ 170993 h 4393928"/>
              <a:gd name="connsiteX191" fmla="*/ 612949 w 2361362"/>
              <a:gd name="connsiteY191" fmla="*/ 191089 h 4393928"/>
              <a:gd name="connsiteX192" fmla="*/ 683288 w 2361362"/>
              <a:gd name="connsiteY192" fmla="*/ 231283 h 4393928"/>
              <a:gd name="connsiteX193" fmla="*/ 693336 w 2361362"/>
              <a:gd name="connsiteY193" fmla="*/ 261428 h 4393928"/>
              <a:gd name="connsiteX194" fmla="*/ 723481 w 2361362"/>
              <a:gd name="connsiteY194" fmla="*/ 321718 h 4393928"/>
              <a:gd name="connsiteX195" fmla="*/ 713433 w 2361362"/>
              <a:gd name="connsiteY195" fmla="*/ 361911 h 4393928"/>
              <a:gd name="connsiteX196" fmla="*/ 743578 w 2361362"/>
              <a:gd name="connsiteY196" fmla="*/ 382008 h 4393928"/>
              <a:gd name="connsiteX197" fmla="*/ 834013 w 2361362"/>
              <a:gd name="connsiteY197" fmla="*/ 422202 h 4393928"/>
              <a:gd name="connsiteX198" fmla="*/ 884255 w 2361362"/>
              <a:gd name="connsiteY198" fmla="*/ 482492 h 4393928"/>
              <a:gd name="connsiteX199" fmla="*/ 894303 w 2361362"/>
              <a:gd name="connsiteY199" fmla="*/ 422202 h 4393928"/>
              <a:gd name="connsiteX200" fmla="*/ 924448 w 2361362"/>
              <a:gd name="connsiteY200" fmla="*/ 402105 h 4393928"/>
              <a:gd name="connsiteX201" fmla="*/ 984738 w 2361362"/>
              <a:gd name="connsiteY201" fmla="*/ 382008 h 4393928"/>
              <a:gd name="connsiteX202" fmla="*/ 1014883 w 2361362"/>
              <a:gd name="connsiteY202" fmla="*/ 392056 h 4393928"/>
              <a:gd name="connsiteX203" fmla="*/ 1055077 w 2361362"/>
              <a:gd name="connsiteY203" fmla="*/ 392056 h 4393928"/>
              <a:gd name="connsiteX204" fmla="*/ 1014883 w 2361362"/>
              <a:gd name="connsiteY204" fmla="*/ 331766 h 4393928"/>
              <a:gd name="connsiteX205" fmla="*/ 954593 w 2361362"/>
              <a:gd name="connsiteY205" fmla="*/ 291573 h 4393928"/>
              <a:gd name="connsiteX206" fmla="*/ 934496 w 2361362"/>
              <a:gd name="connsiteY206" fmla="*/ 261428 h 4393928"/>
              <a:gd name="connsiteX207" fmla="*/ 974690 w 2361362"/>
              <a:gd name="connsiteY207" fmla="*/ 211186 h 4393928"/>
              <a:gd name="connsiteX208" fmla="*/ 1014883 w 2361362"/>
              <a:gd name="connsiteY208" fmla="*/ 221234 h 4393928"/>
              <a:gd name="connsiteX209" fmla="*/ 1045028 w 2361362"/>
              <a:gd name="connsiteY209" fmla="*/ 251380 h 4393928"/>
              <a:gd name="connsiteX210" fmla="*/ 1105318 w 2361362"/>
              <a:gd name="connsiteY210" fmla="*/ 281525 h 4393928"/>
              <a:gd name="connsiteX211" fmla="*/ 1115367 w 2361362"/>
              <a:gd name="connsiteY211" fmla="*/ 311670 h 4393928"/>
              <a:gd name="connsiteX212" fmla="*/ 1135463 w 2361362"/>
              <a:gd name="connsiteY212" fmla="*/ 341815 h 4393928"/>
              <a:gd name="connsiteX213" fmla="*/ 1145512 w 2361362"/>
              <a:gd name="connsiteY213" fmla="*/ 412153 h 4393928"/>
              <a:gd name="connsiteX214" fmla="*/ 1165608 w 2361362"/>
              <a:gd name="connsiteY214" fmla="*/ 472443 h 4393928"/>
              <a:gd name="connsiteX215" fmla="*/ 1175657 w 2361362"/>
              <a:gd name="connsiteY215" fmla="*/ 502588 h 4393928"/>
              <a:gd name="connsiteX216" fmla="*/ 1185705 w 2361362"/>
              <a:gd name="connsiteY216" fmla="*/ 532733 h 4393928"/>
              <a:gd name="connsiteX217" fmla="*/ 1205802 w 2361362"/>
              <a:gd name="connsiteY217" fmla="*/ 562878 h 4393928"/>
              <a:gd name="connsiteX218" fmla="*/ 1346479 w 2361362"/>
              <a:gd name="connsiteY218" fmla="*/ 633217 h 4393928"/>
              <a:gd name="connsiteX219" fmla="*/ 1376624 w 2361362"/>
              <a:gd name="connsiteY219" fmla="*/ 643265 h 4393928"/>
              <a:gd name="connsiteX220" fmla="*/ 1416817 w 2361362"/>
              <a:gd name="connsiteY220" fmla="*/ 713604 h 4393928"/>
              <a:gd name="connsiteX221" fmla="*/ 1507252 w 2361362"/>
              <a:gd name="connsiteY221" fmla="*/ 733700 h 4393928"/>
              <a:gd name="connsiteX222" fmla="*/ 1557494 w 2361362"/>
              <a:gd name="connsiteY222" fmla="*/ 753797 h 4393928"/>
              <a:gd name="connsiteX223" fmla="*/ 1587639 w 2361362"/>
              <a:gd name="connsiteY223" fmla="*/ 763845 h 4393928"/>
              <a:gd name="connsiteX224" fmla="*/ 1597688 w 2361362"/>
              <a:gd name="connsiteY224" fmla="*/ 733700 h 4393928"/>
              <a:gd name="connsiteX225" fmla="*/ 1617784 w 2361362"/>
              <a:gd name="connsiteY225" fmla="*/ 643265 h 4393928"/>
              <a:gd name="connsiteX226" fmla="*/ 1647929 w 2361362"/>
              <a:gd name="connsiteY226" fmla="*/ 613120 h 4393928"/>
              <a:gd name="connsiteX227" fmla="*/ 1668026 w 2361362"/>
              <a:gd name="connsiteY227" fmla="*/ 542782 h 4393928"/>
              <a:gd name="connsiteX228" fmla="*/ 1678074 w 2361362"/>
              <a:gd name="connsiteY228" fmla="*/ 452347 h 4393928"/>
              <a:gd name="connsiteX229" fmla="*/ 1698171 w 2361362"/>
              <a:gd name="connsiteY229" fmla="*/ 412153 h 4393928"/>
              <a:gd name="connsiteX230" fmla="*/ 1738365 w 2361362"/>
              <a:gd name="connsiteY230" fmla="*/ 432250 h 4393928"/>
              <a:gd name="connsiteX231" fmla="*/ 1748413 w 2361362"/>
              <a:gd name="connsiteY231" fmla="*/ 462395 h 4393928"/>
              <a:gd name="connsiteX232" fmla="*/ 1768510 w 2361362"/>
              <a:gd name="connsiteY232" fmla="*/ 562878 h 4393928"/>
              <a:gd name="connsiteX233" fmla="*/ 1798655 w 2361362"/>
              <a:gd name="connsiteY233" fmla="*/ 593024 h 4393928"/>
              <a:gd name="connsiteX234" fmla="*/ 1848896 w 2361362"/>
              <a:gd name="connsiteY234" fmla="*/ 643265 h 4393928"/>
              <a:gd name="connsiteX235" fmla="*/ 1889090 w 2361362"/>
              <a:gd name="connsiteY235" fmla="*/ 733700 h 4393928"/>
              <a:gd name="connsiteX236" fmla="*/ 1899138 w 2361362"/>
              <a:gd name="connsiteY236" fmla="*/ 773894 h 4393928"/>
              <a:gd name="connsiteX237" fmla="*/ 1919235 w 2361362"/>
              <a:gd name="connsiteY237" fmla="*/ 804039 h 4393928"/>
              <a:gd name="connsiteX238" fmla="*/ 1909186 w 2361362"/>
              <a:gd name="connsiteY238" fmla="*/ 934667 h 4393928"/>
              <a:gd name="connsiteX239" fmla="*/ 1899138 w 2361362"/>
              <a:gd name="connsiteY239" fmla="*/ 964813 h 4393928"/>
              <a:gd name="connsiteX240" fmla="*/ 1919235 w 2361362"/>
              <a:gd name="connsiteY240" fmla="*/ 1045199 h 4393928"/>
              <a:gd name="connsiteX241" fmla="*/ 1949380 w 2361362"/>
              <a:gd name="connsiteY241" fmla="*/ 1075344 h 4393928"/>
              <a:gd name="connsiteX242" fmla="*/ 1949380 w 2361362"/>
              <a:gd name="connsiteY242" fmla="*/ 1236118 h 4393928"/>
              <a:gd name="connsiteX243" fmla="*/ 1929283 w 2361362"/>
              <a:gd name="connsiteY243" fmla="*/ 1296408 h 4393928"/>
              <a:gd name="connsiteX244" fmla="*/ 1889090 w 2361362"/>
              <a:gd name="connsiteY244" fmla="*/ 1356698 h 4393928"/>
              <a:gd name="connsiteX245" fmla="*/ 1879041 w 2361362"/>
              <a:gd name="connsiteY245" fmla="*/ 1396892 h 4393928"/>
              <a:gd name="connsiteX246" fmla="*/ 1858945 w 2361362"/>
              <a:gd name="connsiteY246" fmla="*/ 1457182 h 4393928"/>
              <a:gd name="connsiteX247" fmla="*/ 1899138 w 2361362"/>
              <a:gd name="connsiteY247" fmla="*/ 1507424 h 4393928"/>
              <a:gd name="connsiteX248" fmla="*/ 1959428 w 2361362"/>
              <a:gd name="connsiteY248" fmla="*/ 1527520 h 4393928"/>
              <a:gd name="connsiteX249" fmla="*/ 2039815 w 2361362"/>
              <a:gd name="connsiteY249" fmla="*/ 1517472 h 4393928"/>
              <a:gd name="connsiteX250" fmla="*/ 2120202 w 2361362"/>
              <a:gd name="connsiteY250" fmla="*/ 1537569 h 4393928"/>
              <a:gd name="connsiteX251" fmla="*/ 2200589 w 2361362"/>
              <a:gd name="connsiteY251" fmla="*/ 1607907 h 4393928"/>
              <a:gd name="connsiteX252" fmla="*/ 2291024 w 2361362"/>
              <a:gd name="connsiteY252" fmla="*/ 1617955 h 4393928"/>
              <a:gd name="connsiteX253" fmla="*/ 2331217 w 2361362"/>
              <a:gd name="connsiteY253" fmla="*/ 1638052 h 4393928"/>
              <a:gd name="connsiteX254" fmla="*/ 2291024 w 2361362"/>
              <a:gd name="connsiteY254" fmla="*/ 1648100 h 439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2361362" h="4393928">
                <a:moveTo>
                  <a:pt x="2361362" y="1597859"/>
                </a:moveTo>
                <a:cubicBezTo>
                  <a:pt x="2354663" y="1607907"/>
                  <a:pt x="2350355" y="1620052"/>
                  <a:pt x="2341266" y="1628004"/>
                </a:cubicBezTo>
                <a:cubicBezTo>
                  <a:pt x="2323089" y="1643909"/>
                  <a:pt x="2280975" y="1668197"/>
                  <a:pt x="2280975" y="1668197"/>
                </a:cubicBezTo>
                <a:cubicBezTo>
                  <a:pt x="2227389" y="1748579"/>
                  <a:pt x="2297719" y="1651454"/>
                  <a:pt x="2230734" y="1718439"/>
                </a:cubicBezTo>
                <a:cubicBezTo>
                  <a:pt x="2185284" y="1763889"/>
                  <a:pt x="2239177" y="1739071"/>
                  <a:pt x="2180492" y="1758632"/>
                </a:cubicBezTo>
                <a:cubicBezTo>
                  <a:pt x="2126897" y="1839023"/>
                  <a:pt x="2197242" y="1741881"/>
                  <a:pt x="2130250" y="1808874"/>
                </a:cubicBezTo>
                <a:cubicBezTo>
                  <a:pt x="2101455" y="1837669"/>
                  <a:pt x="2116450" y="1836476"/>
                  <a:pt x="2100105" y="1869164"/>
                </a:cubicBezTo>
                <a:cubicBezTo>
                  <a:pt x="2094704" y="1879966"/>
                  <a:pt x="2086707" y="1889261"/>
                  <a:pt x="2080008" y="1899309"/>
                </a:cubicBezTo>
                <a:cubicBezTo>
                  <a:pt x="2056093" y="1971056"/>
                  <a:pt x="2071663" y="1941973"/>
                  <a:pt x="2039815" y="1989744"/>
                </a:cubicBezTo>
                <a:cubicBezTo>
                  <a:pt x="2022129" y="2042804"/>
                  <a:pt x="2035643" y="2011075"/>
                  <a:pt x="1989573" y="2080180"/>
                </a:cubicBezTo>
                <a:cubicBezTo>
                  <a:pt x="1982874" y="2090228"/>
                  <a:pt x="1979525" y="2103626"/>
                  <a:pt x="1969477" y="2110325"/>
                </a:cubicBezTo>
                <a:cubicBezTo>
                  <a:pt x="1900373" y="2156393"/>
                  <a:pt x="1932100" y="2142880"/>
                  <a:pt x="1879041" y="2160566"/>
                </a:cubicBezTo>
                <a:cubicBezTo>
                  <a:pt x="1868993" y="2167265"/>
                  <a:pt x="1856848" y="2171574"/>
                  <a:pt x="1848896" y="2180663"/>
                </a:cubicBezTo>
                <a:cubicBezTo>
                  <a:pt x="1832991" y="2198840"/>
                  <a:pt x="1808703" y="2240953"/>
                  <a:pt x="1808703" y="2240953"/>
                </a:cubicBezTo>
                <a:cubicBezTo>
                  <a:pt x="1812052" y="2311292"/>
                  <a:pt x="1812903" y="2381794"/>
                  <a:pt x="1818751" y="2451969"/>
                </a:cubicBezTo>
                <a:cubicBezTo>
                  <a:pt x="1819631" y="2462524"/>
                  <a:pt x="1828800" y="2471522"/>
                  <a:pt x="1828800" y="2482114"/>
                </a:cubicBezTo>
                <a:cubicBezTo>
                  <a:pt x="1828800" y="2505798"/>
                  <a:pt x="1821367" y="2528913"/>
                  <a:pt x="1818751" y="2552452"/>
                </a:cubicBezTo>
                <a:cubicBezTo>
                  <a:pt x="1814665" y="2589222"/>
                  <a:pt x="1813292" y="2626274"/>
                  <a:pt x="1808703" y="2662984"/>
                </a:cubicBezTo>
                <a:cubicBezTo>
                  <a:pt x="1806585" y="2679931"/>
                  <a:pt x="1805722" y="2697678"/>
                  <a:pt x="1798655" y="2713226"/>
                </a:cubicBezTo>
                <a:cubicBezTo>
                  <a:pt x="1788660" y="2735214"/>
                  <a:pt x="1758461" y="2773516"/>
                  <a:pt x="1758461" y="2773516"/>
                </a:cubicBezTo>
                <a:cubicBezTo>
                  <a:pt x="1712802" y="2910499"/>
                  <a:pt x="1762690" y="2743919"/>
                  <a:pt x="1728316" y="2984531"/>
                </a:cubicBezTo>
                <a:cubicBezTo>
                  <a:pt x="1725320" y="3005502"/>
                  <a:pt x="1708219" y="3044821"/>
                  <a:pt x="1708219" y="3044821"/>
                </a:cubicBezTo>
                <a:cubicBezTo>
                  <a:pt x="1716188" y="3140440"/>
                  <a:pt x="1685632" y="3154107"/>
                  <a:pt x="1748413" y="3185498"/>
                </a:cubicBezTo>
                <a:cubicBezTo>
                  <a:pt x="1757887" y="3190235"/>
                  <a:pt x="1768510" y="3192197"/>
                  <a:pt x="1778558" y="3195547"/>
                </a:cubicBezTo>
                <a:cubicBezTo>
                  <a:pt x="1781907" y="3205595"/>
                  <a:pt x="1782731" y="3216879"/>
                  <a:pt x="1788606" y="3225692"/>
                </a:cubicBezTo>
                <a:cubicBezTo>
                  <a:pt x="1808975" y="3256245"/>
                  <a:pt x="1827511" y="3260217"/>
                  <a:pt x="1858945" y="3275933"/>
                </a:cubicBezTo>
                <a:cubicBezTo>
                  <a:pt x="1916536" y="3362322"/>
                  <a:pt x="1847489" y="3253020"/>
                  <a:pt x="1889090" y="3336224"/>
                </a:cubicBezTo>
                <a:cubicBezTo>
                  <a:pt x="1894491" y="3347026"/>
                  <a:pt x="1903194" y="3355884"/>
                  <a:pt x="1909186" y="3366369"/>
                </a:cubicBezTo>
                <a:cubicBezTo>
                  <a:pt x="1916618" y="3379375"/>
                  <a:pt x="1920576" y="3394373"/>
                  <a:pt x="1929283" y="3406562"/>
                </a:cubicBezTo>
                <a:cubicBezTo>
                  <a:pt x="1937543" y="3418126"/>
                  <a:pt x="1959428" y="3422497"/>
                  <a:pt x="1959428" y="3436707"/>
                </a:cubicBezTo>
                <a:cubicBezTo>
                  <a:pt x="1959428" y="3447299"/>
                  <a:pt x="1939331" y="3430008"/>
                  <a:pt x="1929283" y="3426659"/>
                </a:cubicBezTo>
                <a:cubicBezTo>
                  <a:pt x="1925934" y="3413261"/>
                  <a:pt x="1925411" y="3398817"/>
                  <a:pt x="1919235" y="3386465"/>
                </a:cubicBezTo>
                <a:cubicBezTo>
                  <a:pt x="1883365" y="3314724"/>
                  <a:pt x="1845601" y="3319487"/>
                  <a:pt x="1929283" y="3336224"/>
                </a:cubicBezTo>
                <a:cubicBezTo>
                  <a:pt x="1935982" y="3349622"/>
                  <a:pt x="1938788" y="3365825"/>
                  <a:pt x="1949380" y="3376417"/>
                </a:cubicBezTo>
                <a:cubicBezTo>
                  <a:pt x="1966459" y="3393496"/>
                  <a:pt x="1989573" y="3403212"/>
                  <a:pt x="2009670" y="3416610"/>
                </a:cubicBezTo>
                <a:cubicBezTo>
                  <a:pt x="2048629" y="3442583"/>
                  <a:pt x="2028357" y="3432888"/>
                  <a:pt x="2069960" y="3446755"/>
                </a:cubicBezTo>
                <a:cubicBezTo>
                  <a:pt x="2094123" y="3482998"/>
                  <a:pt x="2109052" y="3509661"/>
                  <a:pt x="2150347" y="3537191"/>
                </a:cubicBezTo>
                <a:lnTo>
                  <a:pt x="2210637" y="3577384"/>
                </a:lnTo>
                <a:cubicBezTo>
                  <a:pt x="2217336" y="3587432"/>
                  <a:pt x="2228749" y="3595617"/>
                  <a:pt x="2230734" y="3607529"/>
                </a:cubicBezTo>
                <a:cubicBezTo>
                  <a:pt x="2234889" y="3632458"/>
                  <a:pt x="2203089" y="3655270"/>
                  <a:pt x="2190540" y="3667819"/>
                </a:cubicBezTo>
                <a:cubicBezTo>
                  <a:pt x="2170979" y="3726504"/>
                  <a:pt x="2195797" y="3672611"/>
                  <a:pt x="2150347" y="3718061"/>
                </a:cubicBezTo>
                <a:cubicBezTo>
                  <a:pt x="2141808" y="3726600"/>
                  <a:pt x="2138789" y="3739667"/>
                  <a:pt x="2130250" y="3748206"/>
                </a:cubicBezTo>
                <a:cubicBezTo>
                  <a:pt x="2121711" y="3756745"/>
                  <a:pt x="2111141" y="3763398"/>
                  <a:pt x="2100105" y="3768303"/>
                </a:cubicBezTo>
                <a:cubicBezTo>
                  <a:pt x="2047840" y="3791532"/>
                  <a:pt x="2026693" y="3790274"/>
                  <a:pt x="1969477" y="3798448"/>
                </a:cubicBezTo>
                <a:cubicBezTo>
                  <a:pt x="1959429" y="3801797"/>
                  <a:pt x="1949516" y="3805586"/>
                  <a:pt x="1939332" y="3808496"/>
                </a:cubicBezTo>
                <a:cubicBezTo>
                  <a:pt x="1926053" y="3812290"/>
                  <a:pt x="1911832" y="3813104"/>
                  <a:pt x="1899138" y="3818544"/>
                </a:cubicBezTo>
                <a:cubicBezTo>
                  <a:pt x="1888038" y="3823301"/>
                  <a:pt x="1879041" y="3831942"/>
                  <a:pt x="1868993" y="3838641"/>
                </a:cubicBezTo>
                <a:cubicBezTo>
                  <a:pt x="1862294" y="3848689"/>
                  <a:pt x="1857435" y="3860247"/>
                  <a:pt x="1848896" y="3868786"/>
                </a:cubicBezTo>
                <a:cubicBezTo>
                  <a:pt x="1840357" y="3877325"/>
                  <a:pt x="1826295" y="3879453"/>
                  <a:pt x="1818751" y="3888883"/>
                </a:cubicBezTo>
                <a:cubicBezTo>
                  <a:pt x="1812134" y="3897154"/>
                  <a:pt x="1812052" y="3908980"/>
                  <a:pt x="1808703" y="3919028"/>
                </a:cubicBezTo>
                <a:cubicBezTo>
                  <a:pt x="1812052" y="3939125"/>
                  <a:pt x="1810915" y="3960511"/>
                  <a:pt x="1818751" y="3979318"/>
                </a:cubicBezTo>
                <a:cubicBezTo>
                  <a:pt x="1828041" y="4001613"/>
                  <a:pt x="1858945" y="4039608"/>
                  <a:pt x="1858945" y="4039608"/>
                </a:cubicBezTo>
                <a:cubicBezTo>
                  <a:pt x="1863684" y="4053824"/>
                  <a:pt x="1879041" y="4097329"/>
                  <a:pt x="1879041" y="4109947"/>
                </a:cubicBezTo>
                <a:cubicBezTo>
                  <a:pt x="1879041" y="4133631"/>
                  <a:pt x="1875799" y="4157600"/>
                  <a:pt x="1868993" y="4180285"/>
                </a:cubicBezTo>
                <a:cubicBezTo>
                  <a:pt x="1865523" y="4191852"/>
                  <a:pt x="1859698" y="4205029"/>
                  <a:pt x="1848896" y="4210430"/>
                </a:cubicBezTo>
                <a:cubicBezTo>
                  <a:pt x="1830673" y="4219541"/>
                  <a:pt x="1808801" y="4217785"/>
                  <a:pt x="1788606" y="4220478"/>
                </a:cubicBezTo>
                <a:cubicBezTo>
                  <a:pt x="1758542" y="4224487"/>
                  <a:pt x="1728316" y="4227177"/>
                  <a:pt x="1698171" y="4230527"/>
                </a:cubicBezTo>
                <a:cubicBezTo>
                  <a:pt x="1611779" y="4288123"/>
                  <a:pt x="1721085" y="4219070"/>
                  <a:pt x="1637881" y="4260672"/>
                </a:cubicBezTo>
                <a:cubicBezTo>
                  <a:pt x="1596526" y="4281350"/>
                  <a:pt x="1607939" y="4296544"/>
                  <a:pt x="1547446" y="4300865"/>
                </a:cubicBezTo>
                <a:lnTo>
                  <a:pt x="1406769" y="4310914"/>
                </a:lnTo>
                <a:cubicBezTo>
                  <a:pt x="1386672" y="4317613"/>
                  <a:pt x="1364105" y="4319259"/>
                  <a:pt x="1346479" y="4331010"/>
                </a:cubicBezTo>
                <a:cubicBezTo>
                  <a:pt x="1325307" y="4345125"/>
                  <a:pt x="1312191" y="4357688"/>
                  <a:pt x="1286189" y="4361155"/>
                </a:cubicBezTo>
                <a:cubicBezTo>
                  <a:pt x="1246210" y="4366486"/>
                  <a:pt x="1205802" y="4367854"/>
                  <a:pt x="1165608" y="4371204"/>
                </a:cubicBezTo>
                <a:cubicBezTo>
                  <a:pt x="1123215" y="4385335"/>
                  <a:pt x="1111886" y="4393928"/>
                  <a:pt x="1055077" y="4371204"/>
                </a:cubicBezTo>
                <a:cubicBezTo>
                  <a:pt x="1043864" y="4366719"/>
                  <a:pt x="1043519" y="4349598"/>
                  <a:pt x="1034980" y="4341059"/>
                </a:cubicBezTo>
                <a:cubicBezTo>
                  <a:pt x="1026441" y="4332520"/>
                  <a:pt x="1014883" y="4327661"/>
                  <a:pt x="1004835" y="4320962"/>
                </a:cubicBezTo>
                <a:cubicBezTo>
                  <a:pt x="994787" y="4324311"/>
                  <a:pt x="982961" y="4324393"/>
                  <a:pt x="974690" y="4331010"/>
                </a:cubicBezTo>
                <a:cubicBezTo>
                  <a:pt x="965260" y="4338554"/>
                  <a:pt x="965901" y="4365395"/>
                  <a:pt x="954593" y="4361155"/>
                </a:cubicBezTo>
                <a:cubicBezTo>
                  <a:pt x="924003" y="4349684"/>
                  <a:pt x="893820" y="4300140"/>
                  <a:pt x="874206" y="4270720"/>
                </a:cubicBezTo>
                <a:lnTo>
                  <a:pt x="854110" y="4210430"/>
                </a:lnTo>
                <a:lnTo>
                  <a:pt x="844061" y="4180285"/>
                </a:lnTo>
                <a:cubicBezTo>
                  <a:pt x="847411" y="4140092"/>
                  <a:pt x="842249" y="4098254"/>
                  <a:pt x="854110" y="4059705"/>
                </a:cubicBezTo>
                <a:cubicBezTo>
                  <a:pt x="857225" y="4049581"/>
                  <a:pt x="876765" y="4057146"/>
                  <a:pt x="884255" y="4049656"/>
                </a:cubicBezTo>
                <a:cubicBezTo>
                  <a:pt x="901334" y="4032577"/>
                  <a:pt x="911050" y="4009463"/>
                  <a:pt x="924448" y="3989366"/>
                </a:cubicBezTo>
                <a:lnTo>
                  <a:pt x="944545" y="3959221"/>
                </a:lnTo>
                <a:lnTo>
                  <a:pt x="964641" y="3929076"/>
                </a:lnTo>
                <a:cubicBezTo>
                  <a:pt x="961292" y="3919028"/>
                  <a:pt x="961210" y="3907202"/>
                  <a:pt x="954593" y="3898931"/>
                </a:cubicBezTo>
                <a:cubicBezTo>
                  <a:pt x="940426" y="3881222"/>
                  <a:pt x="914162" y="3875405"/>
                  <a:pt x="894303" y="3868786"/>
                </a:cubicBezTo>
                <a:cubicBezTo>
                  <a:pt x="870857" y="3872135"/>
                  <a:pt x="847189" y="3874189"/>
                  <a:pt x="823965" y="3878834"/>
                </a:cubicBezTo>
                <a:cubicBezTo>
                  <a:pt x="813578" y="3880911"/>
                  <a:pt x="802090" y="3882266"/>
                  <a:pt x="793819" y="3888883"/>
                </a:cubicBezTo>
                <a:cubicBezTo>
                  <a:pt x="784389" y="3896427"/>
                  <a:pt x="780422" y="3908980"/>
                  <a:pt x="773723" y="3919028"/>
                </a:cubicBezTo>
                <a:cubicBezTo>
                  <a:pt x="767024" y="3905630"/>
                  <a:pt x="764218" y="3889426"/>
                  <a:pt x="753626" y="3878834"/>
                </a:cubicBezTo>
                <a:cubicBezTo>
                  <a:pt x="746136" y="3871344"/>
                  <a:pt x="732955" y="3873523"/>
                  <a:pt x="723481" y="3868786"/>
                </a:cubicBezTo>
                <a:cubicBezTo>
                  <a:pt x="645565" y="3829828"/>
                  <a:pt x="738961" y="3863897"/>
                  <a:pt x="663191" y="3838641"/>
                </a:cubicBezTo>
                <a:cubicBezTo>
                  <a:pt x="643266" y="3778866"/>
                  <a:pt x="623193" y="3783277"/>
                  <a:pt x="673239" y="3758254"/>
                </a:cubicBezTo>
                <a:cubicBezTo>
                  <a:pt x="682713" y="3753517"/>
                  <a:pt x="693336" y="3751555"/>
                  <a:pt x="703384" y="3748206"/>
                </a:cubicBezTo>
                <a:cubicBezTo>
                  <a:pt x="710083" y="3738158"/>
                  <a:pt x="718576" y="3729097"/>
                  <a:pt x="723481" y="3718061"/>
                </a:cubicBezTo>
                <a:cubicBezTo>
                  <a:pt x="732085" y="3698703"/>
                  <a:pt x="743578" y="3657771"/>
                  <a:pt x="743578" y="3657771"/>
                </a:cubicBezTo>
                <a:cubicBezTo>
                  <a:pt x="736959" y="3637914"/>
                  <a:pt x="731140" y="3611647"/>
                  <a:pt x="713433" y="3597481"/>
                </a:cubicBezTo>
                <a:cubicBezTo>
                  <a:pt x="705162" y="3590864"/>
                  <a:pt x="693336" y="3590782"/>
                  <a:pt x="683288" y="3587432"/>
                </a:cubicBezTo>
                <a:cubicBezTo>
                  <a:pt x="661065" y="3565209"/>
                  <a:pt x="647036" y="3555121"/>
                  <a:pt x="633046" y="3527142"/>
                </a:cubicBezTo>
                <a:cubicBezTo>
                  <a:pt x="603961" y="3468974"/>
                  <a:pt x="649997" y="3523997"/>
                  <a:pt x="592852" y="3466852"/>
                </a:cubicBezTo>
                <a:cubicBezTo>
                  <a:pt x="589503" y="3456804"/>
                  <a:pt x="587541" y="3446181"/>
                  <a:pt x="582804" y="3436707"/>
                </a:cubicBezTo>
                <a:cubicBezTo>
                  <a:pt x="577403" y="3425905"/>
                  <a:pt x="568699" y="3417047"/>
                  <a:pt x="562707" y="3406562"/>
                </a:cubicBezTo>
                <a:cubicBezTo>
                  <a:pt x="555275" y="3393557"/>
                  <a:pt x="549310" y="3379767"/>
                  <a:pt x="542611" y="3366369"/>
                </a:cubicBezTo>
                <a:cubicBezTo>
                  <a:pt x="539261" y="3342923"/>
                  <a:pt x="532562" y="3319714"/>
                  <a:pt x="532562" y="3296030"/>
                </a:cubicBezTo>
                <a:cubicBezTo>
                  <a:pt x="532562" y="3264245"/>
                  <a:pt x="554633" y="3257488"/>
                  <a:pt x="572756" y="3235740"/>
                </a:cubicBezTo>
                <a:cubicBezTo>
                  <a:pt x="580487" y="3226463"/>
                  <a:pt x="584829" y="3214621"/>
                  <a:pt x="592852" y="3205595"/>
                </a:cubicBezTo>
                <a:cubicBezTo>
                  <a:pt x="611734" y="3184353"/>
                  <a:pt x="633046" y="3165402"/>
                  <a:pt x="653143" y="3145305"/>
                </a:cubicBezTo>
                <a:lnTo>
                  <a:pt x="683288" y="3115160"/>
                </a:lnTo>
                <a:cubicBezTo>
                  <a:pt x="707486" y="3042563"/>
                  <a:pt x="683815" y="3121251"/>
                  <a:pt x="703384" y="2974483"/>
                </a:cubicBezTo>
                <a:cubicBezTo>
                  <a:pt x="706187" y="2953459"/>
                  <a:pt x="716593" y="2924808"/>
                  <a:pt x="723481" y="2904144"/>
                </a:cubicBezTo>
                <a:cubicBezTo>
                  <a:pt x="709931" y="2883820"/>
                  <a:pt x="696308" y="2869113"/>
                  <a:pt x="693336" y="2843854"/>
                </a:cubicBezTo>
                <a:cubicBezTo>
                  <a:pt x="685938" y="2780969"/>
                  <a:pt x="715423" y="2708620"/>
                  <a:pt x="653143" y="2673032"/>
                </a:cubicBezTo>
                <a:cubicBezTo>
                  <a:pt x="641152" y="2666180"/>
                  <a:pt x="626347" y="2666333"/>
                  <a:pt x="612949" y="2662984"/>
                </a:cubicBezTo>
                <a:cubicBezTo>
                  <a:pt x="602901" y="2656285"/>
                  <a:pt x="593606" y="2648288"/>
                  <a:pt x="582804" y="2642887"/>
                </a:cubicBezTo>
                <a:cubicBezTo>
                  <a:pt x="534859" y="2618914"/>
                  <a:pt x="420756" y="2624046"/>
                  <a:pt x="401934" y="2622791"/>
                </a:cubicBezTo>
                <a:cubicBezTo>
                  <a:pt x="388536" y="2616092"/>
                  <a:pt x="373247" y="2612284"/>
                  <a:pt x="361740" y="2602694"/>
                </a:cubicBezTo>
                <a:cubicBezTo>
                  <a:pt x="352463" y="2594963"/>
                  <a:pt x="350183" y="2581088"/>
                  <a:pt x="341644" y="2572549"/>
                </a:cubicBezTo>
                <a:cubicBezTo>
                  <a:pt x="322165" y="2553069"/>
                  <a:pt x="305872" y="2550576"/>
                  <a:pt x="281354" y="2542404"/>
                </a:cubicBezTo>
                <a:cubicBezTo>
                  <a:pt x="194945" y="2484799"/>
                  <a:pt x="341977" y="2576009"/>
                  <a:pt x="150725" y="2512259"/>
                </a:cubicBezTo>
                <a:cubicBezTo>
                  <a:pt x="142033" y="2509362"/>
                  <a:pt x="111576" y="2443660"/>
                  <a:pt x="110532" y="2441920"/>
                </a:cubicBezTo>
                <a:cubicBezTo>
                  <a:pt x="98105" y="2421209"/>
                  <a:pt x="70338" y="2381630"/>
                  <a:pt x="70338" y="2381630"/>
                </a:cubicBezTo>
                <a:cubicBezTo>
                  <a:pt x="63639" y="2361533"/>
                  <a:pt x="55379" y="2341891"/>
                  <a:pt x="50241" y="2321340"/>
                </a:cubicBezTo>
                <a:cubicBezTo>
                  <a:pt x="46892" y="2307942"/>
                  <a:pt x="46369" y="2293499"/>
                  <a:pt x="40193" y="2281147"/>
                </a:cubicBezTo>
                <a:cubicBezTo>
                  <a:pt x="29391" y="2259543"/>
                  <a:pt x="0" y="2220856"/>
                  <a:pt x="0" y="2220856"/>
                </a:cubicBezTo>
                <a:cubicBezTo>
                  <a:pt x="3349" y="2204109"/>
                  <a:pt x="5906" y="2187184"/>
                  <a:pt x="10048" y="2170615"/>
                </a:cubicBezTo>
                <a:cubicBezTo>
                  <a:pt x="12617" y="2160339"/>
                  <a:pt x="12607" y="2147960"/>
                  <a:pt x="20096" y="2140470"/>
                </a:cubicBezTo>
                <a:cubicBezTo>
                  <a:pt x="27586" y="2132980"/>
                  <a:pt x="40193" y="2133771"/>
                  <a:pt x="50241" y="2130421"/>
                </a:cubicBezTo>
                <a:cubicBezTo>
                  <a:pt x="107837" y="2044029"/>
                  <a:pt x="38784" y="2153335"/>
                  <a:pt x="80386" y="2070131"/>
                </a:cubicBezTo>
                <a:cubicBezTo>
                  <a:pt x="85787" y="2059329"/>
                  <a:pt x="93784" y="2050034"/>
                  <a:pt x="100483" y="2039986"/>
                </a:cubicBezTo>
                <a:cubicBezTo>
                  <a:pt x="97134" y="2029938"/>
                  <a:pt x="90435" y="2020433"/>
                  <a:pt x="90435" y="2009841"/>
                </a:cubicBezTo>
                <a:cubicBezTo>
                  <a:pt x="90435" y="1990532"/>
                  <a:pt x="104171" y="1952631"/>
                  <a:pt x="120580" y="1939503"/>
                </a:cubicBezTo>
                <a:cubicBezTo>
                  <a:pt x="128851" y="1932886"/>
                  <a:pt x="140677" y="1932804"/>
                  <a:pt x="150725" y="1929454"/>
                </a:cubicBezTo>
                <a:cubicBezTo>
                  <a:pt x="186669" y="1936643"/>
                  <a:pt x="205239" y="1933726"/>
                  <a:pt x="231112" y="1959599"/>
                </a:cubicBezTo>
                <a:cubicBezTo>
                  <a:pt x="239651" y="1968138"/>
                  <a:pt x="244509" y="1979696"/>
                  <a:pt x="251208" y="1989744"/>
                </a:cubicBezTo>
                <a:lnTo>
                  <a:pt x="311499" y="1969648"/>
                </a:lnTo>
                <a:lnTo>
                  <a:pt x="341644" y="1959599"/>
                </a:lnTo>
                <a:cubicBezTo>
                  <a:pt x="387712" y="1890496"/>
                  <a:pt x="374199" y="1922223"/>
                  <a:pt x="391885" y="1869164"/>
                </a:cubicBezTo>
                <a:cubicBezTo>
                  <a:pt x="398491" y="1783298"/>
                  <a:pt x="392767" y="1762394"/>
                  <a:pt x="411982" y="1698342"/>
                </a:cubicBezTo>
                <a:cubicBezTo>
                  <a:pt x="418069" y="1678052"/>
                  <a:pt x="420329" y="1655678"/>
                  <a:pt x="432079" y="1638052"/>
                </a:cubicBezTo>
                <a:lnTo>
                  <a:pt x="452175" y="1607907"/>
                </a:lnTo>
                <a:cubicBezTo>
                  <a:pt x="562568" y="1635504"/>
                  <a:pt x="424556" y="1593678"/>
                  <a:pt x="522514" y="1648100"/>
                </a:cubicBezTo>
                <a:cubicBezTo>
                  <a:pt x="541032" y="1658388"/>
                  <a:pt x="582804" y="1668197"/>
                  <a:pt x="582804" y="1668197"/>
                </a:cubicBezTo>
                <a:cubicBezTo>
                  <a:pt x="673467" y="1645531"/>
                  <a:pt x="636988" y="1656834"/>
                  <a:pt x="693336" y="1638052"/>
                </a:cubicBezTo>
                <a:cubicBezTo>
                  <a:pt x="776095" y="1665639"/>
                  <a:pt x="732655" y="1661145"/>
                  <a:pt x="823965" y="1648100"/>
                </a:cubicBezTo>
                <a:cubicBezTo>
                  <a:pt x="871736" y="1616254"/>
                  <a:pt x="842654" y="1624185"/>
                  <a:pt x="914400" y="1648100"/>
                </a:cubicBezTo>
                <a:lnTo>
                  <a:pt x="944545" y="1658149"/>
                </a:lnTo>
                <a:cubicBezTo>
                  <a:pt x="957943" y="1654799"/>
                  <a:pt x="977633" y="1659942"/>
                  <a:pt x="984738" y="1648100"/>
                </a:cubicBezTo>
                <a:cubicBezTo>
                  <a:pt x="987443" y="1643592"/>
                  <a:pt x="967306" y="1585757"/>
                  <a:pt x="964641" y="1577762"/>
                </a:cubicBezTo>
                <a:cubicBezTo>
                  <a:pt x="974689" y="1567714"/>
                  <a:pt x="986903" y="1559441"/>
                  <a:pt x="994786" y="1547617"/>
                </a:cubicBezTo>
                <a:cubicBezTo>
                  <a:pt x="1000661" y="1538804"/>
                  <a:pt x="1006333" y="1527957"/>
                  <a:pt x="1004835" y="1517472"/>
                </a:cubicBezTo>
                <a:cubicBezTo>
                  <a:pt x="1002717" y="1502643"/>
                  <a:pt x="995330" y="1487870"/>
                  <a:pt x="984738" y="1477278"/>
                </a:cubicBezTo>
                <a:cubicBezTo>
                  <a:pt x="977248" y="1469788"/>
                  <a:pt x="965062" y="1468841"/>
                  <a:pt x="954593" y="1467230"/>
                </a:cubicBezTo>
                <a:cubicBezTo>
                  <a:pt x="921323" y="1462112"/>
                  <a:pt x="887604" y="1460531"/>
                  <a:pt x="854110" y="1457182"/>
                </a:cubicBezTo>
                <a:cubicBezTo>
                  <a:pt x="839995" y="1436010"/>
                  <a:pt x="827432" y="1422894"/>
                  <a:pt x="823965" y="1396892"/>
                </a:cubicBezTo>
                <a:cubicBezTo>
                  <a:pt x="806175" y="1263469"/>
                  <a:pt x="853981" y="1289666"/>
                  <a:pt x="783771" y="1266263"/>
                </a:cubicBezTo>
                <a:cubicBezTo>
                  <a:pt x="773723" y="1272962"/>
                  <a:pt x="762652" y="1278337"/>
                  <a:pt x="753626" y="1286360"/>
                </a:cubicBezTo>
                <a:cubicBezTo>
                  <a:pt x="732384" y="1305242"/>
                  <a:pt x="693336" y="1346650"/>
                  <a:pt x="693336" y="1346650"/>
                </a:cubicBezTo>
                <a:cubicBezTo>
                  <a:pt x="683288" y="1333252"/>
                  <a:pt x="675907" y="1317355"/>
                  <a:pt x="663191" y="1306456"/>
                </a:cubicBezTo>
                <a:cubicBezTo>
                  <a:pt x="651818" y="1296708"/>
                  <a:pt x="636003" y="1293792"/>
                  <a:pt x="622997" y="1286360"/>
                </a:cubicBezTo>
                <a:cubicBezTo>
                  <a:pt x="564816" y="1253114"/>
                  <a:pt x="623464" y="1271365"/>
                  <a:pt x="532562" y="1256215"/>
                </a:cubicBezTo>
                <a:cubicBezTo>
                  <a:pt x="529213" y="1246167"/>
                  <a:pt x="530004" y="1233560"/>
                  <a:pt x="522514" y="1226070"/>
                </a:cubicBezTo>
                <a:cubicBezTo>
                  <a:pt x="505435" y="1208991"/>
                  <a:pt x="462224" y="1185876"/>
                  <a:pt x="462224" y="1185876"/>
                </a:cubicBezTo>
                <a:cubicBezTo>
                  <a:pt x="455525" y="1175828"/>
                  <a:pt x="447528" y="1166533"/>
                  <a:pt x="442127" y="1155731"/>
                </a:cubicBezTo>
                <a:cubicBezTo>
                  <a:pt x="437390" y="1146257"/>
                  <a:pt x="436251" y="1135321"/>
                  <a:pt x="432079" y="1125586"/>
                </a:cubicBezTo>
                <a:cubicBezTo>
                  <a:pt x="426178" y="1111818"/>
                  <a:pt x="419414" y="1098398"/>
                  <a:pt x="411982" y="1085393"/>
                </a:cubicBezTo>
                <a:cubicBezTo>
                  <a:pt x="405990" y="1074908"/>
                  <a:pt x="401933" y="1061947"/>
                  <a:pt x="391885" y="1055248"/>
                </a:cubicBezTo>
                <a:cubicBezTo>
                  <a:pt x="380394" y="1047587"/>
                  <a:pt x="365090" y="1048549"/>
                  <a:pt x="351692" y="1045199"/>
                </a:cubicBezTo>
                <a:cubicBezTo>
                  <a:pt x="309676" y="1017189"/>
                  <a:pt x="290773" y="1010279"/>
                  <a:pt x="261257" y="974861"/>
                </a:cubicBezTo>
                <a:cubicBezTo>
                  <a:pt x="253526" y="965583"/>
                  <a:pt x="251401" y="951117"/>
                  <a:pt x="241160" y="944716"/>
                </a:cubicBezTo>
                <a:cubicBezTo>
                  <a:pt x="241154" y="944712"/>
                  <a:pt x="165801" y="919596"/>
                  <a:pt x="150725" y="914571"/>
                </a:cubicBezTo>
                <a:lnTo>
                  <a:pt x="120580" y="904522"/>
                </a:lnTo>
                <a:cubicBezTo>
                  <a:pt x="107182" y="884425"/>
                  <a:pt x="78199" y="868286"/>
                  <a:pt x="80386" y="844232"/>
                </a:cubicBezTo>
                <a:cubicBezTo>
                  <a:pt x="82953" y="816001"/>
                  <a:pt x="81153" y="742215"/>
                  <a:pt x="100483" y="703555"/>
                </a:cubicBezTo>
                <a:cubicBezTo>
                  <a:pt x="105884" y="692753"/>
                  <a:pt x="113881" y="683458"/>
                  <a:pt x="120580" y="673410"/>
                </a:cubicBezTo>
                <a:cubicBezTo>
                  <a:pt x="127279" y="653313"/>
                  <a:pt x="135539" y="633671"/>
                  <a:pt x="140677" y="613120"/>
                </a:cubicBezTo>
                <a:cubicBezTo>
                  <a:pt x="144026" y="599722"/>
                  <a:pt x="143873" y="584917"/>
                  <a:pt x="150725" y="572927"/>
                </a:cubicBezTo>
                <a:cubicBezTo>
                  <a:pt x="157775" y="560589"/>
                  <a:pt x="168448" y="549683"/>
                  <a:pt x="180870" y="542782"/>
                </a:cubicBezTo>
                <a:cubicBezTo>
                  <a:pt x="180878" y="542778"/>
                  <a:pt x="256228" y="517663"/>
                  <a:pt x="271305" y="512637"/>
                </a:cubicBezTo>
                <a:lnTo>
                  <a:pt x="301450" y="502588"/>
                </a:lnTo>
                <a:lnTo>
                  <a:pt x="321547" y="442298"/>
                </a:lnTo>
                <a:cubicBezTo>
                  <a:pt x="324896" y="432250"/>
                  <a:pt x="329026" y="422429"/>
                  <a:pt x="331595" y="412153"/>
                </a:cubicBezTo>
                <a:cubicBezTo>
                  <a:pt x="334945" y="398755"/>
                  <a:pt x="333983" y="383451"/>
                  <a:pt x="341644" y="371960"/>
                </a:cubicBezTo>
                <a:cubicBezTo>
                  <a:pt x="356042" y="350363"/>
                  <a:pt x="391219" y="347747"/>
                  <a:pt x="411982" y="341815"/>
                </a:cubicBezTo>
                <a:cubicBezTo>
                  <a:pt x="422166" y="338905"/>
                  <a:pt x="432079" y="335116"/>
                  <a:pt x="442127" y="331766"/>
                </a:cubicBezTo>
                <a:cubicBezTo>
                  <a:pt x="448826" y="321718"/>
                  <a:pt x="452794" y="309165"/>
                  <a:pt x="462224" y="301621"/>
                </a:cubicBezTo>
                <a:cubicBezTo>
                  <a:pt x="510943" y="262647"/>
                  <a:pt x="480494" y="327198"/>
                  <a:pt x="502417" y="261428"/>
                </a:cubicBezTo>
                <a:cubicBezTo>
                  <a:pt x="444826" y="175039"/>
                  <a:pt x="521511" y="276703"/>
                  <a:pt x="452175" y="221234"/>
                </a:cubicBezTo>
                <a:cubicBezTo>
                  <a:pt x="387246" y="169291"/>
                  <a:pt x="477704" y="206297"/>
                  <a:pt x="401934" y="181041"/>
                </a:cubicBezTo>
                <a:cubicBezTo>
                  <a:pt x="398584" y="170993"/>
                  <a:pt x="400504" y="157052"/>
                  <a:pt x="391885" y="150896"/>
                </a:cubicBezTo>
                <a:cubicBezTo>
                  <a:pt x="374647" y="138583"/>
                  <a:pt x="331595" y="130799"/>
                  <a:pt x="331595" y="130799"/>
                </a:cubicBezTo>
                <a:cubicBezTo>
                  <a:pt x="321547" y="137498"/>
                  <a:pt x="313166" y="153825"/>
                  <a:pt x="301450" y="150896"/>
                </a:cubicBezTo>
                <a:cubicBezTo>
                  <a:pt x="291174" y="148327"/>
                  <a:pt x="288053" y="130799"/>
                  <a:pt x="291402" y="120751"/>
                </a:cubicBezTo>
                <a:cubicBezTo>
                  <a:pt x="295896" y="107270"/>
                  <a:pt x="310330" y="99330"/>
                  <a:pt x="321547" y="90606"/>
                </a:cubicBezTo>
                <a:cubicBezTo>
                  <a:pt x="340612" y="75777"/>
                  <a:pt x="381837" y="50413"/>
                  <a:pt x="381837" y="50413"/>
                </a:cubicBezTo>
                <a:cubicBezTo>
                  <a:pt x="389501" y="38917"/>
                  <a:pt x="406533" y="0"/>
                  <a:pt x="432079" y="10219"/>
                </a:cubicBezTo>
                <a:cubicBezTo>
                  <a:pt x="443292" y="14704"/>
                  <a:pt x="442745" y="32820"/>
                  <a:pt x="452175" y="40364"/>
                </a:cubicBezTo>
                <a:cubicBezTo>
                  <a:pt x="460446" y="46981"/>
                  <a:pt x="472272" y="47063"/>
                  <a:pt x="482321" y="50413"/>
                </a:cubicBezTo>
                <a:cubicBezTo>
                  <a:pt x="529213" y="120751"/>
                  <a:pt x="502417" y="97306"/>
                  <a:pt x="552659" y="130799"/>
                </a:cubicBezTo>
                <a:cubicBezTo>
                  <a:pt x="562707" y="144197"/>
                  <a:pt x="570962" y="159151"/>
                  <a:pt x="582804" y="170993"/>
                </a:cubicBezTo>
                <a:cubicBezTo>
                  <a:pt x="591343" y="179532"/>
                  <a:pt x="603122" y="184070"/>
                  <a:pt x="612949" y="191089"/>
                </a:cubicBezTo>
                <a:cubicBezTo>
                  <a:pt x="666180" y="229110"/>
                  <a:pt x="634369" y="214976"/>
                  <a:pt x="683288" y="231283"/>
                </a:cubicBezTo>
                <a:cubicBezTo>
                  <a:pt x="686637" y="241331"/>
                  <a:pt x="688599" y="251954"/>
                  <a:pt x="693336" y="261428"/>
                </a:cubicBezTo>
                <a:cubicBezTo>
                  <a:pt x="732294" y="339344"/>
                  <a:pt x="698225" y="245948"/>
                  <a:pt x="723481" y="321718"/>
                </a:cubicBezTo>
                <a:cubicBezTo>
                  <a:pt x="720132" y="335116"/>
                  <a:pt x="709066" y="348810"/>
                  <a:pt x="713433" y="361911"/>
                </a:cubicBezTo>
                <a:cubicBezTo>
                  <a:pt x="717252" y="373368"/>
                  <a:pt x="732542" y="377103"/>
                  <a:pt x="743578" y="382008"/>
                </a:cubicBezTo>
                <a:cubicBezTo>
                  <a:pt x="851198" y="429840"/>
                  <a:pt x="765791" y="376720"/>
                  <a:pt x="834013" y="422202"/>
                </a:cubicBezTo>
                <a:cubicBezTo>
                  <a:pt x="836422" y="425816"/>
                  <a:pt x="875659" y="488939"/>
                  <a:pt x="884255" y="482492"/>
                </a:cubicBezTo>
                <a:cubicBezTo>
                  <a:pt x="900554" y="470268"/>
                  <a:pt x="885192" y="440425"/>
                  <a:pt x="894303" y="422202"/>
                </a:cubicBezTo>
                <a:cubicBezTo>
                  <a:pt x="899704" y="411400"/>
                  <a:pt x="913412" y="407010"/>
                  <a:pt x="924448" y="402105"/>
                </a:cubicBezTo>
                <a:cubicBezTo>
                  <a:pt x="943806" y="393501"/>
                  <a:pt x="984738" y="382008"/>
                  <a:pt x="984738" y="382008"/>
                </a:cubicBezTo>
                <a:cubicBezTo>
                  <a:pt x="994786" y="385357"/>
                  <a:pt x="1006612" y="385439"/>
                  <a:pt x="1014883" y="392056"/>
                </a:cubicBezTo>
                <a:cubicBezTo>
                  <a:pt x="1049834" y="420017"/>
                  <a:pt x="1020126" y="444484"/>
                  <a:pt x="1055077" y="392056"/>
                </a:cubicBezTo>
                <a:cubicBezTo>
                  <a:pt x="1043339" y="356846"/>
                  <a:pt x="1048754" y="358110"/>
                  <a:pt x="1014883" y="331766"/>
                </a:cubicBezTo>
                <a:cubicBezTo>
                  <a:pt x="995818" y="316937"/>
                  <a:pt x="954593" y="291573"/>
                  <a:pt x="954593" y="291573"/>
                </a:cubicBezTo>
                <a:cubicBezTo>
                  <a:pt x="947894" y="281525"/>
                  <a:pt x="936481" y="273340"/>
                  <a:pt x="934496" y="261428"/>
                </a:cubicBezTo>
                <a:cubicBezTo>
                  <a:pt x="929643" y="232307"/>
                  <a:pt x="957078" y="222928"/>
                  <a:pt x="974690" y="211186"/>
                </a:cubicBezTo>
                <a:cubicBezTo>
                  <a:pt x="988088" y="214535"/>
                  <a:pt x="1002893" y="214382"/>
                  <a:pt x="1014883" y="221234"/>
                </a:cubicBezTo>
                <a:cubicBezTo>
                  <a:pt x="1027221" y="228285"/>
                  <a:pt x="1034111" y="242282"/>
                  <a:pt x="1045028" y="251380"/>
                </a:cubicBezTo>
                <a:cubicBezTo>
                  <a:pt x="1070997" y="273021"/>
                  <a:pt x="1075108" y="271454"/>
                  <a:pt x="1105318" y="281525"/>
                </a:cubicBezTo>
                <a:cubicBezTo>
                  <a:pt x="1108668" y="291573"/>
                  <a:pt x="1110630" y="302196"/>
                  <a:pt x="1115367" y="311670"/>
                </a:cubicBezTo>
                <a:cubicBezTo>
                  <a:pt x="1120768" y="322472"/>
                  <a:pt x="1131993" y="330248"/>
                  <a:pt x="1135463" y="341815"/>
                </a:cubicBezTo>
                <a:cubicBezTo>
                  <a:pt x="1142269" y="364500"/>
                  <a:pt x="1140186" y="389075"/>
                  <a:pt x="1145512" y="412153"/>
                </a:cubicBezTo>
                <a:cubicBezTo>
                  <a:pt x="1150275" y="432794"/>
                  <a:pt x="1158909" y="452346"/>
                  <a:pt x="1165608" y="472443"/>
                </a:cubicBezTo>
                <a:lnTo>
                  <a:pt x="1175657" y="502588"/>
                </a:lnTo>
                <a:cubicBezTo>
                  <a:pt x="1179006" y="512636"/>
                  <a:pt x="1179830" y="523920"/>
                  <a:pt x="1185705" y="532733"/>
                </a:cubicBezTo>
                <a:lnTo>
                  <a:pt x="1205802" y="562878"/>
                </a:lnTo>
                <a:cubicBezTo>
                  <a:pt x="1238653" y="661432"/>
                  <a:pt x="1204788" y="621410"/>
                  <a:pt x="1346479" y="633217"/>
                </a:cubicBezTo>
                <a:cubicBezTo>
                  <a:pt x="1356527" y="636566"/>
                  <a:pt x="1370007" y="634994"/>
                  <a:pt x="1376624" y="643265"/>
                </a:cubicBezTo>
                <a:cubicBezTo>
                  <a:pt x="1431573" y="711953"/>
                  <a:pt x="1334251" y="658560"/>
                  <a:pt x="1416817" y="713604"/>
                </a:cubicBezTo>
                <a:cubicBezTo>
                  <a:pt x="1433308" y="724598"/>
                  <a:pt x="1499958" y="732484"/>
                  <a:pt x="1507252" y="733700"/>
                </a:cubicBezTo>
                <a:cubicBezTo>
                  <a:pt x="1523999" y="740399"/>
                  <a:pt x="1540605" y="747464"/>
                  <a:pt x="1557494" y="753797"/>
                </a:cubicBezTo>
                <a:cubicBezTo>
                  <a:pt x="1567411" y="757516"/>
                  <a:pt x="1578165" y="768582"/>
                  <a:pt x="1587639" y="763845"/>
                </a:cubicBezTo>
                <a:cubicBezTo>
                  <a:pt x="1597113" y="759108"/>
                  <a:pt x="1594338" y="743748"/>
                  <a:pt x="1597688" y="733700"/>
                </a:cubicBezTo>
                <a:cubicBezTo>
                  <a:pt x="1598904" y="726406"/>
                  <a:pt x="1606790" y="659756"/>
                  <a:pt x="1617784" y="643265"/>
                </a:cubicBezTo>
                <a:cubicBezTo>
                  <a:pt x="1625667" y="631441"/>
                  <a:pt x="1637881" y="623168"/>
                  <a:pt x="1647929" y="613120"/>
                </a:cubicBezTo>
                <a:cubicBezTo>
                  <a:pt x="1655434" y="590607"/>
                  <a:pt x="1664421" y="566218"/>
                  <a:pt x="1668026" y="542782"/>
                </a:cubicBezTo>
                <a:cubicBezTo>
                  <a:pt x="1672638" y="512804"/>
                  <a:pt x="1671254" y="481901"/>
                  <a:pt x="1678074" y="452347"/>
                </a:cubicBezTo>
                <a:cubicBezTo>
                  <a:pt x="1681442" y="437751"/>
                  <a:pt x="1691472" y="425551"/>
                  <a:pt x="1698171" y="412153"/>
                </a:cubicBezTo>
                <a:cubicBezTo>
                  <a:pt x="1711569" y="418852"/>
                  <a:pt x="1727773" y="421658"/>
                  <a:pt x="1738365" y="432250"/>
                </a:cubicBezTo>
                <a:cubicBezTo>
                  <a:pt x="1745855" y="439740"/>
                  <a:pt x="1746336" y="452009"/>
                  <a:pt x="1748413" y="462395"/>
                </a:cubicBezTo>
                <a:cubicBezTo>
                  <a:pt x="1749752" y="469089"/>
                  <a:pt x="1755536" y="543417"/>
                  <a:pt x="1768510" y="562878"/>
                </a:cubicBezTo>
                <a:cubicBezTo>
                  <a:pt x="1776393" y="574702"/>
                  <a:pt x="1789558" y="582107"/>
                  <a:pt x="1798655" y="593024"/>
                </a:cubicBezTo>
                <a:cubicBezTo>
                  <a:pt x="1840521" y="643264"/>
                  <a:pt x="1793632" y="606423"/>
                  <a:pt x="1848896" y="643265"/>
                </a:cubicBezTo>
                <a:cubicBezTo>
                  <a:pt x="1875289" y="682854"/>
                  <a:pt x="1874742" y="676305"/>
                  <a:pt x="1889090" y="733700"/>
                </a:cubicBezTo>
                <a:cubicBezTo>
                  <a:pt x="1892439" y="747098"/>
                  <a:pt x="1893698" y="761200"/>
                  <a:pt x="1899138" y="773894"/>
                </a:cubicBezTo>
                <a:cubicBezTo>
                  <a:pt x="1903895" y="784994"/>
                  <a:pt x="1912536" y="793991"/>
                  <a:pt x="1919235" y="804039"/>
                </a:cubicBezTo>
                <a:cubicBezTo>
                  <a:pt x="1915885" y="847582"/>
                  <a:pt x="1914603" y="891333"/>
                  <a:pt x="1909186" y="934667"/>
                </a:cubicBezTo>
                <a:cubicBezTo>
                  <a:pt x="1907872" y="945177"/>
                  <a:pt x="1899138" y="954221"/>
                  <a:pt x="1899138" y="964813"/>
                </a:cubicBezTo>
                <a:cubicBezTo>
                  <a:pt x="1899138" y="969889"/>
                  <a:pt x="1911305" y="1033304"/>
                  <a:pt x="1919235" y="1045199"/>
                </a:cubicBezTo>
                <a:cubicBezTo>
                  <a:pt x="1927118" y="1057023"/>
                  <a:pt x="1939332" y="1065296"/>
                  <a:pt x="1949380" y="1075344"/>
                </a:cubicBezTo>
                <a:cubicBezTo>
                  <a:pt x="1957777" y="1159319"/>
                  <a:pt x="1967188" y="1164886"/>
                  <a:pt x="1949380" y="1236118"/>
                </a:cubicBezTo>
                <a:cubicBezTo>
                  <a:pt x="1944242" y="1256669"/>
                  <a:pt x="1941034" y="1278782"/>
                  <a:pt x="1929283" y="1296408"/>
                </a:cubicBezTo>
                <a:lnTo>
                  <a:pt x="1889090" y="1356698"/>
                </a:lnTo>
                <a:cubicBezTo>
                  <a:pt x="1885740" y="1370096"/>
                  <a:pt x="1883009" y="1383664"/>
                  <a:pt x="1879041" y="1396892"/>
                </a:cubicBezTo>
                <a:cubicBezTo>
                  <a:pt x="1872954" y="1417182"/>
                  <a:pt x="1858945" y="1457182"/>
                  <a:pt x="1858945" y="1457182"/>
                </a:cubicBezTo>
                <a:cubicBezTo>
                  <a:pt x="1869841" y="1489870"/>
                  <a:pt x="1863568" y="1491615"/>
                  <a:pt x="1899138" y="1507424"/>
                </a:cubicBezTo>
                <a:cubicBezTo>
                  <a:pt x="1918496" y="1516027"/>
                  <a:pt x="1959428" y="1527520"/>
                  <a:pt x="1959428" y="1527520"/>
                </a:cubicBezTo>
                <a:cubicBezTo>
                  <a:pt x="1986224" y="1524171"/>
                  <a:pt x="2012811" y="1517472"/>
                  <a:pt x="2039815" y="1517472"/>
                </a:cubicBezTo>
                <a:cubicBezTo>
                  <a:pt x="2064070" y="1517472"/>
                  <a:pt x="2096412" y="1529639"/>
                  <a:pt x="2120202" y="1537569"/>
                </a:cubicBezTo>
                <a:cubicBezTo>
                  <a:pt x="2160108" y="1597428"/>
                  <a:pt x="2141507" y="1598818"/>
                  <a:pt x="2200589" y="1607907"/>
                </a:cubicBezTo>
                <a:cubicBezTo>
                  <a:pt x="2230567" y="1612519"/>
                  <a:pt x="2260879" y="1614606"/>
                  <a:pt x="2291024" y="1617955"/>
                </a:cubicBezTo>
                <a:cubicBezTo>
                  <a:pt x="2304422" y="1624654"/>
                  <a:pt x="2326480" y="1623842"/>
                  <a:pt x="2331217" y="1638052"/>
                </a:cubicBezTo>
                <a:cubicBezTo>
                  <a:pt x="2334919" y="1649159"/>
                  <a:pt x="2299956" y="1648100"/>
                  <a:pt x="2291024" y="1648100"/>
                </a:cubicBezTo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56633" y="3657600"/>
            <a:ext cx="4120421" cy="3114989"/>
          </a:xfrm>
          <a:custGeom>
            <a:avLst/>
            <a:gdLst>
              <a:gd name="connsiteX0" fmla="*/ 60290 w 4120421"/>
              <a:gd name="connsiteY0" fmla="*/ 763675 h 3114989"/>
              <a:gd name="connsiteX1" fmla="*/ 30145 w 4120421"/>
              <a:gd name="connsiteY1" fmla="*/ 783771 h 3114989"/>
              <a:gd name="connsiteX2" fmla="*/ 10048 w 4120421"/>
              <a:gd name="connsiteY2" fmla="*/ 844062 h 3114989"/>
              <a:gd name="connsiteX3" fmla="*/ 30145 w 4120421"/>
              <a:gd name="connsiteY3" fmla="*/ 874207 h 3114989"/>
              <a:gd name="connsiteX4" fmla="*/ 20097 w 4120421"/>
              <a:gd name="connsiteY4" fmla="*/ 984738 h 3114989"/>
              <a:gd name="connsiteX5" fmla="*/ 0 w 4120421"/>
              <a:gd name="connsiteY5" fmla="*/ 1075174 h 3114989"/>
              <a:gd name="connsiteX6" fmla="*/ 30145 w 4120421"/>
              <a:gd name="connsiteY6" fmla="*/ 1095270 h 3114989"/>
              <a:gd name="connsiteX7" fmla="*/ 70338 w 4120421"/>
              <a:gd name="connsiteY7" fmla="*/ 1185705 h 3114989"/>
              <a:gd name="connsiteX8" fmla="*/ 90435 w 4120421"/>
              <a:gd name="connsiteY8" fmla="*/ 1245996 h 3114989"/>
              <a:gd name="connsiteX9" fmla="*/ 100483 w 4120421"/>
              <a:gd name="connsiteY9" fmla="*/ 1276141 h 3114989"/>
              <a:gd name="connsiteX10" fmla="*/ 110532 w 4120421"/>
              <a:gd name="connsiteY10" fmla="*/ 1316334 h 3114989"/>
              <a:gd name="connsiteX11" fmla="*/ 100483 w 4120421"/>
              <a:gd name="connsiteY11" fmla="*/ 1366576 h 3114989"/>
              <a:gd name="connsiteX12" fmla="*/ 120580 w 4120421"/>
              <a:gd name="connsiteY12" fmla="*/ 1457011 h 3114989"/>
              <a:gd name="connsiteX13" fmla="*/ 140677 w 4120421"/>
              <a:gd name="connsiteY13" fmla="*/ 1487156 h 3114989"/>
              <a:gd name="connsiteX14" fmla="*/ 130629 w 4120421"/>
              <a:gd name="connsiteY14" fmla="*/ 1567543 h 3114989"/>
              <a:gd name="connsiteX15" fmla="*/ 120580 w 4120421"/>
              <a:gd name="connsiteY15" fmla="*/ 1607736 h 3114989"/>
              <a:gd name="connsiteX16" fmla="*/ 110532 w 4120421"/>
              <a:gd name="connsiteY16" fmla="*/ 1637881 h 3114989"/>
              <a:gd name="connsiteX17" fmla="*/ 130629 w 4120421"/>
              <a:gd name="connsiteY17" fmla="*/ 1698171 h 3114989"/>
              <a:gd name="connsiteX18" fmla="*/ 120580 w 4120421"/>
              <a:gd name="connsiteY18" fmla="*/ 1788607 h 3114989"/>
              <a:gd name="connsiteX19" fmla="*/ 110532 w 4120421"/>
              <a:gd name="connsiteY19" fmla="*/ 1818752 h 3114989"/>
              <a:gd name="connsiteX20" fmla="*/ 120580 w 4120421"/>
              <a:gd name="connsiteY20" fmla="*/ 1858945 h 3114989"/>
              <a:gd name="connsiteX21" fmla="*/ 130629 w 4120421"/>
              <a:gd name="connsiteY21" fmla="*/ 1939332 h 3114989"/>
              <a:gd name="connsiteX22" fmla="*/ 160774 w 4120421"/>
              <a:gd name="connsiteY22" fmla="*/ 2029767 h 3114989"/>
              <a:gd name="connsiteX23" fmla="*/ 190919 w 4120421"/>
              <a:gd name="connsiteY23" fmla="*/ 2130251 h 3114989"/>
              <a:gd name="connsiteX24" fmla="*/ 200967 w 4120421"/>
              <a:gd name="connsiteY24" fmla="*/ 2160396 h 3114989"/>
              <a:gd name="connsiteX25" fmla="*/ 211015 w 4120421"/>
              <a:gd name="connsiteY25" fmla="*/ 2190541 h 3114989"/>
              <a:gd name="connsiteX26" fmla="*/ 221064 w 4120421"/>
              <a:gd name="connsiteY26" fmla="*/ 2160396 h 3114989"/>
              <a:gd name="connsiteX27" fmla="*/ 200967 w 4120421"/>
              <a:gd name="connsiteY27" fmla="*/ 1979525 h 3114989"/>
              <a:gd name="connsiteX28" fmla="*/ 241160 w 4120421"/>
              <a:gd name="connsiteY28" fmla="*/ 1858945 h 3114989"/>
              <a:gd name="connsiteX29" fmla="*/ 261257 w 4120421"/>
              <a:gd name="connsiteY29" fmla="*/ 1889090 h 3114989"/>
              <a:gd name="connsiteX30" fmla="*/ 281354 w 4120421"/>
              <a:gd name="connsiteY30" fmla="*/ 1959429 h 3114989"/>
              <a:gd name="connsiteX31" fmla="*/ 301451 w 4120421"/>
              <a:gd name="connsiteY31" fmla="*/ 1989574 h 3114989"/>
              <a:gd name="connsiteX32" fmla="*/ 311499 w 4120421"/>
              <a:gd name="connsiteY32" fmla="*/ 2019719 h 3114989"/>
              <a:gd name="connsiteX33" fmla="*/ 321547 w 4120421"/>
              <a:gd name="connsiteY33" fmla="*/ 2069960 h 3114989"/>
              <a:gd name="connsiteX34" fmla="*/ 341644 w 4120421"/>
              <a:gd name="connsiteY34" fmla="*/ 2039815 h 3114989"/>
              <a:gd name="connsiteX35" fmla="*/ 351692 w 4120421"/>
              <a:gd name="connsiteY35" fmla="*/ 1979525 h 3114989"/>
              <a:gd name="connsiteX36" fmla="*/ 391886 w 4120421"/>
              <a:gd name="connsiteY36" fmla="*/ 1919235 h 3114989"/>
              <a:gd name="connsiteX37" fmla="*/ 411982 w 4120421"/>
              <a:gd name="connsiteY37" fmla="*/ 1889090 h 3114989"/>
              <a:gd name="connsiteX38" fmla="*/ 442127 w 4120421"/>
              <a:gd name="connsiteY38" fmla="*/ 1828800 h 3114989"/>
              <a:gd name="connsiteX39" fmla="*/ 462224 w 4120421"/>
              <a:gd name="connsiteY39" fmla="*/ 1868993 h 3114989"/>
              <a:gd name="connsiteX40" fmla="*/ 482321 w 4120421"/>
              <a:gd name="connsiteY40" fmla="*/ 1929284 h 3114989"/>
              <a:gd name="connsiteX41" fmla="*/ 492369 w 4120421"/>
              <a:gd name="connsiteY41" fmla="*/ 1959429 h 3114989"/>
              <a:gd name="connsiteX42" fmla="*/ 512466 w 4120421"/>
              <a:gd name="connsiteY42" fmla="*/ 2029767 h 3114989"/>
              <a:gd name="connsiteX43" fmla="*/ 542611 w 4120421"/>
              <a:gd name="connsiteY43" fmla="*/ 2019719 h 3114989"/>
              <a:gd name="connsiteX44" fmla="*/ 552659 w 4120421"/>
              <a:gd name="connsiteY44" fmla="*/ 1989574 h 3114989"/>
              <a:gd name="connsiteX45" fmla="*/ 572756 w 4120421"/>
              <a:gd name="connsiteY45" fmla="*/ 1959429 h 3114989"/>
              <a:gd name="connsiteX46" fmla="*/ 592853 w 4120421"/>
              <a:gd name="connsiteY46" fmla="*/ 1879042 h 3114989"/>
              <a:gd name="connsiteX47" fmla="*/ 602901 w 4120421"/>
              <a:gd name="connsiteY47" fmla="*/ 1848897 h 3114989"/>
              <a:gd name="connsiteX48" fmla="*/ 622998 w 4120421"/>
              <a:gd name="connsiteY48" fmla="*/ 1818752 h 3114989"/>
              <a:gd name="connsiteX49" fmla="*/ 653143 w 4120421"/>
              <a:gd name="connsiteY49" fmla="*/ 1798655 h 3114989"/>
              <a:gd name="connsiteX50" fmla="*/ 683288 w 4120421"/>
              <a:gd name="connsiteY50" fmla="*/ 2029767 h 3114989"/>
              <a:gd name="connsiteX51" fmla="*/ 713433 w 4120421"/>
              <a:gd name="connsiteY51" fmla="*/ 2049864 h 3114989"/>
              <a:gd name="connsiteX52" fmla="*/ 723481 w 4120421"/>
              <a:gd name="connsiteY52" fmla="*/ 2019719 h 3114989"/>
              <a:gd name="connsiteX53" fmla="*/ 733530 w 4120421"/>
              <a:gd name="connsiteY53" fmla="*/ 1979525 h 3114989"/>
              <a:gd name="connsiteX54" fmla="*/ 793820 w 4120421"/>
              <a:gd name="connsiteY54" fmla="*/ 1999622 h 3114989"/>
              <a:gd name="connsiteX55" fmla="*/ 854110 w 4120421"/>
              <a:gd name="connsiteY55" fmla="*/ 1989574 h 3114989"/>
              <a:gd name="connsiteX56" fmla="*/ 813916 w 4120421"/>
              <a:gd name="connsiteY56" fmla="*/ 1929284 h 3114989"/>
              <a:gd name="connsiteX57" fmla="*/ 803868 w 4120421"/>
              <a:gd name="connsiteY57" fmla="*/ 1868993 h 3114989"/>
              <a:gd name="connsiteX58" fmla="*/ 793820 w 4120421"/>
              <a:gd name="connsiteY58" fmla="*/ 1838848 h 3114989"/>
              <a:gd name="connsiteX59" fmla="*/ 844062 w 4120421"/>
              <a:gd name="connsiteY59" fmla="*/ 1848897 h 3114989"/>
              <a:gd name="connsiteX60" fmla="*/ 864158 w 4120421"/>
              <a:gd name="connsiteY60" fmla="*/ 1879042 h 3114989"/>
              <a:gd name="connsiteX61" fmla="*/ 924448 w 4120421"/>
              <a:gd name="connsiteY61" fmla="*/ 1929284 h 3114989"/>
              <a:gd name="connsiteX62" fmla="*/ 964642 w 4120421"/>
              <a:gd name="connsiteY62" fmla="*/ 1919235 h 3114989"/>
              <a:gd name="connsiteX63" fmla="*/ 1024932 w 4120421"/>
              <a:gd name="connsiteY63" fmla="*/ 1899138 h 3114989"/>
              <a:gd name="connsiteX64" fmla="*/ 1034980 w 4120421"/>
              <a:gd name="connsiteY64" fmla="*/ 1718268 h 3114989"/>
              <a:gd name="connsiteX65" fmla="*/ 1055077 w 4120421"/>
              <a:gd name="connsiteY65" fmla="*/ 1587640 h 3114989"/>
              <a:gd name="connsiteX66" fmla="*/ 1034980 w 4120421"/>
              <a:gd name="connsiteY66" fmla="*/ 1487156 h 3114989"/>
              <a:gd name="connsiteX67" fmla="*/ 1004835 w 4120421"/>
              <a:gd name="connsiteY67" fmla="*/ 1467059 h 3114989"/>
              <a:gd name="connsiteX68" fmla="*/ 1045029 w 4120421"/>
              <a:gd name="connsiteY68" fmla="*/ 1346479 h 3114989"/>
              <a:gd name="connsiteX69" fmla="*/ 1085222 w 4120421"/>
              <a:gd name="connsiteY69" fmla="*/ 1286189 h 3114989"/>
              <a:gd name="connsiteX70" fmla="*/ 1055077 w 4120421"/>
              <a:gd name="connsiteY70" fmla="*/ 1416818 h 3114989"/>
              <a:gd name="connsiteX71" fmla="*/ 1065125 w 4120421"/>
              <a:gd name="connsiteY71" fmla="*/ 1507253 h 3114989"/>
              <a:gd name="connsiteX72" fmla="*/ 1095270 w 4120421"/>
              <a:gd name="connsiteY72" fmla="*/ 1607736 h 3114989"/>
              <a:gd name="connsiteX73" fmla="*/ 1105319 w 4120421"/>
              <a:gd name="connsiteY73" fmla="*/ 1637881 h 3114989"/>
              <a:gd name="connsiteX74" fmla="*/ 1165609 w 4120421"/>
              <a:gd name="connsiteY74" fmla="*/ 1678075 h 3114989"/>
              <a:gd name="connsiteX75" fmla="*/ 1205802 w 4120421"/>
              <a:gd name="connsiteY75" fmla="*/ 1768510 h 3114989"/>
              <a:gd name="connsiteX76" fmla="*/ 1225899 w 4120421"/>
              <a:gd name="connsiteY76" fmla="*/ 1848897 h 3114989"/>
              <a:gd name="connsiteX77" fmla="*/ 1286189 w 4120421"/>
              <a:gd name="connsiteY77" fmla="*/ 1879042 h 3114989"/>
              <a:gd name="connsiteX78" fmla="*/ 1316334 w 4120421"/>
              <a:gd name="connsiteY78" fmla="*/ 1899138 h 3114989"/>
              <a:gd name="connsiteX79" fmla="*/ 1386672 w 4120421"/>
              <a:gd name="connsiteY79" fmla="*/ 1889090 h 3114989"/>
              <a:gd name="connsiteX80" fmla="*/ 1416818 w 4120421"/>
              <a:gd name="connsiteY80" fmla="*/ 1879042 h 3114989"/>
              <a:gd name="connsiteX81" fmla="*/ 1547446 w 4120421"/>
              <a:gd name="connsiteY81" fmla="*/ 1889090 h 3114989"/>
              <a:gd name="connsiteX82" fmla="*/ 1577591 w 4120421"/>
              <a:gd name="connsiteY82" fmla="*/ 1909187 h 3114989"/>
              <a:gd name="connsiteX83" fmla="*/ 1597688 w 4120421"/>
              <a:gd name="connsiteY83" fmla="*/ 1939332 h 3114989"/>
              <a:gd name="connsiteX84" fmla="*/ 1627833 w 4120421"/>
              <a:gd name="connsiteY84" fmla="*/ 1969477 h 3114989"/>
              <a:gd name="connsiteX85" fmla="*/ 1718268 w 4120421"/>
              <a:gd name="connsiteY85" fmla="*/ 1959429 h 3114989"/>
              <a:gd name="connsiteX86" fmla="*/ 1788607 w 4120421"/>
              <a:gd name="connsiteY86" fmla="*/ 1939332 h 3114989"/>
              <a:gd name="connsiteX87" fmla="*/ 1818752 w 4120421"/>
              <a:gd name="connsiteY87" fmla="*/ 1909187 h 3114989"/>
              <a:gd name="connsiteX88" fmla="*/ 1879042 w 4120421"/>
              <a:gd name="connsiteY88" fmla="*/ 1889090 h 3114989"/>
              <a:gd name="connsiteX89" fmla="*/ 1949380 w 4120421"/>
              <a:gd name="connsiteY89" fmla="*/ 1868993 h 3114989"/>
              <a:gd name="connsiteX90" fmla="*/ 2009670 w 4120421"/>
              <a:gd name="connsiteY90" fmla="*/ 1828800 h 3114989"/>
              <a:gd name="connsiteX91" fmla="*/ 2039815 w 4120421"/>
              <a:gd name="connsiteY91" fmla="*/ 1808703 h 3114989"/>
              <a:gd name="connsiteX92" fmla="*/ 2080009 w 4120421"/>
              <a:gd name="connsiteY92" fmla="*/ 1758462 h 3114989"/>
              <a:gd name="connsiteX93" fmla="*/ 2100105 w 4120421"/>
              <a:gd name="connsiteY93" fmla="*/ 1728316 h 3114989"/>
              <a:gd name="connsiteX94" fmla="*/ 2140299 w 4120421"/>
              <a:gd name="connsiteY94" fmla="*/ 1698171 h 3114989"/>
              <a:gd name="connsiteX95" fmla="*/ 2170444 w 4120421"/>
              <a:gd name="connsiteY95" fmla="*/ 1668026 h 3114989"/>
              <a:gd name="connsiteX96" fmla="*/ 2230734 w 4120421"/>
              <a:gd name="connsiteY96" fmla="*/ 1647930 h 3114989"/>
              <a:gd name="connsiteX97" fmla="*/ 2260879 w 4120421"/>
              <a:gd name="connsiteY97" fmla="*/ 1637881 h 3114989"/>
              <a:gd name="connsiteX98" fmla="*/ 2321169 w 4120421"/>
              <a:gd name="connsiteY98" fmla="*/ 1597688 h 3114989"/>
              <a:gd name="connsiteX99" fmla="*/ 2381459 w 4120421"/>
              <a:gd name="connsiteY99" fmla="*/ 1577591 h 3114989"/>
              <a:gd name="connsiteX100" fmla="*/ 2441749 w 4120421"/>
              <a:gd name="connsiteY100" fmla="*/ 1537398 h 3114989"/>
              <a:gd name="connsiteX101" fmla="*/ 2502040 w 4120421"/>
              <a:gd name="connsiteY101" fmla="*/ 1487156 h 3114989"/>
              <a:gd name="connsiteX102" fmla="*/ 2582426 w 4120421"/>
              <a:gd name="connsiteY102" fmla="*/ 1467059 h 3114989"/>
              <a:gd name="connsiteX103" fmla="*/ 2612571 w 4120421"/>
              <a:gd name="connsiteY103" fmla="*/ 1457011 h 3114989"/>
              <a:gd name="connsiteX104" fmla="*/ 2642716 w 4120421"/>
              <a:gd name="connsiteY104" fmla="*/ 1426866 h 3114989"/>
              <a:gd name="connsiteX105" fmla="*/ 2672862 w 4120421"/>
              <a:gd name="connsiteY105" fmla="*/ 1406769 h 3114989"/>
              <a:gd name="connsiteX106" fmla="*/ 2803490 w 4120421"/>
              <a:gd name="connsiteY106" fmla="*/ 1386673 h 3114989"/>
              <a:gd name="connsiteX107" fmla="*/ 2863780 w 4120421"/>
              <a:gd name="connsiteY107" fmla="*/ 1336431 h 3114989"/>
              <a:gd name="connsiteX108" fmla="*/ 2924070 w 4120421"/>
              <a:gd name="connsiteY108" fmla="*/ 1296237 h 3114989"/>
              <a:gd name="connsiteX109" fmla="*/ 2954215 w 4120421"/>
              <a:gd name="connsiteY109" fmla="*/ 1205802 h 3114989"/>
              <a:gd name="connsiteX110" fmla="*/ 2964264 w 4120421"/>
              <a:gd name="connsiteY110" fmla="*/ 1175657 h 3114989"/>
              <a:gd name="connsiteX111" fmla="*/ 2944167 w 4120421"/>
              <a:gd name="connsiteY111" fmla="*/ 1085222 h 3114989"/>
              <a:gd name="connsiteX112" fmla="*/ 2924070 w 4120421"/>
              <a:gd name="connsiteY112" fmla="*/ 1045029 h 3114989"/>
              <a:gd name="connsiteX113" fmla="*/ 2873829 w 4120421"/>
              <a:gd name="connsiteY113" fmla="*/ 954593 h 3114989"/>
              <a:gd name="connsiteX114" fmla="*/ 2843683 w 4120421"/>
              <a:gd name="connsiteY114" fmla="*/ 934497 h 3114989"/>
              <a:gd name="connsiteX115" fmla="*/ 2793442 w 4120421"/>
              <a:gd name="connsiteY115" fmla="*/ 874207 h 3114989"/>
              <a:gd name="connsiteX116" fmla="*/ 2773345 w 4120421"/>
              <a:gd name="connsiteY116" fmla="*/ 813916 h 3114989"/>
              <a:gd name="connsiteX117" fmla="*/ 2783393 w 4120421"/>
              <a:gd name="connsiteY117" fmla="*/ 763675 h 3114989"/>
              <a:gd name="connsiteX118" fmla="*/ 2803490 w 4120421"/>
              <a:gd name="connsiteY118" fmla="*/ 854110 h 3114989"/>
              <a:gd name="connsiteX119" fmla="*/ 2823587 w 4120421"/>
              <a:gd name="connsiteY119" fmla="*/ 884255 h 3114989"/>
              <a:gd name="connsiteX120" fmla="*/ 2853732 w 4120421"/>
              <a:gd name="connsiteY120" fmla="*/ 914400 h 3114989"/>
              <a:gd name="connsiteX121" fmla="*/ 2903974 w 4120421"/>
              <a:gd name="connsiteY121" fmla="*/ 954593 h 3114989"/>
              <a:gd name="connsiteX122" fmla="*/ 2924070 w 4120421"/>
              <a:gd name="connsiteY122" fmla="*/ 984738 h 3114989"/>
              <a:gd name="connsiteX123" fmla="*/ 2954215 w 4120421"/>
              <a:gd name="connsiteY123" fmla="*/ 1014884 h 3114989"/>
              <a:gd name="connsiteX124" fmla="*/ 2994409 w 4120421"/>
              <a:gd name="connsiteY124" fmla="*/ 1075174 h 3114989"/>
              <a:gd name="connsiteX125" fmla="*/ 3014505 w 4120421"/>
              <a:gd name="connsiteY125" fmla="*/ 1135464 h 3114989"/>
              <a:gd name="connsiteX126" fmla="*/ 3024554 w 4120421"/>
              <a:gd name="connsiteY126" fmla="*/ 1185705 h 3114989"/>
              <a:gd name="connsiteX127" fmla="*/ 3044651 w 4120421"/>
              <a:gd name="connsiteY127" fmla="*/ 1215851 h 3114989"/>
              <a:gd name="connsiteX128" fmla="*/ 3094892 w 4120421"/>
              <a:gd name="connsiteY128" fmla="*/ 1306286 h 3114989"/>
              <a:gd name="connsiteX129" fmla="*/ 3114989 w 4120421"/>
              <a:gd name="connsiteY129" fmla="*/ 1336431 h 3114989"/>
              <a:gd name="connsiteX130" fmla="*/ 3145134 w 4120421"/>
              <a:gd name="connsiteY130" fmla="*/ 1436914 h 3114989"/>
              <a:gd name="connsiteX131" fmla="*/ 3155182 w 4120421"/>
              <a:gd name="connsiteY131" fmla="*/ 1467059 h 3114989"/>
              <a:gd name="connsiteX132" fmla="*/ 3165231 w 4120421"/>
              <a:gd name="connsiteY132" fmla="*/ 1517301 h 3114989"/>
              <a:gd name="connsiteX133" fmla="*/ 3185327 w 4120421"/>
              <a:gd name="connsiteY133" fmla="*/ 1577591 h 3114989"/>
              <a:gd name="connsiteX134" fmla="*/ 3195376 w 4120421"/>
              <a:gd name="connsiteY134" fmla="*/ 1617785 h 3114989"/>
              <a:gd name="connsiteX135" fmla="*/ 3205424 w 4120421"/>
              <a:gd name="connsiteY135" fmla="*/ 1758462 h 3114989"/>
              <a:gd name="connsiteX136" fmla="*/ 3235569 w 4120421"/>
              <a:gd name="connsiteY136" fmla="*/ 1868993 h 3114989"/>
              <a:gd name="connsiteX137" fmla="*/ 3205424 w 4120421"/>
              <a:gd name="connsiteY137" fmla="*/ 1858945 h 3114989"/>
              <a:gd name="connsiteX138" fmla="*/ 3195376 w 4120421"/>
              <a:gd name="connsiteY138" fmla="*/ 1889090 h 3114989"/>
              <a:gd name="connsiteX139" fmla="*/ 3195376 w 4120421"/>
              <a:gd name="connsiteY139" fmla="*/ 2140299 h 3114989"/>
              <a:gd name="connsiteX140" fmla="*/ 3215472 w 4120421"/>
              <a:gd name="connsiteY140" fmla="*/ 2200589 h 3114989"/>
              <a:gd name="connsiteX141" fmla="*/ 3205424 w 4120421"/>
              <a:gd name="connsiteY141" fmla="*/ 2230734 h 3114989"/>
              <a:gd name="connsiteX142" fmla="*/ 3185327 w 4120421"/>
              <a:gd name="connsiteY142" fmla="*/ 2260879 h 3114989"/>
              <a:gd name="connsiteX143" fmla="*/ 3195376 w 4120421"/>
              <a:gd name="connsiteY143" fmla="*/ 2311121 h 3114989"/>
              <a:gd name="connsiteX144" fmla="*/ 3265714 w 4120421"/>
              <a:gd name="connsiteY144" fmla="*/ 2301073 h 3114989"/>
              <a:gd name="connsiteX145" fmla="*/ 3305908 w 4120421"/>
              <a:gd name="connsiteY145" fmla="*/ 2250831 h 3114989"/>
              <a:gd name="connsiteX146" fmla="*/ 3326004 w 4120421"/>
              <a:gd name="connsiteY146" fmla="*/ 2220686 h 3114989"/>
              <a:gd name="connsiteX147" fmla="*/ 3315956 w 4120421"/>
              <a:gd name="connsiteY147" fmla="*/ 2170444 h 3114989"/>
              <a:gd name="connsiteX148" fmla="*/ 3326004 w 4120421"/>
              <a:gd name="connsiteY148" fmla="*/ 2120202 h 3114989"/>
              <a:gd name="connsiteX149" fmla="*/ 3336053 w 4120421"/>
              <a:gd name="connsiteY149" fmla="*/ 2049864 h 3114989"/>
              <a:gd name="connsiteX150" fmla="*/ 3366198 w 4120421"/>
              <a:gd name="connsiteY150" fmla="*/ 2059912 h 3114989"/>
              <a:gd name="connsiteX151" fmla="*/ 3376246 w 4120421"/>
              <a:gd name="connsiteY151" fmla="*/ 2090057 h 3114989"/>
              <a:gd name="connsiteX152" fmla="*/ 3336053 w 4120421"/>
              <a:gd name="connsiteY152" fmla="*/ 2230734 h 3114989"/>
              <a:gd name="connsiteX153" fmla="*/ 3356149 w 4120421"/>
              <a:gd name="connsiteY153" fmla="*/ 2260879 h 3114989"/>
              <a:gd name="connsiteX154" fmla="*/ 3366198 w 4120421"/>
              <a:gd name="connsiteY154" fmla="*/ 2291024 h 3114989"/>
              <a:gd name="connsiteX155" fmla="*/ 3376246 w 4120421"/>
              <a:gd name="connsiteY155" fmla="*/ 2512088 h 3114989"/>
              <a:gd name="connsiteX156" fmla="*/ 3386294 w 4120421"/>
              <a:gd name="connsiteY156" fmla="*/ 2592475 h 3114989"/>
              <a:gd name="connsiteX157" fmla="*/ 3396343 w 4120421"/>
              <a:gd name="connsiteY157" fmla="*/ 2622620 h 3114989"/>
              <a:gd name="connsiteX158" fmla="*/ 3406391 w 4120421"/>
              <a:gd name="connsiteY158" fmla="*/ 2662813 h 3114989"/>
              <a:gd name="connsiteX159" fmla="*/ 3426488 w 4120421"/>
              <a:gd name="connsiteY159" fmla="*/ 2723103 h 3114989"/>
              <a:gd name="connsiteX160" fmla="*/ 3446585 w 4120421"/>
              <a:gd name="connsiteY160" fmla="*/ 2793442 h 3114989"/>
              <a:gd name="connsiteX161" fmla="*/ 3466681 w 4120421"/>
              <a:gd name="connsiteY161" fmla="*/ 2823587 h 3114989"/>
              <a:gd name="connsiteX162" fmla="*/ 3476730 w 4120421"/>
              <a:gd name="connsiteY162" fmla="*/ 2853732 h 3114989"/>
              <a:gd name="connsiteX163" fmla="*/ 3506875 w 4120421"/>
              <a:gd name="connsiteY163" fmla="*/ 2873829 h 3114989"/>
              <a:gd name="connsiteX164" fmla="*/ 3526971 w 4120421"/>
              <a:gd name="connsiteY164" fmla="*/ 2903974 h 3114989"/>
              <a:gd name="connsiteX165" fmla="*/ 3617407 w 4120421"/>
              <a:gd name="connsiteY165" fmla="*/ 2984360 h 3114989"/>
              <a:gd name="connsiteX166" fmla="*/ 3657600 w 4120421"/>
              <a:gd name="connsiteY166" fmla="*/ 3034602 h 3114989"/>
              <a:gd name="connsiteX167" fmla="*/ 3707842 w 4120421"/>
              <a:gd name="connsiteY167" fmla="*/ 3084844 h 3114989"/>
              <a:gd name="connsiteX168" fmla="*/ 3727938 w 4120421"/>
              <a:gd name="connsiteY168" fmla="*/ 3114989 h 3114989"/>
              <a:gd name="connsiteX169" fmla="*/ 3737987 w 4120421"/>
              <a:gd name="connsiteY169" fmla="*/ 3084844 h 3114989"/>
              <a:gd name="connsiteX170" fmla="*/ 3717890 w 4120421"/>
              <a:gd name="connsiteY170" fmla="*/ 3024554 h 3114989"/>
              <a:gd name="connsiteX171" fmla="*/ 3697793 w 4120421"/>
              <a:gd name="connsiteY171" fmla="*/ 2924070 h 3114989"/>
              <a:gd name="connsiteX172" fmla="*/ 3657600 w 4120421"/>
              <a:gd name="connsiteY172" fmla="*/ 2863780 h 3114989"/>
              <a:gd name="connsiteX173" fmla="*/ 3667648 w 4120421"/>
              <a:gd name="connsiteY173" fmla="*/ 2813538 h 3114989"/>
              <a:gd name="connsiteX174" fmla="*/ 3677697 w 4120421"/>
              <a:gd name="connsiteY174" fmla="*/ 2783393 h 3114989"/>
              <a:gd name="connsiteX175" fmla="*/ 3637503 w 4120421"/>
              <a:gd name="connsiteY175" fmla="*/ 2723103 h 3114989"/>
              <a:gd name="connsiteX176" fmla="*/ 3597310 w 4120421"/>
              <a:gd name="connsiteY176" fmla="*/ 2662813 h 3114989"/>
              <a:gd name="connsiteX177" fmla="*/ 3577213 w 4120421"/>
              <a:gd name="connsiteY177" fmla="*/ 2632668 h 3114989"/>
              <a:gd name="connsiteX178" fmla="*/ 3567165 w 4120421"/>
              <a:gd name="connsiteY178" fmla="*/ 2602523 h 3114989"/>
              <a:gd name="connsiteX179" fmla="*/ 3587262 w 4120421"/>
              <a:gd name="connsiteY179" fmla="*/ 2542233 h 3114989"/>
              <a:gd name="connsiteX180" fmla="*/ 3597310 w 4120421"/>
              <a:gd name="connsiteY180" fmla="*/ 2441749 h 3114989"/>
              <a:gd name="connsiteX181" fmla="*/ 3627455 w 4120421"/>
              <a:gd name="connsiteY181" fmla="*/ 2421653 h 3114989"/>
              <a:gd name="connsiteX182" fmla="*/ 3687745 w 4120421"/>
              <a:gd name="connsiteY182" fmla="*/ 2401556 h 3114989"/>
              <a:gd name="connsiteX183" fmla="*/ 3778180 w 4120421"/>
              <a:gd name="connsiteY183" fmla="*/ 2331218 h 3114989"/>
              <a:gd name="connsiteX184" fmla="*/ 3808325 w 4120421"/>
              <a:gd name="connsiteY184" fmla="*/ 2341266 h 3114989"/>
              <a:gd name="connsiteX185" fmla="*/ 3848519 w 4120421"/>
              <a:gd name="connsiteY185" fmla="*/ 2401556 h 3114989"/>
              <a:gd name="connsiteX186" fmla="*/ 3949002 w 4120421"/>
              <a:gd name="connsiteY186" fmla="*/ 2421653 h 3114989"/>
              <a:gd name="connsiteX187" fmla="*/ 3999244 w 4120421"/>
              <a:gd name="connsiteY187" fmla="*/ 2502040 h 3114989"/>
              <a:gd name="connsiteX188" fmla="*/ 4049486 w 4120421"/>
              <a:gd name="connsiteY188" fmla="*/ 2552281 h 3114989"/>
              <a:gd name="connsiteX189" fmla="*/ 4069582 w 4120421"/>
              <a:gd name="connsiteY189" fmla="*/ 2582426 h 3114989"/>
              <a:gd name="connsiteX190" fmla="*/ 4119824 w 4120421"/>
              <a:gd name="connsiteY190" fmla="*/ 2542233 h 3114989"/>
              <a:gd name="connsiteX191" fmla="*/ 4109776 w 4120421"/>
              <a:gd name="connsiteY191" fmla="*/ 2441749 h 3114989"/>
              <a:gd name="connsiteX192" fmla="*/ 4079631 w 4120421"/>
              <a:gd name="connsiteY192" fmla="*/ 2421653 h 3114989"/>
              <a:gd name="connsiteX193" fmla="*/ 4069582 w 4120421"/>
              <a:gd name="connsiteY193" fmla="*/ 2381459 h 3114989"/>
              <a:gd name="connsiteX194" fmla="*/ 4049486 w 4120421"/>
              <a:gd name="connsiteY194" fmla="*/ 2321169 h 3114989"/>
              <a:gd name="connsiteX195" fmla="*/ 4039437 w 4120421"/>
              <a:gd name="connsiteY195" fmla="*/ 2280976 h 3114989"/>
              <a:gd name="connsiteX196" fmla="*/ 4029389 w 4120421"/>
              <a:gd name="connsiteY196" fmla="*/ 2230734 h 3114989"/>
              <a:gd name="connsiteX197" fmla="*/ 4009292 w 4120421"/>
              <a:gd name="connsiteY197" fmla="*/ 2170444 h 3114989"/>
              <a:gd name="connsiteX198" fmla="*/ 3989196 w 4120421"/>
              <a:gd name="connsiteY198" fmla="*/ 2140299 h 3114989"/>
              <a:gd name="connsiteX199" fmla="*/ 3979147 w 4120421"/>
              <a:gd name="connsiteY199" fmla="*/ 2029767 h 3114989"/>
              <a:gd name="connsiteX200" fmla="*/ 3949002 w 4120421"/>
              <a:gd name="connsiteY200" fmla="*/ 2019719 h 3114989"/>
              <a:gd name="connsiteX201" fmla="*/ 3828422 w 4120421"/>
              <a:gd name="connsiteY201" fmla="*/ 1989574 h 3114989"/>
              <a:gd name="connsiteX202" fmla="*/ 3768132 w 4120421"/>
              <a:gd name="connsiteY202" fmla="*/ 1939332 h 3114989"/>
              <a:gd name="connsiteX203" fmla="*/ 3707842 w 4120421"/>
              <a:gd name="connsiteY203" fmla="*/ 1899138 h 3114989"/>
              <a:gd name="connsiteX204" fmla="*/ 3677697 w 4120421"/>
              <a:gd name="connsiteY204" fmla="*/ 1879042 h 3114989"/>
              <a:gd name="connsiteX205" fmla="*/ 3627455 w 4120421"/>
              <a:gd name="connsiteY205" fmla="*/ 1868993 h 3114989"/>
              <a:gd name="connsiteX206" fmla="*/ 3557116 w 4120421"/>
              <a:gd name="connsiteY206" fmla="*/ 1828800 h 3114989"/>
              <a:gd name="connsiteX207" fmla="*/ 3496826 w 4120421"/>
              <a:gd name="connsiteY207" fmla="*/ 1788607 h 3114989"/>
              <a:gd name="connsiteX208" fmla="*/ 3446585 w 4120421"/>
              <a:gd name="connsiteY208" fmla="*/ 1708220 h 3114989"/>
              <a:gd name="connsiteX209" fmla="*/ 3356149 w 4120421"/>
              <a:gd name="connsiteY209" fmla="*/ 1607736 h 3114989"/>
              <a:gd name="connsiteX210" fmla="*/ 3346101 w 4120421"/>
              <a:gd name="connsiteY210" fmla="*/ 1577591 h 3114989"/>
              <a:gd name="connsiteX211" fmla="*/ 3326004 w 4120421"/>
              <a:gd name="connsiteY211" fmla="*/ 1547446 h 3114989"/>
              <a:gd name="connsiteX212" fmla="*/ 3305908 w 4120421"/>
              <a:gd name="connsiteY212" fmla="*/ 1436914 h 3114989"/>
              <a:gd name="connsiteX213" fmla="*/ 3336053 w 4120421"/>
              <a:gd name="connsiteY213" fmla="*/ 1356527 h 3114989"/>
              <a:gd name="connsiteX214" fmla="*/ 3366198 w 4120421"/>
              <a:gd name="connsiteY214" fmla="*/ 1346479 h 3114989"/>
              <a:gd name="connsiteX215" fmla="*/ 3396343 w 4120421"/>
              <a:gd name="connsiteY215" fmla="*/ 1286189 h 3114989"/>
              <a:gd name="connsiteX216" fmla="*/ 3386294 w 4120421"/>
              <a:gd name="connsiteY216" fmla="*/ 1256044 h 3114989"/>
              <a:gd name="connsiteX217" fmla="*/ 3366198 w 4120421"/>
              <a:gd name="connsiteY217" fmla="*/ 1175657 h 3114989"/>
              <a:gd name="connsiteX218" fmla="*/ 3346101 w 4120421"/>
              <a:gd name="connsiteY218" fmla="*/ 1115367 h 3114989"/>
              <a:gd name="connsiteX219" fmla="*/ 3326004 w 4120421"/>
              <a:gd name="connsiteY219" fmla="*/ 1045029 h 3114989"/>
              <a:gd name="connsiteX220" fmla="*/ 3315956 w 4120421"/>
              <a:gd name="connsiteY220" fmla="*/ 1004835 h 3114989"/>
              <a:gd name="connsiteX221" fmla="*/ 3305908 w 4120421"/>
              <a:gd name="connsiteY221" fmla="*/ 974690 h 3114989"/>
              <a:gd name="connsiteX222" fmla="*/ 3275763 w 4120421"/>
              <a:gd name="connsiteY222" fmla="*/ 874207 h 3114989"/>
              <a:gd name="connsiteX223" fmla="*/ 3245618 w 4120421"/>
              <a:gd name="connsiteY223" fmla="*/ 783771 h 3114989"/>
              <a:gd name="connsiteX224" fmla="*/ 3225521 w 4120421"/>
              <a:gd name="connsiteY224" fmla="*/ 723481 h 3114989"/>
              <a:gd name="connsiteX225" fmla="*/ 3215472 w 4120421"/>
              <a:gd name="connsiteY225" fmla="*/ 683288 h 3114989"/>
              <a:gd name="connsiteX226" fmla="*/ 3195376 w 4120421"/>
              <a:gd name="connsiteY226" fmla="*/ 622998 h 3114989"/>
              <a:gd name="connsiteX227" fmla="*/ 3165231 w 4120421"/>
              <a:gd name="connsiteY227" fmla="*/ 552659 h 3114989"/>
              <a:gd name="connsiteX228" fmla="*/ 3135086 w 4120421"/>
              <a:gd name="connsiteY228" fmla="*/ 542611 h 3114989"/>
              <a:gd name="connsiteX229" fmla="*/ 3104941 w 4120421"/>
              <a:gd name="connsiteY229" fmla="*/ 522514 h 3114989"/>
              <a:gd name="connsiteX230" fmla="*/ 3054699 w 4120421"/>
              <a:gd name="connsiteY230" fmla="*/ 572756 h 3114989"/>
              <a:gd name="connsiteX231" fmla="*/ 3024554 w 4120421"/>
              <a:gd name="connsiteY231" fmla="*/ 582804 h 3114989"/>
              <a:gd name="connsiteX232" fmla="*/ 2964264 w 4120421"/>
              <a:gd name="connsiteY232" fmla="*/ 612949 h 3114989"/>
              <a:gd name="connsiteX233" fmla="*/ 2934119 w 4120421"/>
              <a:gd name="connsiteY233" fmla="*/ 633046 h 3114989"/>
              <a:gd name="connsiteX234" fmla="*/ 2883877 w 4120421"/>
              <a:gd name="connsiteY234" fmla="*/ 582804 h 3114989"/>
              <a:gd name="connsiteX235" fmla="*/ 2843683 w 4120421"/>
              <a:gd name="connsiteY235" fmla="*/ 552659 h 3114989"/>
              <a:gd name="connsiteX236" fmla="*/ 2813538 w 4120421"/>
              <a:gd name="connsiteY236" fmla="*/ 492369 h 3114989"/>
              <a:gd name="connsiteX237" fmla="*/ 2783393 w 4120421"/>
              <a:gd name="connsiteY237" fmla="*/ 432079 h 3114989"/>
              <a:gd name="connsiteX238" fmla="*/ 2773345 w 4120421"/>
              <a:gd name="connsiteY238" fmla="*/ 401934 h 3114989"/>
              <a:gd name="connsiteX239" fmla="*/ 2763297 w 4120421"/>
              <a:gd name="connsiteY239" fmla="*/ 341644 h 3114989"/>
              <a:gd name="connsiteX240" fmla="*/ 2713055 w 4120421"/>
              <a:gd name="connsiteY240" fmla="*/ 351692 h 3114989"/>
              <a:gd name="connsiteX241" fmla="*/ 2682910 w 4120421"/>
              <a:gd name="connsiteY241" fmla="*/ 411982 h 3114989"/>
              <a:gd name="connsiteX242" fmla="*/ 2672862 w 4120421"/>
              <a:gd name="connsiteY242" fmla="*/ 492369 h 3114989"/>
              <a:gd name="connsiteX243" fmla="*/ 2612571 w 4120421"/>
              <a:gd name="connsiteY243" fmla="*/ 512466 h 3114989"/>
              <a:gd name="connsiteX244" fmla="*/ 2582426 w 4120421"/>
              <a:gd name="connsiteY244" fmla="*/ 522514 h 3114989"/>
              <a:gd name="connsiteX245" fmla="*/ 2491991 w 4120421"/>
              <a:gd name="connsiteY245" fmla="*/ 512466 h 3114989"/>
              <a:gd name="connsiteX246" fmla="*/ 2401556 w 4120421"/>
              <a:gd name="connsiteY246" fmla="*/ 482321 h 3114989"/>
              <a:gd name="connsiteX247" fmla="*/ 2361363 w 4120421"/>
              <a:gd name="connsiteY247" fmla="*/ 472273 h 3114989"/>
              <a:gd name="connsiteX248" fmla="*/ 2301072 w 4120421"/>
              <a:gd name="connsiteY248" fmla="*/ 452176 h 3114989"/>
              <a:gd name="connsiteX249" fmla="*/ 2240782 w 4120421"/>
              <a:gd name="connsiteY249" fmla="*/ 462224 h 3114989"/>
              <a:gd name="connsiteX250" fmla="*/ 2180492 w 4120421"/>
              <a:gd name="connsiteY250" fmla="*/ 502418 h 3114989"/>
              <a:gd name="connsiteX251" fmla="*/ 2150347 w 4120421"/>
              <a:gd name="connsiteY251" fmla="*/ 522514 h 3114989"/>
              <a:gd name="connsiteX252" fmla="*/ 2059912 w 4120421"/>
              <a:gd name="connsiteY252" fmla="*/ 542611 h 3114989"/>
              <a:gd name="connsiteX253" fmla="*/ 1959429 w 4120421"/>
              <a:gd name="connsiteY253" fmla="*/ 572756 h 3114989"/>
              <a:gd name="connsiteX254" fmla="*/ 1909187 w 4120421"/>
              <a:gd name="connsiteY254" fmla="*/ 522514 h 3114989"/>
              <a:gd name="connsiteX255" fmla="*/ 1889090 w 4120421"/>
              <a:gd name="connsiteY255" fmla="*/ 462224 h 3114989"/>
              <a:gd name="connsiteX256" fmla="*/ 1879042 w 4120421"/>
              <a:gd name="connsiteY256" fmla="*/ 361741 h 3114989"/>
              <a:gd name="connsiteX257" fmla="*/ 1868993 w 4120421"/>
              <a:gd name="connsiteY257" fmla="*/ 180870 h 3114989"/>
              <a:gd name="connsiteX258" fmla="*/ 1838848 w 4120421"/>
              <a:gd name="connsiteY258" fmla="*/ 160774 h 3114989"/>
              <a:gd name="connsiteX259" fmla="*/ 1808703 w 4120421"/>
              <a:gd name="connsiteY259" fmla="*/ 150725 h 3114989"/>
              <a:gd name="connsiteX260" fmla="*/ 1778558 w 4120421"/>
              <a:gd name="connsiteY260" fmla="*/ 130629 h 3114989"/>
              <a:gd name="connsiteX261" fmla="*/ 1738365 w 4120421"/>
              <a:gd name="connsiteY261" fmla="*/ 120580 h 3114989"/>
              <a:gd name="connsiteX262" fmla="*/ 1708220 w 4120421"/>
              <a:gd name="connsiteY262" fmla="*/ 110532 h 3114989"/>
              <a:gd name="connsiteX263" fmla="*/ 1547446 w 4120421"/>
              <a:gd name="connsiteY263" fmla="*/ 60290 h 3114989"/>
              <a:gd name="connsiteX264" fmla="*/ 1487156 w 4120421"/>
              <a:gd name="connsiteY264" fmla="*/ 40193 h 3114989"/>
              <a:gd name="connsiteX265" fmla="*/ 1457011 w 4120421"/>
              <a:gd name="connsiteY265" fmla="*/ 30145 h 3114989"/>
              <a:gd name="connsiteX266" fmla="*/ 1416818 w 4120421"/>
              <a:gd name="connsiteY266" fmla="*/ 20097 h 3114989"/>
              <a:gd name="connsiteX267" fmla="*/ 1356527 w 4120421"/>
              <a:gd name="connsiteY267" fmla="*/ 0 h 3114989"/>
              <a:gd name="connsiteX268" fmla="*/ 1326382 w 4120421"/>
              <a:gd name="connsiteY268" fmla="*/ 10048 h 3114989"/>
              <a:gd name="connsiteX269" fmla="*/ 1286189 w 4120421"/>
              <a:gd name="connsiteY269" fmla="*/ 100484 h 3114989"/>
              <a:gd name="connsiteX270" fmla="*/ 1195754 w 4120421"/>
              <a:gd name="connsiteY270" fmla="*/ 180870 h 3114989"/>
              <a:gd name="connsiteX271" fmla="*/ 1165609 w 4120421"/>
              <a:gd name="connsiteY271" fmla="*/ 190919 h 3114989"/>
              <a:gd name="connsiteX272" fmla="*/ 1075174 w 4120421"/>
              <a:gd name="connsiteY272" fmla="*/ 200967 h 3114989"/>
              <a:gd name="connsiteX273" fmla="*/ 974690 w 4120421"/>
              <a:gd name="connsiteY273" fmla="*/ 231112 h 3114989"/>
              <a:gd name="connsiteX274" fmla="*/ 944545 w 4120421"/>
              <a:gd name="connsiteY274" fmla="*/ 251209 h 3114989"/>
              <a:gd name="connsiteX275" fmla="*/ 924448 w 4120421"/>
              <a:gd name="connsiteY275" fmla="*/ 311499 h 3114989"/>
              <a:gd name="connsiteX276" fmla="*/ 934497 w 4120421"/>
              <a:gd name="connsiteY276" fmla="*/ 401934 h 3114989"/>
              <a:gd name="connsiteX277" fmla="*/ 964642 w 4120421"/>
              <a:gd name="connsiteY277" fmla="*/ 422031 h 3114989"/>
              <a:gd name="connsiteX278" fmla="*/ 984738 w 4120421"/>
              <a:gd name="connsiteY278" fmla="*/ 452176 h 3114989"/>
              <a:gd name="connsiteX279" fmla="*/ 1004835 w 4120421"/>
              <a:gd name="connsiteY279" fmla="*/ 512466 h 3114989"/>
              <a:gd name="connsiteX280" fmla="*/ 994787 w 4120421"/>
              <a:gd name="connsiteY280" fmla="*/ 542611 h 3114989"/>
              <a:gd name="connsiteX281" fmla="*/ 984738 w 4120421"/>
              <a:gd name="connsiteY281" fmla="*/ 582804 h 3114989"/>
              <a:gd name="connsiteX282" fmla="*/ 954593 w 4120421"/>
              <a:gd name="connsiteY282" fmla="*/ 602901 h 3114989"/>
              <a:gd name="connsiteX283" fmla="*/ 914400 w 4120421"/>
              <a:gd name="connsiteY283" fmla="*/ 612949 h 3114989"/>
              <a:gd name="connsiteX284" fmla="*/ 884255 w 4120421"/>
              <a:gd name="connsiteY284" fmla="*/ 622998 h 3114989"/>
              <a:gd name="connsiteX285" fmla="*/ 844062 w 4120421"/>
              <a:gd name="connsiteY285" fmla="*/ 633046 h 3114989"/>
              <a:gd name="connsiteX286" fmla="*/ 783771 w 4120421"/>
              <a:gd name="connsiteY286" fmla="*/ 653143 h 3114989"/>
              <a:gd name="connsiteX287" fmla="*/ 753626 w 4120421"/>
              <a:gd name="connsiteY287" fmla="*/ 663191 h 3114989"/>
              <a:gd name="connsiteX288" fmla="*/ 723481 w 4120421"/>
              <a:gd name="connsiteY288" fmla="*/ 673240 h 3114989"/>
              <a:gd name="connsiteX289" fmla="*/ 633046 w 4120421"/>
              <a:gd name="connsiteY289" fmla="*/ 713433 h 3114989"/>
              <a:gd name="connsiteX290" fmla="*/ 602901 w 4120421"/>
              <a:gd name="connsiteY290" fmla="*/ 723481 h 3114989"/>
              <a:gd name="connsiteX291" fmla="*/ 452176 w 4120421"/>
              <a:gd name="connsiteY291" fmla="*/ 733530 h 3114989"/>
              <a:gd name="connsiteX292" fmla="*/ 361741 w 4120421"/>
              <a:gd name="connsiteY292" fmla="*/ 763675 h 3114989"/>
              <a:gd name="connsiteX293" fmla="*/ 331596 w 4120421"/>
              <a:gd name="connsiteY293" fmla="*/ 773723 h 3114989"/>
              <a:gd name="connsiteX294" fmla="*/ 301451 w 4120421"/>
              <a:gd name="connsiteY294" fmla="*/ 783771 h 3114989"/>
              <a:gd name="connsiteX295" fmla="*/ 261257 w 4120421"/>
              <a:gd name="connsiteY295" fmla="*/ 793820 h 3114989"/>
              <a:gd name="connsiteX296" fmla="*/ 221064 w 4120421"/>
              <a:gd name="connsiteY296" fmla="*/ 783771 h 3114989"/>
              <a:gd name="connsiteX297" fmla="*/ 160774 w 4120421"/>
              <a:gd name="connsiteY297" fmla="*/ 763675 h 3114989"/>
              <a:gd name="connsiteX298" fmla="*/ 100483 w 4120421"/>
              <a:gd name="connsiteY298" fmla="*/ 723481 h 3114989"/>
              <a:gd name="connsiteX299" fmla="*/ 40193 w 4120421"/>
              <a:gd name="connsiteY299" fmla="*/ 743578 h 3114989"/>
              <a:gd name="connsiteX300" fmla="*/ 20097 w 4120421"/>
              <a:gd name="connsiteY300" fmla="*/ 773723 h 3114989"/>
              <a:gd name="connsiteX301" fmla="*/ 10048 w 4120421"/>
              <a:gd name="connsiteY301" fmla="*/ 813916 h 3114989"/>
              <a:gd name="connsiteX302" fmla="*/ 0 w 4120421"/>
              <a:gd name="connsiteY302" fmla="*/ 813916 h 311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4120421" h="3114989">
                <a:moveTo>
                  <a:pt x="60290" y="763675"/>
                </a:moveTo>
                <a:cubicBezTo>
                  <a:pt x="50242" y="770374"/>
                  <a:pt x="36546" y="773530"/>
                  <a:pt x="30145" y="783771"/>
                </a:cubicBezTo>
                <a:cubicBezTo>
                  <a:pt x="18917" y="801735"/>
                  <a:pt x="10048" y="844062"/>
                  <a:pt x="10048" y="844062"/>
                </a:cubicBezTo>
                <a:cubicBezTo>
                  <a:pt x="16747" y="854110"/>
                  <a:pt x="29285" y="862161"/>
                  <a:pt x="30145" y="874207"/>
                </a:cubicBezTo>
                <a:cubicBezTo>
                  <a:pt x="32781" y="911109"/>
                  <a:pt x="24420" y="947996"/>
                  <a:pt x="20097" y="984738"/>
                </a:cubicBezTo>
                <a:cubicBezTo>
                  <a:pt x="13666" y="1039397"/>
                  <a:pt x="13704" y="1034060"/>
                  <a:pt x="0" y="1075174"/>
                </a:cubicBezTo>
                <a:cubicBezTo>
                  <a:pt x="10048" y="1081873"/>
                  <a:pt x="21606" y="1086731"/>
                  <a:pt x="30145" y="1095270"/>
                </a:cubicBezTo>
                <a:cubicBezTo>
                  <a:pt x="54032" y="1119156"/>
                  <a:pt x="60388" y="1155854"/>
                  <a:pt x="70338" y="1185705"/>
                </a:cubicBezTo>
                <a:lnTo>
                  <a:pt x="90435" y="1245996"/>
                </a:lnTo>
                <a:cubicBezTo>
                  <a:pt x="93784" y="1256044"/>
                  <a:pt x="97914" y="1265865"/>
                  <a:pt x="100483" y="1276141"/>
                </a:cubicBezTo>
                <a:lnTo>
                  <a:pt x="110532" y="1316334"/>
                </a:lnTo>
                <a:cubicBezTo>
                  <a:pt x="107182" y="1333081"/>
                  <a:pt x="100483" y="1349497"/>
                  <a:pt x="100483" y="1366576"/>
                </a:cubicBezTo>
                <a:cubicBezTo>
                  <a:pt x="100483" y="1382009"/>
                  <a:pt x="110219" y="1436289"/>
                  <a:pt x="120580" y="1457011"/>
                </a:cubicBezTo>
                <a:cubicBezTo>
                  <a:pt x="125981" y="1467813"/>
                  <a:pt x="133978" y="1477108"/>
                  <a:pt x="140677" y="1487156"/>
                </a:cubicBezTo>
                <a:cubicBezTo>
                  <a:pt x="164593" y="1558903"/>
                  <a:pt x="178400" y="1535695"/>
                  <a:pt x="130629" y="1567543"/>
                </a:cubicBezTo>
                <a:cubicBezTo>
                  <a:pt x="127279" y="1580941"/>
                  <a:pt x="124374" y="1594457"/>
                  <a:pt x="120580" y="1607736"/>
                </a:cubicBezTo>
                <a:cubicBezTo>
                  <a:pt x="117670" y="1617920"/>
                  <a:pt x="109362" y="1627354"/>
                  <a:pt x="110532" y="1637881"/>
                </a:cubicBezTo>
                <a:cubicBezTo>
                  <a:pt x="112872" y="1658935"/>
                  <a:pt x="130629" y="1698171"/>
                  <a:pt x="130629" y="1698171"/>
                </a:cubicBezTo>
                <a:cubicBezTo>
                  <a:pt x="127279" y="1728316"/>
                  <a:pt x="125566" y="1758689"/>
                  <a:pt x="120580" y="1788607"/>
                </a:cubicBezTo>
                <a:cubicBezTo>
                  <a:pt x="118839" y="1799055"/>
                  <a:pt x="110532" y="1808160"/>
                  <a:pt x="110532" y="1818752"/>
                </a:cubicBezTo>
                <a:cubicBezTo>
                  <a:pt x="110532" y="1832562"/>
                  <a:pt x="118310" y="1845323"/>
                  <a:pt x="120580" y="1858945"/>
                </a:cubicBezTo>
                <a:cubicBezTo>
                  <a:pt x="125020" y="1885582"/>
                  <a:pt x="124971" y="1912927"/>
                  <a:pt x="130629" y="1939332"/>
                </a:cubicBezTo>
                <a:cubicBezTo>
                  <a:pt x="145722" y="2009767"/>
                  <a:pt x="148202" y="1979477"/>
                  <a:pt x="160774" y="2029767"/>
                </a:cubicBezTo>
                <a:cubicBezTo>
                  <a:pt x="175960" y="2090514"/>
                  <a:pt x="166454" y="2056855"/>
                  <a:pt x="190919" y="2130251"/>
                </a:cubicBezTo>
                <a:lnTo>
                  <a:pt x="200967" y="2160396"/>
                </a:lnTo>
                <a:lnTo>
                  <a:pt x="211015" y="2190541"/>
                </a:lnTo>
                <a:cubicBezTo>
                  <a:pt x="214365" y="2180493"/>
                  <a:pt x="221064" y="2170988"/>
                  <a:pt x="221064" y="2160396"/>
                </a:cubicBezTo>
                <a:cubicBezTo>
                  <a:pt x="221064" y="2031363"/>
                  <a:pt x="224676" y="2050653"/>
                  <a:pt x="200967" y="1979525"/>
                </a:cubicBezTo>
                <a:cubicBezTo>
                  <a:pt x="201848" y="1968072"/>
                  <a:pt x="172005" y="1803622"/>
                  <a:pt x="241160" y="1858945"/>
                </a:cubicBezTo>
                <a:cubicBezTo>
                  <a:pt x="250590" y="1866489"/>
                  <a:pt x="254558" y="1879042"/>
                  <a:pt x="261257" y="1889090"/>
                </a:cubicBezTo>
                <a:cubicBezTo>
                  <a:pt x="264478" y="1901974"/>
                  <a:pt x="274144" y="1945009"/>
                  <a:pt x="281354" y="1959429"/>
                </a:cubicBezTo>
                <a:cubicBezTo>
                  <a:pt x="286755" y="1970231"/>
                  <a:pt x="294752" y="1979526"/>
                  <a:pt x="301451" y="1989574"/>
                </a:cubicBezTo>
                <a:cubicBezTo>
                  <a:pt x="304800" y="1999622"/>
                  <a:pt x="308930" y="2009443"/>
                  <a:pt x="311499" y="2019719"/>
                </a:cubicBezTo>
                <a:cubicBezTo>
                  <a:pt x="315641" y="2036288"/>
                  <a:pt x="307337" y="2060487"/>
                  <a:pt x="321547" y="2069960"/>
                </a:cubicBezTo>
                <a:cubicBezTo>
                  <a:pt x="331595" y="2076659"/>
                  <a:pt x="334945" y="2049863"/>
                  <a:pt x="341644" y="2039815"/>
                </a:cubicBezTo>
                <a:cubicBezTo>
                  <a:pt x="344993" y="2019718"/>
                  <a:pt x="343856" y="1998332"/>
                  <a:pt x="351692" y="1979525"/>
                </a:cubicBezTo>
                <a:cubicBezTo>
                  <a:pt x="360982" y="1957230"/>
                  <a:pt x="378488" y="1939332"/>
                  <a:pt x="391886" y="1919235"/>
                </a:cubicBezTo>
                <a:cubicBezTo>
                  <a:pt x="398585" y="1909187"/>
                  <a:pt x="408163" y="1900547"/>
                  <a:pt x="411982" y="1889090"/>
                </a:cubicBezTo>
                <a:cubicBezTo>
                  <a:pt x="425850" y="1847488"/>
                  <a:pt x="416156" y="1867758"/>
                  <a:pt x="442127" y="1828800"/>
                </a:cubicBezTo>
                <a:cubicBezTo>
                  <a:pt x="448826" y="1842198"/>
                  <a:pt x="456661" y="1855085"/>
                  <a:pt x="462224" y="1868993"/>
                </a:cubicBezTo>
                <a:cubicBezTo>
                  <a:pt x="470092" y="1888662"/>
                  <a:pt x="475622" y="1909187"/>
                  <a:pt x="482321" y="1929284"/>
                </a:cubicBezTo>
                <a:cubicBezTo>
                  <a:pt x="485670" y="1939332"/>
                  <a:pt x="489800" y="1949153"/>
                  <a:pt x="492369" y="1959429"/>
                </a:cubicBezTo>
                <a:cubicBezTo>
                  <a:pt x="504987" y="2009898"/>
                  <a:pt x="498051" y="1986521"/>
                  <a:pt x="512466" y="2029767"/>
                </a:cubicBezTo>
                <a:cubicBezTo>
                  <a:pt x="522514" y="2026418"/>
                  <a:pt x="535121" y="2027209"/>
                  <a:pt x="542611" y="2019719"/>
                </a:cubicBezTo>
                <a:cubicBezTo>
                  <a:pt x="550101" y="2012229"/>
                  <a:pt x="547922" y="1999048"/>
                  <a:pt x="552659" y="1989574"/>
                </a:cubicBezTo>
                <a:cubicBezTo>
                  <a:pt x="558060" y="1978772"/>
                  <a:pt x="566057" y="1969477"/>
                  <a:pt x="572756" y="1959429"/>
                </a:cubicBezTo>
                <a:cubicBezTo>
                  <a:pt x="579455" y="1932633"/>
                  <a:pt x="584119" y="1905245"/>
                  <a:pt x="592853" y="1879042"/>
                </a:cubicBezTo>
                <a:cubicBezTo>
                  <a:pt x="596202" y="1868994"/>
                  <a:pt x="598164" y="1858371"/>
                  <a:pt x="602901" y="1848897"/>
                </a:cubicBezTo>
                <a:cubicBezTo>
                  <a:pt x="608302" y="1838095"/>
                  <a:pt x="614459" y="1827291"/>
                  <a:pt x="622998" y="1818752"/>
                </a:cubicBezTo>
                <a:cubicBezTo>
                  <a:pt x="631537" y="1810213"/>
                  <a:pt x="643095" y="1805354"/>
                  <a:pt x="653143" y="1798655"/>
                </a:cubicBezTo>
                <a:cubicBezTo>
                  <a:pt x="717398" y="1895035"/>
                  <a:pt x="634026" y="1758823"/>
                  <a:pt x="683288" y="2029767"/>
                </a:cubicBezTo>
                <a:cubicBezTo>
                  <a:pt x="685448" y="2041649"/>
                  <a:pt x="703385" y="2043165"/>
                  <a:pt x="713433" y="2049864"/>
                </a:cubicBezTo>
                <a:cubicBezTo>
                  <a:pt x="716782" y="2039816"/>
                  <a:pt x="720571" y="2029903"/>
                  <a:pt x="723481" y="2019719"/>
                </a:cubicBezTo>
                <a:cubicBezTo>
                  <a:pt x="727275" y="2006440"/>
                  <a:pt x="720251" y="1983319"/>
                  <a:pt x="733530" y="1979525"/>
                </a:cubicBezTo>
                <a:cubicBezTo>
                  <a:pt x="753899" y="1973705"/>
                  <a:pt x="793820" y="1999622"/>
                  <a:pt x="793820" y="1999622"/>
                </a:cubicBezTo>
                <a:lnTo>
                  <a:pt x="854110" y="1989574"/>
                </a:lnTo>
                <a:cubicBezTo>
                  <a:pt x="860745" y="1966350"/>
                  <a:pt x="813916" y="1929284"/>
                  <a:pt x="813916" y="1929284"/>
                </a:cubicBezTo>
                <a:cubicBezTo>
                  <a:pt x="810567" y="1909187"/>
                  <a:pt x="808288" y="1888882"/>
                  <a:pt x="803868" y="1868993"/>
                </a:cubicBezTo>
                <a:cubicBezTo>
                  <a:pt x="801570" y="1858653"/>
                  <a:pt x="784346" y="1843585"/>
                  <a:pt x="793820" y="1838848"/>
                </a:cubicBezTo>
                <a:cubicBezTo>
                  <a:pt x="809096" y="1831210"/>
                  <a:pt x="827315" y="1845547"/>
                  <a:pt x="844062" y="1848897"/>
                </a:cubicBezTo>
                <a:cubicBezTo>
                  <a:pt x="850761" y="1858945"/>
                  <a:pt x="856427" y="1869765"/>
                  <a:pt x="864158" y="1879042"/>
                </a:cubicBezTo>
                <a:cubicBezTo>
                  <a:pt x="888335" y="1908055"/>
                  <a:pt x="894808" y="1909524"/>
                  <a:pt x="924448" y="1929284"/>
                </a:cubicBezTo>
                <a:cubicBezTo>
                  <a:pt x="937846" y="1925934"/>
                  <a:pt x="951414" y="1923203"/>
                  <a:pt x="964642" y="1919235"/>
                </a:cubicBezTo>
                <a:cubicBezTo>
                  <a:pt x="984932" y="1913148"/>
                  <a:pt x="1024932" y="1899138"/>
                  <a:pt x="1024932" y="1899138"/>
                </a:cubicBezTo>
                <a:cubicBezTo>
                  <a:pt x="1075563" y="1823193"/>
                  <a:pt x="1034980" y="1897321"/>
                  <a:pt x="1034980" y="1718268"/>
                </a:cubicBezTo>
                <a:cubicBezTo>
                  <a:pt x="1034980" y="1640556"/>
                  <a:pt x="1037878" y="1639238"/>
                  <a:pt x="1055077" y="1587640"/>
                </a:cubicBezTo>
                <a:cubicBezTo>
                  <a:pt x="1055043" y="1587438"/>
                  <a:pt x="1041644" y="1497152"/>
                  <a:pt x="1034980" y="1487156"/>
                </a:cubicBezTo>
                <a:cubicBezTo>
                  <a:pt x="1028281" y="1477108"/>
                  <a:pt x="1014883" y="1473758"/>
                  <a:pt x="1004835" y="1467059"/>
                </a:cubicBezTo>
                <a:cubicBezTo>
                  <a:pt x="1020531" y="1325792"/>
                  <a:pt x="991525" y="1415269"/>
                  <a:pt x="1045029" y="1346479"/>
                </a:cubicBezTo>
                <a:cubicBezTo>
                  <a:pt x="1059858" y="1327414"/>
                  <a:pt x="1085222" y="1286189"/>
                  <a:pt x="1085222" y="1286189"/>
                </a:cubicBezTo>
                <a:cubicBezTo>
                  <a:pt x="1057635" y="1368948"/>
                  <a:pt x="1068121" y="1325508"/>
                  <a:pt x="1055077" y="1416818"/>
                </a:cubicBezTo>
                <a:cubicBezTo>
                  <a:pt x="1058426" y="1446963"/>
                  <a:pt x="1060513" y="1477275"/>
                  <a:pt x="1065125" y="1507253"/>
                </a:cubicBezTo>
                <a:cubicBezTo>
                  <a:pt x="1069463" y="1535447"/>
                  <a:pt x="1087449" y="1584274"/>
                  <a:pt x="1095270" y="1607736"/>
                </a:cubicBezTo>
                <a:cubicBezTo>
                  <a:pt x="1098619" y="1617784"/>
                  <a:pt x="1096506" y="1632006"/>
                  <a:pt x="1105319" y="1637881"/>
                </a:cubicBezTo>
                <a:lnTo>
                  <a:pt x="1165609" y="1678075"/>
                </a:lnTo>
                <a:cubicBezTo>
                  <a:pt x="1189665" y="1714160"/>
                  <a:pt x="1195552" y="1717263"/>
                  <a:pt x="1205802" y="1768510"/>
                </a:cubicBezTo>
                <a:cubicBezTo>
                  <a:pt x="1206302" y="1771009"/>
                  <a:pt x="1217661" y="1838599"/>
                  <a:pt x="1225899" y="1848897"/>
                </a:cubicBezTo>
                <a:cubicBezTo>
                  <a:pt x="1245095" y="1872891"/>
                  <a:pt x="1261921" y="1866908"/>
                  <a:pt x="1286189" y="1879042"/>
                </a:cubicBezTo>
                <a:cubicBezTo>
                  <a:pt x="1296991" y="1884443"/>
                  <a:pt x="1306286" y="1892439"/>
                  <a:pt x="1316334" y="1899138"/>
                </a:cubicBezTo>
                <a:cubicBezTo>
                  <a:pt x="1339780" y="1895789"/>
                  <a:pt x="1363448" y="1893735"/>
                  <a:pt x="1386672" y="1889090"/>
                </a:cubicBezTo>
                <a:cubicBezTo>
                  <a:pt x="1397058" y="1887013"/>
                  <a:pt x="1406226" y="1879042"/>
                  <a:pt x="1416818" y="1879042"/>
                </a:cubicBezTo>
                <a:cubicBezTo>
                  <a:pt x="1460489" y="1879042"/>
                  <a:pt x="1503903" y="1885741"/>
                  <a:pt x="1547446" y="1889090"/>
                </a:cubicBezTo>
                <a:cubicBezTo>
                  <a:pt x="1557494" y="1895789"/>
                  <a:pt x="1569052" y="1900648"/>
                  <a:pt x="1577591" y="1909187"/>
                </a:cubicBezTo>
                <a:cubicBezTo>
                  <a:pt x="1586130" y="1917726"/>
                  <a:pt x="1589957" y="1930054"/>
                  <a:pt x="1597688" y="1939332"/>
                </a:cubicBezTo>
                <a:cubicBezTo>
                  <a:pt x="1606785" y="1950249"/>
                  <a:pt x="1617785" y="1959429"/>
                  <a:pt x="1627833" y="1969477"/>
                </a:cubicBezTo>
                <a:cubicBezTo>
                  <a:pt x="1657978" y="1966128"/>
                  <a:pt x="1688290" y="1964041"/>
                  <a:pt x="1718268" y="1959429"/>
                </a:cubicBezTo>
                <a:cubicBezTo>
                  <a:pt x="1741695" y="1955825"/>
                  <a:pt x="1766100" y="1946834"/>
                  <a:pt x="1788607" y="1939332"/>
                </a:cubicBezTo>
                <a:cubicBezTo>
                  <a:pt x="1798655" y="1929284"/>
                  <a:pt x="1806330" y="1916088"/>
                  <a:pt x="1818752" y="1909187"/>
                </a:cubicBezTo>
                <a:cubicBezTo>
                  <a:pt x="1837270" y="1898899"/>
                  <a:pt x="1858945" y="1895789"/>
                  <a:pt x="1879042" y="1889090"/>
                </a:cubicBezTo>
                <a:cubicBezTo>
                  <a:pt x="1922283" y="1874676"/>
                  <a:pt x="1898919" y="1881609"/>
                  <a:pt x="1949380" y="1868993"/>
                </a:cubicBezTo>
                <a:lnTo>
                  <a:pt x="2009670" y="1828800"/>
                </a:lnTo>
                <a:lnTo>
                  <a:pt x="2039815" y="1808703"/>
                </a:lnTo>
                <a:cubicBezTo>
                  <a:pt x="2059379" y="1750014"/>
                  <a:pt x="2034556" y="1803916"/>
                  <a:pt x="2080009" y="1758462"/>
                </a:cubicBezTo>
                <a:cubicBezTo>
                  <a:pt x="2088548" y="1749922"/>
                  <a:pt x="2091566" y="1736856"/>
                  <a:pt x="2100105" y="1728316"/>
                </a:cubicBezTo>
                <a:cubicBezTo>
                  <a:pt x="2111947" y="1716474"/>
                  <a:pt x="2127583" y="1709070"/>
                  <a:pt x="2140299" y="1698171"/>
                </a:cubicBezTo>
                <a:cubicBezTo>
                  <a:pt x="2151088" y="1688923"/>
                  <a:pt x="2158022" y="1674927"/>
                  <a:pt x="2170444" y="1668026"/>
                </a:cubicBezTo>
                <a:cubicBezTo>
                  <a:pt x="2188962" y="1657738"/>
                  <a:pt x="2210637" y="1654629"/>
                  <a:pt x="2230734" y="1647930"/>
                </a:cubicBezTo>
                <a:cubicBezTo>
                  <a:pt x="2240782" y="1644581"/>
                  <a:pt x="2252066" y="1643756"/>
                  <a:pt x="2260879" y="1637881"/>
                </a:cubicBezTo>
                <a:cubicBezTo>
                  <a:pt x="2280976" y="1624483"/>
                  <a:pt x="2298255" y="1605326"/>
                  <a:pt x="2321169" y="1597688"/>
                </a:cubicBezTo>
                <a:cubicBezTo>
                  <a:pt x="2341266" y="1590989"/>
                  <a:pt x="2363833" y="1589342"/>
                  <a:pt x="2381459" y="1577591"/>
                </a:cubicBezTo>
                <a:cubicBezTo>
                  <a:pt x="2401556" y="1564193"/>
                  <a:pt x="2424670" y="1554477"/>
                  <a:pt x="2441749" y="1537398"/>
                </a:cubicBezTo>
                <a:cubicBezTo>
                  <a:pt x="2463973" y="1515174"/>
                  <a:pt x="2474060" y="1501146"/>
                  <a:pt x="2502040" y="1487156"/>
                </a:cubicBezTo>
                <a:cubicBezTo>
                  <a:pt x="2525006" y="1475673"/>
                  <a:pt x="2559500" y="1472791"/>
                  <a:pt x="2582426" y="1467059"/>
                </a:cubicBezTo>
                <a:cubicBezTo>
                  <a:pt x="2592702" y="1464490"/>
                  <a:pt x="2602523" y="1460360"/>
                  <a:pt x="2612571" y="1457011"/>
                </a:cubicBezTo>
                <a:cubicBezTo>
                  <a:pt x="2622619" y="1446963"/>
                  <a:pt x="2631799" y="1435963"/>
                  <a:pt x="2642716" y="1426866"/>
                </a:cubicBezTo>
                <a:cubicBezTo>
                  <a:pt x="2651994" y="1419135"/>
                  <a:pt x="2662060" y="1412170"/>
                  <a:pt x="2672862" y="1406769"/>
                </a:cubicBezTo>
                <a:cubicBezTo>
                  <a:pt x="2709074" y="1388663"/>
                  <a:pt x="2774675" y="1389554"/>
                  <a:pt x="2803490" y="1386673"/>
                </a:cubicBezTo>
                <a:cubicBezTo>
                  <a:pt x="2911210" y="1314858"/>
                  <a:pt x="2747727" y="1426696"/>
                  <a:pt x="2863780" y="1336431"/>
                </a:cubicBezTo>
                <a:cubicBezTo>
                  <a:pt x="2882845" y="1321602"/>
                  <a:pt x="2924070" y="1296237"/>
                  <a:pt x="2924070" y="1296237"/>
                </a:cubicBezTo>
                <a:lnTo>
                  <a:pt x="2954215" y="1205802"/>
                </a:lnTo>
                <a:lnTo>
                  <a:pt x="2964264" y="1175657"/>
                </a:lnTo>
                <a:cubicBezTo>
                  <a:pt x="2958243" y="1139531"/>
                  <a:pt x="2957658" y="1116702"/>
                  <a:pt x="2944167" y="1085222"/>
                </a:cubicBezTo>
                <a:cubicBezTo>
                  <a:pt x="2938266" y="1071454"/>
                  <a:pt x="2929971" y="1058797"/>
                  <a:pt x="2924070" y="1045029"/>
                </a:cubicBezTo>
                <a:cubicBezTo>
                  <a:pt x="2909411" y="1010824"/>
                  <a:pt x="2912996" y="980702"/>
                  <a:pt x="2873829" y="954593"/>
                </a:cubicBezTo>
                <a:cubicBezTo>
                  <a:pt x="2863780" y="947894"/>
                  <a:pt x="2852961" y="942228"/>
                  <a:pt x="2843683" y="934497"/>
                </a:cubicBezTo>
                <a:cubicBezTo>
                  <a:pt x="2826979" y="920577"/>
                  <a:pt x="2802741" y="895130"/>
                  <a:pt x="2793442" y="874207"/>
                </a:cubicBezTo>
                <a:cubicBezTo>
                  <a:pt x="2784838" y="854849"/>
                  <a:pt x="2773345" y="813916"/>
                  <a:pt x="2773345" y="813916"/>
                </a:cubicBezTo>
                <a:cubicBezTo>
                  <a:pt x="2761799" y="721547"/>
                  <a:pt x="2748318" y="711061"/>
                  <a:pt x="2783393" y="763675"/>
                </a:cubicBezTo>
                <a:cubicBezTo>
                  <a:pt x="2787252" y="786826"/>
                  <a:pt x="2791123" y="829376"/>
                  <a:pt x="2803490" y="854110"/>
                </a:cubicBezTo>
                <a:cubicBezTo>
                  <a:pt x="2808891" y="864912"/>
                  <a:pt x="2815856" y="874977"/>
                  <a:pt x="2823587" y="884255"/>
                </a:cubicBezTo>
                <a:cubicBezTo>
                  <a:pt x="2832684" y="895172"/>
                  <a:pt x="2844635" y="903483"/>
                  <a:pt x="2853732" y="914400"/>
                </a:cubicBezTo>
                <a:cubicBezTo>
                  <a:pt x="2888694" y="956354"/>
                  <a:pt x="2854487" y="938098"/>
                  <a:pt x="2903974" y="954593"/>
                </a:cubicBezTo>
                <a:cubicBezTo>
                  <a:pt x="2910673" y="964641"/>
                  <a:pt x="2916339" y="975460"/>
                  <a:pt x="2924070" y="984738"/>
                </a:cubicBezTo>
                <a:cubicBezTo>
                  <a:pt x="2933167" y="995655"/>
                  <a:pt x="2947164" y="1002546"/>
                  <a:pt x="2954215" y="1014884"/>
                </a:cubicBezTo>
                <a:cubicBezTo>
                  <a:pt x="2994145" y="1084761"/>
                  <a:pt x="2929204" y="1031704"/>
                  <a:pt x="2994409" y="1075174"/>
                </a:cubicBezTo>
                <a:cubicBezTo>
                  <a:pt x="3001108" y="1095271"/>
                  <a:pt x="3010350" y="1114692"/>
                  <a:pt x="3014505" y="1135464"/>
                </a:cubicBezTo>
                <a:cubicBezTo>
                  <a:pt x="3017855" y="1152211"/>
                  <a:pt x="3018557" y="1169714"/>
                  <a:pt x="3024554" y="1185705"/>
                </a:cubicBezTo>
                <a:cubicBezTo>
                  <a:pt x="3028795" y="1197013"/>
                  <a:pt x="3037952" y="1205802"/>
                  <a:pt x="3044651" y="1215851"/>
                </a:cubicBezTo>
                <a:cubicBezTo>
                  <a:pt x="3062336" y="1268909"/>
                  <a:pt x="3048824" y="1237184"/>
                  <a:pt x="3094892" y="1306286"/>
                </a:cubicBezTo>
                <a:lnTo>
                  <a:pt x="3114989" y="1336431"/>
                </a:lnTo>
                <a:cubicBezTo>
                  <a:pt x="3162740" y="1479682"/>
                  <a:pt x="3114767" y="1330627"/>
                  <a:pt x="3145134" y="1436914"/>
                </a:cubicBezTo>
                <a:cubicBezTo>
                  <a:pt x="3148044" y="1447098"/>
                  <a:pt x="3152613" y="1456783"/>
                  <a:pt x="3155182" y="1467059"/>
                </a:cubicBezTo>
                <a:cubicBezTo>
                  <a:pt x="3159324" y="1483628"/>
                  <a:pt x="3160737" y="1500824"/>
                  <a:pt x="3165231" y="1517301"/>
                </a:cubicBezTo>
                <a:cubicBezTo>
                  <a:pt x="3170805" y="1537738"/>
                  <a:pt x="3180189" y="1557040"/>
                  <a:pt x="3185327" y="1577591"/>
                </a:cubicBezTo>
                <a:lnTo>
                  <a:pt x="3195376" y="1617785"/>
                </a:lnTo>
                <a:cubicBezTo>
                  <a:pt x="3198725" y="1664677"/>
                  <a:pt x="3198450" y="1711970"/>
                  <a:pt x="3205424" y="1758462"/>
                </a:cubicBezTo>
                <a:cubicBezTo>
                  <a:pt x="3205905" y="1761672"/>
                  <a:pt x="3241535" y="1857061"/>
                  <a:pt x="3235569" y="1868993"/>
                </a:cubicBezTo>
                <a:cubicBezTo>
                  <a:pt x="3230832" y="1878467"/>
                  <a:pt x="3215472" y="1862294"/>
                  <a:pt x="3205424" y="1858945"/>
                </a:cubicBezTo>
                <a:cubicBezTo>
                  <a:pt x="3202075" y="1868993"/>
                  <a:pt x="3197117" y="1878642"/>
                  <a:pt x="3195376" y="1889090"/>
                </a:cubicBezTo>
                <a:cubicBezTo>
                  <a:pt x="3180186" y="1980229"/>
                  <a:pt x="3182038" y="2042487"/>
                  <a:pt x="3195376" y="2140299"/>
                </a:cubicBezTo>
                <a:cubicBezTo>
                  <a:pt x="3198238" y="2161288"/>
                  <a:pt x="3215472" y="2200589"/>
                  <a:pt x="3215472" y="2200589"/>
                </a:cubicBezTo>
                <a:cubicBezTo>
                  <a:pt x="3212123" y="2210637"/>
                  <a:pt x="3210161" y="2221260"/>
                  <a:pt x="3205424" y="2230734"/>
                </a:cubicBezTo>
                <a:cubicBezTo>
                  <a:pt x="3200023" y="2241536"/>
                  <a:pt x="3186825" y="2248896"/>
                  <a:pt x="3185327" y="2260879"/>
                </a:cubicBezTo>
                <a:cubicBezTo>
                  <a:pt x="3183209" y="2277826"/>
                  <a:pt x="3192026" y="2294374"/>
                  <a:pt x="3195376" y="2311121"/>
                </a:cubicBezTo>
                <a:cubicBezTo>
                  <a:pt x="3218822" y="2307772"/>
                  <a:pt x="3243029" y="2307879"/>
                  <a:pt x="3265714" y="2301073"/>
                </a:cubicBezTo>
                <a:cubicBezTo>
                  <a:pt x="3305568" y="2289117"/>
                  <a:pt x="3291254" y="2280140"/>
                  <a:pt x="3305908" y="2250831"/>
                </a:cubicBezTo>
                <a:cubicBezTo>
                  <a:pt x="3311309" y="2240029"/>
                  <a:pt x="3319305" y="2230734"/>
                  <a:pt x="3326004" y="2220686"/>
                </a:cubicBezTo>
                <a:cubicBezTo>
                  <a:pt x="3322655" y="2203939"/>
                  <a:pt x="3315956" y="2187523"/>
                  <a:pt x="3315956" y="2170444"/>
                </a:cubicBezTo>
                <a:cubicBezTo>
                  <a:pt x="3315956" y="2153365"/>
                  <a:pt x="3323196" y="2137049"/>
                  <a:pt x="3326004" y="2120202"/>
                </a:cubicBezTo>
                <a:cubicBezTo>
                  <a:pt x="3329898" y="2096840"/>
                  <a:pt x="3332703" y="2073310"/>
                  <a:pt x="3336053" y="2049864"/>
                </a:cubicBezTo>
                <a:cubicBezTo>
                  <a:pt x="3346101" y="2053213"/>
                  <a:pt x="3358708" y="2052422"/>
                  <a:pt x="3366198" y="2059912"/>
                </a:cubicBezTo>
                <a:cubicBezTo>
                  <a:pt x="3373688" y="2067402"/>
                  <a:pt x="3376246" y="2079465"/>
                  <a:pt x="3376246" y="2090057"/>
                </a:cubicBezTo>
                <a:cubicBezTo>
                  <a:pt x="3376246" y="2215305"/>
                  <a:pt x="3396448" y="2190470"/>
                  <a:pt x="3336053" y="2230734"/>
                </a:cubicBezTo>
                <a:cubicBezTo>
                  <a:pt x="3342752" y="2240782"/>
                  <a:pt x="3350748" y="2250077"/>
                  <a:pt x="3356149" y="2260879"/>
                </a:cubicBezTo>
                <a:cubicBezTo>
                  <a:pt x="3360886" y="2270353"/>
                  <a:pt x="3365353" y="2280466"/>
                  <a:pt x="3366198" y="2291024"/>
                </a:cubicBezTo>
                <a:cubicBezTo>
                  <a:pt x="3372080" y="2364553"/>
                  <a:pt x="3371339" y="2438487"/>
                  <a:pt x="3376246" y="2512088"/>
                </a:cubicBezTo>
                <a:cubicBezTo>
                  <a:pt x="3378042" y="2539032"/>
                  <a:pt x="3381463" y="2565906"/>
                  <a:pt x="3386294" y="2592475"/>
                </a:cubicBezTo>
                <a:cubicBezTo>
                  <a:pt x="3388189" y="2602896"/>
                  <a:pt x="3393433" y="2612436"/>
                  <a:pt x="3396343" y="2622620"/>
                </a:cubicBezTo>
                <a:cubicBezTo>
                  <a:pt x="3400137" y="2635899"/>
                  <a:pt x="3402423" y="2649585"/>
                  <a:pt x="3406391" y="2662813"/>
                </a:cubicBezTo>
                <a:cubicBezTo>
                  <a:pt x="3412478" y="2683103"/>
                  <a:pt x="3421350" y="2702552"/>
                  <a:pt x="3426488" y="2723103"/>
                </a:cubicBezTo>
                <a:cubicBezTo>
                  <a:pt x="3429709" y="2735988"/>
                  <a:pt x="3439375" y="2779021"/>
                  <a:pt x="3446585" y="2793442"/>
                </a:cubicBezTo>
                <a:cubicBezTo>
                  <a:pt x="3451986" y="2804244"/>
                  <a:pt x="3461280" y="2812785"/>
                  <a:pt x="3466681" y="2823587"/>
                </a:cubicBezTo>
                <a:cubicBezTo>
                  <a:pt x="3471418" y="2833061"/>
                  <a:pt x="3470113" y="2845461"/>
                  <a:pt x="3476730" y="2853732"/>
                </a:cubicBezTo>
                <a:cubicBezTo>
                  <a:pt x="3484274" y="2863162"/>
                  <a:pt x="3496827" y="2867130"/>
                  <a:pt x="3506875" y="2873829"/>
                </a:cubicBezTo>
                <a:cubicBezTo>
                  <a:pt x="3513574" y="2883877"/>
                  <a:pt x="3518948" y="2894948"/>
                  <a:pt x="3526971" y="2903974"/>
                </a:cubicBezTo>
                <a:cubicBezTo>
                  <a:pt x="3577028" y="2960288"/>
                  <a:pt x="3571591" y="2953817"/>
                  <a:pt x="3617407" y="2984360"/>
                </a:cubicBezTo>
                <a:cubicBezTo>
                  <a:pt x="3636968" y="3043045"/>
                  <a:pt x="3612150" y="2989152"/>
                  <a:pt x="3657600" y="3034602"/>
                </a:cubicBezTo>
                <a:cubicBezTo>
                  <a:pt x="3724589" y="3101591"/>
                  <a:pt x="3627455" y="3031252"/>
                  <a:pt x="3707842" y="3084844"/>
                </a:cubicBezTo>
                <a:cubicBezTo>
                  <a:pt x="3714541" y="3094892"/>
                  <a:pt x="3715862" y="3114989"/>
                  <a:pt x="3727938" y="3114989"/>
                </a:cubicBezTo>
                <a:cubicBezTo>
                  <a:pt x="3738530" y="3114989"/>
                  <a:pt x="3739157" y="3095371"/>
                  <a:pt x="3737987" y="3084844"/>
                </a:cubicBezTo>
                <a:cubicBezTo>
                  <a:pt x="3735648" y="3063790"/>
                  <a:pt x="3721372" y="3045450"/>
                  <a:pt x="3717890" y="3024554"/>
                </a:cubicBezTo>
                <a:cubicBezTo>
                  <a:pt x="3716628" y="3016979"/>
                  <a:pt x="3705289" y="2939063"/>
                  <a:pt x="3697793" y="2924070"/>
                </a:cubicBezTo>
                <a:cubicBezTo>
                  <a:pt x="3686991" y="2902467"/>
                  <a:pt x="3657600" y="2863780"/>
                  <a:pt x="3657600" y="2863780"/>
                </a:cubicBezTo>
                <a:cubicBezTo>
                  <a:pt x="3660949" y="2847033"/>
                  <a:pt x="3663506" y="2830107"/>
                  <a:pt x="3667648" y="2813538"/>
                </a:cubicBezTo>
                <a:cubicBezTo>
                  <a:pt x="3670217" y="2803262"/>
                  <a:pt x="3681046" y="2793441"/>
                  <a:pt x="3677697" y="2783393"/>
                </a:cubicBezTo>
                <a:cubicBezTo>
                  <a:pt x="3670059" y="2760479"/>
                  <a:pt x="3650901" y="2743200"/>
                  <a:pt x="3637503" y="2723103"/>
                </a:cubicBezTo>
                <a:lnTo>
                  <a:pt x="3597310" y="2662813"/>
                </a:lnTo>
                <a:lnTo>
                  <a:pt x="3577213" y="2632668"/>
                </a:lnTo>
                <a:cubicBezTo>
                  <a:pt x="3573864" y="2622620"/>
                  <a:pt x="3565995" y="2613050"/>
                  <a:pt x="3567165" y="2602523"/>
                </a:cubicBezTo>
                <a:cubicBezTo>
                  <a:pt x="3569505" y="2581469"/>
                  <a:pt x="3587262" y="2542233"/>
                  <a:pt x="3587262" y="2542233"/>
                </a:cubicBezTo>
                <a:cubicBezTo>
                  <a:pt x="3590611" y="2508738"/>
                  <a:pt x="3586665" y="2473683"/>
                  <a:pt x="3597310" y="2441749"/>
                </a:cubicBezTo>
                <a:cubicBezTo>
                  <a:pt x="3601129" y="2430292"/>
                  <a:pt x="3616419" y="2426558"/>
                  <a:pt x="3627455" y="2421653"/>
                </a:cubicBezTo>
                <a:cubicBezTo>
                  <a:pt x="3646813" y="2413050"/>
                  <a:pt x="3687745" y="2401556"/>
                  <a:pt x="3687745" y="2401556"/>
                </a:cubicBezTo>
                <a:cubicBezTo>
                  <a:pt x="3759859" y="2353480"/>
                  <a:pt x="3730956" y="2378442"/>
                  <a:pt x="3778180" y="2331218"/>
                </a:cubicBezTo>
                <a:cubicBezTo>
                  <a:pt x="3788228" y="2334567"/>
                  <a:pt x="3800835" y="2333776"/>
                  <a:pt x="3808325" y="2341266"/>
                </a:cubicBezTo>
                <a:cubicBezTo>
                  <a:pt x="3825404" y="2358345"/>
                  <a:pt x="3825605" y="2393918"/>
                  <a:pt x="3848519" y="2401556"/>
                </a:cubicBezTo>
                <a:cubicBezTo>
                  <a:pt x="3901133" y="2419093"/>
                  <a:pt x="3868179" y="2410106"/>
                  <a:pt x="3949002" y="2421653"/>
                </a:cubicBezTo>
                <a:cubicBezTo>
                  <a:pt x="4021315" y="2469860"/>
                  <a:pt x="3932279" y="2401594"/>
                  <a:pt x="3999244" y="2502040"/>
                </a:cubicBezTo>
                <a:cubicBezTo>
                  <a:pt x="4026040" y="2542233"/>
                  <a:pt x="4009293" y="2525486"/>
                  <a:pt x="4049486" y="2552281"/>
                </a:cubicBezTo>
                <a:cubicBezTo>
                  <a:pt x="4056185" y="2562329"/>
                  <a:pt x="4058125" y="2578607"/>
                  <a:pt x="4069582" y="2582426"/>
                </a:cubicBezTo>
                <a:cubicBezTo>
                  <a:pt x="4111220" y="2596306"/>
                  <a:pt x="4112182" y="2565158"/>
                  <a:pt x="4119824" y="2542233"/>
                </a:cubicBezTo>
                <a:cubicBezTo>
                  <a:pt x="4116475" y="2508738"/>
                  <a:pt x="4120421" y="2473683"/>
                  <a:pt x="4109776" y="2441749"/>
                </a:cubicBezTo>
                <a:cubicBezTo>
                  <a:pt x="4105957" y="2430292"/>
                  <a:pt x="4086330" y="2431701"/>
                  <a:pt x="4079631" y="2421653"/>
                </a:cubicBezTo>
                <a:cubicBezTo>
                  <a:pt x="4071970" y="2410162"/>
                  <a:pt x="4073550" y="2394687"/>
                  <a:pt x="4069582" y="2381459"/>
                </a:cubicBezTo>
                <a:cubicBezTo>
                  <a:pt x="4063495" y="2361169"/>
                  <a:pt x="4054624" y="2341720"/>
                  <a:pt x="4049486" y="2321169"/>
                </a:cubicBezTo>
                <a:cubicBezTo>
                  <a:pt x="4046136" y="2307771"/>
                  <a:pt x="4042433" y="2294457"/>
                  <a:pt x="4039437" y="2280976"/>
                </a:cubicBezTo>
                <a:cubicBezTo>
                  <a:pt x="4035732" y="2264304"/>
                  <a:pt x="4033883" y="2247211"/>
                  <a:pt x="4029389" y="2230734"/>
                </a:cubicBezTo>
                <a:cubicBezTo>
                  <a:pt x="4023815" y="2210297"/>
                  <a:pt x="4021042" y="2188070"/>
                  <a:pt x="4009292" y="2170444"/>
                </a:cubicBezTo>
                <a:lnTo>
                  <a:pt x="3989196" y="2140299"/>
                </a:lnTo>
                <a:cubicBezTo>
                  <a:pt x="3985846" y="2103455"/>
                  <a:pt x="3990846" y="2064864"/>
                  <a:pt x="3979147" y="2029767"/>
                </a:cubicBezTo>
                <a:cubicBezTo>
                  <a:pt x="3975798" y="2019719"/>
                  <a:pt x="3959278" y="2022288"/>
                  <a:pt x="3949002" y="2019719"/>
                </a:cubicBezTo>
                <a:cubicBezTo>
                  <a:pt x="3814636" y="1986127"/>
                  <a:pt x="3899385" y="2013227"/>
                  <a:pt x="3828422" y="1989574"/>
                </a:cubicBezTo>
                <a:cubicBezTo>
                  <a:pt x="3720702" y="1917759"/>
                  <a:pt x="3884185" y="2029597"/>
                  <a:pt x="3768132" y="1939332"/>
                </a:cubicBezTo>
                <a:cubicBezTo>
                  <a:pt x="3749067" y="1924503"/>
                  <a:pt x="3727939" y="1912536"/>
                  <a:pt x="3707842" y="1899138"/>
                </a:cubicBezTo>
                <a:cubicBezTo>
                  <a:pt x="3697794" y="1892439"/>
                  <a:pt x="3689539" y="1881411"/>
                  <a:pt x="3677697" y="1879042"/>
                </a:cubicBezTo>
                <a:lnTo>
                  <a:pt x="3627455" y="1868993"/>
                </a:lnTo>
                <a:cubicBezTo>
                  <a:pt x="3523163" y="1799467"/>
                  <a:pt x="3684623" y="1905303"/>
                  <a:pt x="3557116" y="1828800"/>
                </a:cubicBezTo>
                <a:cubicBezTo>
                  <a:pt x="3536405" y="1816373"/>
                  <a:pt x="3496826" y="1788607"/>
                  <a:pt x="3496826" y="1788607"/>
                </a:cubicBezTo>
                <a:cubicBezTo>
                  <a:pt x="3472911" y="1716859"/>
                  <a:pt x="3494356" y="1740066"/>
                  <a:pt x="3446585" y="1708220"/>
                </a:cubicBezTo>
                <a:cubicBezTo>
                  <a:pt x="3379048" y="1618172"/>
                  <a:pt x="3414163" y="1646413"/>
                  <a:pt x="3356149" y="1607736"/>
                </a:cubicBezTo>
                <a:cubicBezTo>
                  <a:pt x="3352800" y="1597688"/>
                  <a:pt x="3350838" y="1587065"/>
                  <a:pt x="3346101" y="1577591"/>
                </a:cubicBezTo>
                <a:cubicBezTo>
                  <a:pt x="3340700" y="1566789"/>
                  <a:pt x="3330761" y="1558546"/>
                  <a:pt x="3326004" y="1547446"/>
                </a:cubicBezTo>
                <a:cubicBezTo>
                  <a:pt x="3315852" y="1523758"/>
                  <a:pt x="3308236" y="1453212"/>
                  <a:pt x="3305908" y="1436914"/>
                </a:cubicBezTo>
                <a:cubicBezTo>
                  <a:pt x="3311355" y="1409679"/>
                  <a:pt x="3311411" y="1376241"/>
                  <a:pt x="3336053" y="1356527"/>
                </a:cubicBezTo>
                <a:cubicBezTo>
                  <a:pt x="3344324" y="1349910"/>
                  <a:pt x="3356150" y="1349828"/>
                  <a:pt x="3366198" y="1346479"/>
                </a:cubicBezTo>
                <a:cubicBezTo>
                  <a:pt x="3376357" y="1331239"/>
                  <a:pt x="3396343" y="1306988"/>
                  <a:pt x="3396343" y="1286189"/>
                </a:cubicBezTo>
                <a:cubicBezTo>
                  <a:pt x="3396343" y="1275597"/>
                  <a:pt x="3389081" y="1266263"/>
                  <a:pt x="3386294" y="1256044"/>
                </a:cubicBezTo>
                <a:cubicBezTo>
                  <a:pt x="3379027" y="1229397"/>
                  <a:pt x="3374932" y="1201860"/>
                  <a:pt x="3366198" y="1175657"/>
                </a:cubicBezTo>
                <a:cubicBezTo>
                  <a:pt x="3359499" y="1155560"/>
                  <a:pt x="3351239" y="1135918"/>
                  <a:pt x="3346101" y="1115367"/>
                </a:cubicBezTo>
                <a:cubicBezTo>
                  <a:pt x="3314686" y="989704"/>
                  <a:pt x="3354838" y="1145948"/>
                  <a:pt x="3326004" y="1045029"/>
                </a:cubicBezTo>
                <a:cubicBezTo>
                  <a:pt x="3322210" y="1031750"/>
                  <a:pt x="3319750" y="1018114"/>
                  <a:pt x="3315956" y="1004835"/>
                </a:cubicBezTo>
                <a:cubicBezTo>
                  <a:pt x="3313046" y="994651"/>
                  <a:pt x="3308818" y="984874"/>
                  <a:pt x="3305908" y="974690"/>
                </a:cubicBezTo>
                <a:cubicBezTo>
                  <a:pt x="3275541" y="868409"/>
                  <a:pt x="3323510" y="1017449"/>
                  <a:pt x="3275763" y="874207"/>
                </a:cubicBezTo>
                <a:lnTo>
                  <a:pt x="3245618" y="783771"/>
                </a:lnTo>
                <a:lnTo>
                  <a:pt x="3225521" y="723481"/>
                </a:lnTo>
                <a:cubicBezTo>
                  <a:pt x="3222171" y="710083"/>
                  <a:pt x="3219440" y="696516"/>
                  <a:pt x="3215472" y="683288"/>
                </a:cubicBezTo>
                <a:cubicBezTo>
                  <a:pt x="3209385" y="662998"/>
                  <a:pt x="3200514" y="643549"/>
                  <a:pt x="3195376" y="622998"/>
                </a:cubicBezTo>
                <a:cubicBezTo>
                  <a:pt x="3189342" y="598864"/>
                  <a:pt x="3186915" y="570006"/>
                  <a:pt x="3165231" y="552659"/>
                </a:cubicBezTo>
                <a:cubicBezTo>
                  <a:pt x="3156960" y="546042"/>
                  <a:pt x="3145134" y="545960"/>
                  <a:pt x="3135086" y="542611"/>
                </a:cubicBezTo>
                <a:cubicBezTo>
                  <a:pt x="3125038" y="535912"/>
                  <a:pt x="3117018" y="522514"/>
                  <a:pt x="3104941" y="522514"/>
                </a:cubicBezTo>
                <a:cubicBezTo>
                  <a:pt x="3074797" y="522514"/>
                  <a:pt x="3071446" y="559359"/>
                  <a:pt x="3054699" y="572756"/>
                </a:cubicBezTo>
                <a:cubicBezTo>
                  <a:pt x="3046428" y="579373"/>
                  <a:pt x="3034602" y="579455"/>
                  <a:pt x="3024554" y="582804"/>
                </a:cubicBezTo>
                <a:cubicBezTo>
                  <a:pt x="2938162" y="640400"/>
                  <a:pt x="3047468" y="571347"/>
                  <a:pt x="2964264" y="612949"/>
                </a:cubicBezTo>
                <a:cubicBezTo>
                  <a:pt x="2953462" y="618350"/>
                  <a:pt x="2944167" y="626347"/>
                  <a:pt x="2934119" y="633046"/>
                </a:cubicBezTo>
                <a:cubicBezTo>
                  <a:pt x="2853729" y="579452"/>
                  <a:pt x="2950870" y="649796"/>
                  <a:pt x="2883877" y="582804"/>
                </a:cubicBezTo>
                <a:cubicBezTo>
                  <a:pt x="2872035" y="570962"/>
                  <a:pt x="2857081" y="562707"/>
                  <a:pt x="2843683" y="552659"/>
                </a:cubicBezTo>
                <a:cubicBezTo>
                  <a:pt x="2818427" y="476889"/>
                  <a:pt x="2852496" y="570285"/>
                  <a:pt x="2813538" y="492369"/>
                </a:cubicBezTo>
                <a:cubicBezTo>
                  <a:pt x="2771936" y="409165"/>
                  <a:pt x="2840989" y="518471"/>
                  <a:pt x="2783393" y="432079"/>
                </a:cubicBezTo>
                <a:cubicBezTo>
                  <a:pt x="2780044" y="422031"/>
                  <a:pt x="2775643" y="412274"/>
                  <a:pt x="2773345" y="401934"/>
                </a:cubicBezTo>
                <a:cubicBezTo>
                  <a:pt x="2768925" y="382045"/>
                  <a:pt x="2778949" y="354687"/>
                  <a:pt x="2763297" y="341644"/>
                </a:cubicBezTo>
                <a:cubicBezTo>
                  <a:pt x="2750177" y="330710"/>
                  <a:pt x="2729802" y="348343"/>
                  <a:pt x="2713055" y="351692"/>
                </a:cubicBezTo>
                <a:cubicBezTo>
                  <a:pt x="2696964" y="375828"/>
                  <a:pt x="2688110" y="383380"/>
                  <a:pt x="2682910" y="411982"/>
                </a:cubicBezTo>
                <a:cubicBezTo>
                  <a:pt x="2678080" y="438551"/>
                  <a:pt x="2688348" y="470246"/>
                  <a:pt x="2672862" y="492369"/>
                </a:cubicBezTo>
                <a:cubicBezTo>
                  <a:pt x="2660714" y="509724"/>
                  <a:pt x="2632668" y="505767"/>
                  <a:pt x="2612571" y="512466"/>
                </a:cubicBezTo>
                <a:lnTo>
                  <a:pt x="2582426" y="522514"/>
                </a:lnTo>
                <a:cubicBezTo>
                  <a:pt x="2552281" y="519165"/>
                  <a:pt x="2521732" y="518414"/>
                  <a:pt x="2491991" y="512466"/>
                </a:cubicBezTo>
                <a:cubicBezTo>
                  <a:pt x="2441768" y="502421"/>
                  <a:pt x="2441740" y="492367"/>
                  <a:pt x="2401556" y="482321"/>
                </a:cubicBezTo>
                <a:cubicBezTo>
                  <a:pt x="2388158" y="478972"/>
                  <a:pt x="2374591" y="476241"/>
                  <a:pt x="2361363" y="472273"/>
                </a:cubicBezTo>
                <a:cubicBezTo>
                  <a:pt x="2341072" y="466186"/>
                  <a:pt x="2301072" y="452176"/>
                  <a:pt x="2301072" y="452176"/>
                </a:cubicBezTo>
                <a:cubicBezTo>
                  <a:pt x="2280975" y="455525"/>
                  <a:pt x="2259589" y="454388"/>
                  <a:pt x="2240782" y="462224"/>
                </a:cubicBezTo>
                <a:cubicBezTo>
                  <a:pt x="2218487" y="471514"/>
                  <a:pt x="2200589" y="489020"/>
                  <a:pt x="2180492" y="502418"/>
                </a:cubicBezTo>
                <a:cubicBezTo>
                  <a:pt x="2170444" y="509117"/>
                  <a:pt x="2162063" y="519585"/>
                  <a:pt x="2150347" y="522514"/>
                </a:cubicBezTo>
                <a:cubicBezTo>
                  <a:pt x="2093585" y="536706"/>
                  <a:pt x="2123696" y="529855"/>
                  <a:pt x="2059912" y="542611"/>
                </a:cubicBezTo>
                <a:cubicBezTo>
                  <a:pt x="1988131" y="590464"/>
                  <a:pt x="2023054" y="588662"/>
                  <a:pt x="1959429" y="572756"/>
                </a:cubicBezTo>
                <a:cubicBezTo>
                  <a:pt x="1931927" y="554421"/>
                  <a:pt x="1923290" y="554247"/>
                  <a:pt x="1909187" y="522514"/>
                </a:cubicBezTo>
                <a:cubicBezTo>
                  <a:pt x="1900584" y="503156"/>
                  <a:pt x="1889090" y="462224"/>
                  <a:pt x="1889090" y="462224"/>
                </a:cubicBezTo>
                <a:cubicBezTo>
                  <a:pt x="1885741" y="428730"/>
                  <a:pt x="1881440" y="395317"/>
                  <a:pt x="1879042" y="361741"/>
                </a:cubicBezTo>
                <a:cubicBezTo>
                  <a:pt x="1874740" y="301511"/>
                  <a:pt x="1880835" y="240081"/>
                  <a:pt x="1868993" y="180870"/>
                </a:cubicBezTo>
                <a:cubicBezTo>
                  <a:pt x="1866625" y="169028"/>
                  <a:pt x="1849650" y="166175"/>
                  <a:pt x="1838848" y="160774"/>
                </a:cubicBezTo>
                <a:cubicBezTo>
                  <a:pt x="1829374" y="156037"/>
                  <a:pt x="1818177" y="155462"/>
                  <a:pt x="1808703" y="150725"/>
                </a:cubicBezTo>
                <a:cubicBezTo>
                  <a:pt x="1797901" y="145324"/>
                  <a:pt x="1789658" y="135386"/>
                  <a:pt x="1778558" y="130629"/>
                </a:cubicBezTo>
                <a:cubicBezTo>
                  <a:pt x="1765865" y="125189"/>
                  <a:pt x="1751644" y="124374"/>
                  <a:pt x="1738365" y="120580"/>
                </a:cubicBezTo>
                <a:cubicBezTo>
                  <a:pt x="1728181" y="117670"/>
                  <a:pt x="1718268" y="113881"/>
                  <a:pt x="1708220" y="110532"/>
                </a:cubicBezTo>
                <a:cubicBezTo>
                  <a:pt x="1619922" y="51666"/>
                  <a:pt x="1671963" y="72741"/>
                  <a:pt x="1547446" y="60290"/>
                </a:cubicBezTo>
                <a:lnTo>
                  <a:pt x="1487156" y="40193"/>
                </a:lnTo>
                <a:cubicBezTo>
                  <a:pt x="1477108" y="36844"/>
                  <a:pt x="1467287" y="32714"/>
                  <a:pt x="1457011" y="30145"/>
                </a:cubicBezTo>
                <a:cubicBezTo>
                  <a:pt x="1443613" y="26796"/>
                  <a:pt x="1430046" y="24065"/>
                  <a:pt x="1416818" y="20097"/>
                </a:cubicBezTo>
                <a:cubicBezTo>
                  <a:pt x="1396527" y="14010"/>
                  <a:pt x="1356527" y="0"/>
                  <a:pt x="1356527" y="0"/>
                </a:cubicBezTo>
                <a:cubicBezTo>
                  <a:pt x="1346479" y="3349"/>
                  <a:pt x="1332538" y="1429"/>
                  <a:pt x="1326382" y="10048"/>
                </a:cubicBezTo>
                <a:cubicBezTo>
                  <a:pt x="1239498" y="131686"/>
                  <a:pt x="1353935" y="24269"/>
                  <a:pt x="1286189" y="100484"/>
                </a:cubicBezTo>
                <a:cubicBezTo>
                  <a:pt x="1264881" y="124456"/>
                  <a:pt x="1229355" y="164070"/>
                  <a:pt x="1195754" y="180870"/>
                </a:cubicBezTo>
                <a:cubicBezTo>
                  <a:pt x="1186280" y="185607"/>
                  <a:pt x="1176057" y="189178"/>
                  <a:pt x="1165609" y="190919"/>
                </a:cubicBezTo>
                <a:cubicBezTo>
                  <a:pt x="1135691" y="195905"/>
                  <a:pt x="1105319" y="197618"/>
                  <a:pt x="1075174" y="200967"/>
                </a:cubicBezTo>
                <a:cubicBezTo>
                  <a:pt x="1001782" y="225431"/>
                  <a:pt x="1035435" y="215926"/>
                  <a:pt x="974690" y="231112"/>
                </a:cubicBezTo>
                <a:cubicBezTo>
                  <a:pt x="964642" y="237811"/>
                  <a:pt x="950946" y="240968"/>
                  <a:pt x="944545" y="251209"/>
                </a:cubicBezTo>
                <a:cubicBezTo>
                  <a:pt x="933318" y="269173"/>
                  <a:pt x="924448" y="311499"/>
                  <a:pt x="924448" y="311499"/>
                </a:cubicBezTo>
                <a:cubicBezTo>
                  <a:pt x="927798" y="341644"/>
                  <a:pt x="924132" y="373430"/>
                  <a:pt x="934497" y="401934"/>
                </a:cubicBezTo>
                <a:cubicBezTo>
                  <a:pt x="938624" y="413284"/>
                  <a:pt x="956103" y="413491"/>
                  <a:pt x="964642" y="422031"/>
                </a:cubicBezTo>
                <a:cubicBezTo>
                  <a:pt x="973181" y="430570"/>
                  <a:pt x="979833" y="441140"/>
                  <a:pt x="984738" y="452176"/>
                </a:cubicBezTo>
                <a:cubicBezTo>
                  <a:pt x="993341" y="471534"/>
                  <a:pt x="1004835" y="512466"/>
                  <a:pt x="1004835" y="512466"/>
                </a:cubicBezTo>
                <a:cubicBezTo>
                  <a:pt x="1001486" y="522514"/>
                  <a:pt x="997697" y="532427"/>
                  <a:pt x="994787" y="542611"/>
                </a:cubicBezTo>
                <a:cubicBezTo>
                  <a:pt x="990993" y="555890"/>
                  <a:pt x="992399" y="571313"/>
                  <a:pt x="984738" y="582804"/>
                </a:cubicBezTo>
                <a:cubicBezTo>
                  <a:pt x="978039" y="592852"/>
                  <a:pt x="965693" y="598144"/>
                  <a:pt x="954593" y="602901"/>
                </a:cubicBezTo>
                <a:cubicBezTo>
                  <a:pt x="941900" y="608341"/>
                  <a:pt x="927679" y="609155"/>
                  <a:pt x="914400" y="612949"/>
                </a:cubicBezTo>
                <a:cubicBezTo>
                  <a:pt x="904216" y="615859"/>
                  <a:pt x="894439" y="620088"/>
                  <a:pt x="884255" y="622998"/>
                </a:cubicBezTo>
                <a:cubicBezTo>
                  <a:pt x="870976" y="626792"/>
                  <a:pt x="857290" y="629078"/>
                  <a:pt x="844062" y="633046"/>
                </a:cubicBezTo>
                <a:cubicBezTo>
                  <a:pt x="823771" y="639133"/>
                  <a:pt x="803868" y="646444"/>
                  <a:pt x="783771" y="653143"/>
                </a:cubicBezTo>
                <a:lnTo>
                  <a:pt x="753626" y="663191"/>
                </a:lnTo>
                <a:cubicBezTo>
                  <a:pt x="743578" y="666541"/>
                  <a:pt x="732294" y="667365"/>
                  <a:pt x="723481" y="673240"/>
                </a:cubicBezTo>
                <a:cubicBezTo>
                  <a:pt x="675711" y="705086"/>
                  <a:pt x="704792" y="689518"/>
                  <a:pt x="633046" y="713433"/>
                </a:cubicBezTo>
                <a:cubicBezTo>
                  <a:pt x="622998" y="716782"/>
                  <a:pt x="613469" y="722776"/>
                  <a:pt x="602901" y="723481"/>
                </a:cubicBezTo>
                <a:lnTo>
                  <a:pt x="452176" y="733530"/>
                </a:lnTo>
                <a:lnTo>
                  <a:pt x="361741" y="763675"/>
                </a:lnTo>
                <a:lnTo>
                  <a:pt x="331596" y="773723"/>
                </a:lnTo>
                <a:cubicBezTo>
                  <a:pt x="321548" y="777072"/>
                  <a:pt x="311727" y="781202"/>
                  <a:pt x="301451" y="783771"/>
                </a:cubicBezTo>
                <a:lnTo>
                  <a:pt x="261257" y="793820"/>
                </a:lnTo>
                <a:cubicBezTo>
                  <a:pt x="247859" y="790470"/>
                  <a:pt x="234292" y="787739"/>
                  <a:pt x="221064" y="783771"/>
                </a:cubicBezTo>
                <a:cubicBezTo>
                  <a:pt x="200774" y="777684"/>
                  <a:pt x="160774" y="763675"/>
                  <a:pt x="160774" y="763675"/>
                </a:cubicBezTo>
                <a:cubicBezTo>
                  <a:pt x="146552" y="749453"/>
                  <a:pt x="126659" y="720573"/>
                  <a:pt x="100483" y="723481"/>
                </a:cubicBezTo>
                <a:cubicBezTo>
                  <a:pt x="79429" y="725820"/>
                  <a:pt x="40193" y="743578"/>
                  <a:pt x="40193" y="743578"/>
                </a:cubicBezTo>
                <a:cubicBezTo>
                  <a:pt x="33494" y="753626"/>
                  <a:pt x="24854" y="762623"/>
                  <a:pt x="20097" y="773723"/>
                </a:cubicBezTo>
                <a:cubicBezTo>
                  <a:pt x="14657" y="786416"/>
                  <a:pt x="16224" y="801564"/>
                  <a:pt x="10048" y="813916"/>
                </a:cubicBezTo>
                <a:cubicBezTo>
                  <a:pt x="8550" y="816912"/>
                  <a:pt x="3349" y="813916"/>
                  <a:pt x="0" y="813916"/>
                </a:cubicBezTo>
              </a:path>
            </a:pathLst>
          </a:cu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9000" y="6248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অঞ্চলসমূহ</a:t>
            </a:r>
            <a:r>
              <a:rPr lang="en-US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ফসল</a:t>
            </a:r>
            <a:endParaRPr lang="en-US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13" descr="lychee.jpg"/>
          <p:cNvPicPr>
            <a:picLocks noChangeAspect="1"/>
          </p:cNvPicPr>
          <p:nvPr/>
        </p:nvPicPr>
        <p:blipFill>
          <a:blip r:embed="rId3" cstate="print">
            <a:biLevel thresh="50000"/>
          </a:blip>
          <a:stretch>
            <a:fillRect/>
          </a:stretch>
        </p:blipFill>
        <p:spPr>
          <a:xfrm>
            <a:off x="990600" y="5638800"/>
            <a:ext cx="1600200" cy="1219200"/>
          </a:xfrm>
          <a:prstGeom prst="rect">
            <a:avLst/>
          </a:prstGeom>
        </p:spPr>
      </p:pic>
      <p:pic>
        <p:nvPicPr>
          <p:cNvPr id="15" name="Picture 14" descr="mango.jpg"/>
          <p:cNvPicPr>
            <a:picLocks noChangeAspect="1"/>
          </p:cNvPicPr>
          <p:nvPr/>
        </p:nvPicPr>
        <p:blipFill>
          <a:blip r:embed="rId4" cstate="print">
            <a:biLevel thresh="50000"/>
          </a:blip>
          <a:stretch>
            <a:fillRect/>
          </a:stretch>
        </p:blipFill>
        <p:spPr>
          <a:xfrm>
            <a:off x="7239000" y="5503650"/>
            <a:ext cx="1805800" cy="1354350"/>
          </a:xfrm>
          <a:prstGeom prst="rect">
            <a:avLst/>
          </a:prstGeom>
        </p:spPr>
      </p:pic>
      <p:pic>
        <p:nvPicPr>
          <p:cNvPr id="16" name="Picture 15" descr="Potato 1.jpg"/>
          <p:cNvPicPr>
            <a:picLocks noChangeAspect="1"/>
          </p:cNvPicPr>
          <p:nvPr/>
        </p:nvPicPr>
        <p:blipFill>
          <a:blip r:embed="rId5" cstate="print">
            <a:biLevel thresh="25000"/>
          </a:blip>
          <a:stretch>
            <a:fillRect/>
          </a:stretch>
        </p:blipFill>
        <p:spPr>
          <a:xfrm>
            <a:off x="2667000" y="5638800"/>
            <a:ext cx="1600200" cy="1219200"/>
          </a:xfrm>
          <a:prstGeom prst="rect">
            <a:avLst/>
          </a:prstGeom>
        </p:spPr>
      </p:pic>
      <p:pic>
        <p:nvPicPr>
          <p:cNvPr id="17" name="Picture 16" descr="Rice 1.jpg"/>
          <p:cNvPicPr>
            <a:picLocks noChangeAspect="1"/>
          </p:cNvPicPr>
          <p:nvPr/>
        </p:nvPicPr>
        <p:blipFill>
          <a:blip r:embed="rId6" cstate="print">
            <a:biLevel thresh="50000"/>
          </a:blip>
          <a:stretch>
            <a:fillRect/>
          </a:stretch>
        </p:blipFill>
        <p:spPr>
          <a:xfrm>
            <a:off x="7315200" y="0"/>
            <a:ext cx="1828800" cy="1371600"/>
          </a:xfrm>
          <a:prstGeom prst="rect">
            <a:avLst/>
          </a:prstGeom>
        </p:spPr>
      </p:pic>
      <p:pic>
        <p:nvPicPr>
          <p:cNvPr id="18" name="Picture 17" descr="sugar_cane.jpg"/>
          <p:cNvPicPr>
            <a:picLocks noChangeAspect="1"/>
          </p:cNvPicPr>
          <p:nvPr/>
        </p:nvPicPr>
        <p:blipFill>
          <a:blip r:embed="rId7" cstate="print">
            <a:biLevel thresh="25000"/>
          </a:blip>
          <a:stretch>
            <a:fillRect/>
          </a:stretch>
        </p:blipFill>
        <p:spPr>
          <a:xfrm>
            <a:off x="1143000" y="0"/>
            <a:ext cx="1905000" cy="1428750"/>
          </a:xfrm>
          <a:prstGeom prst="rect">
            <a:avLst/>
          </a:prstGeom>
        </p:spPr>
      </p:pic>
      <p:pic>
        <p:nvPicPr>
          <p:cNvPr id="19" name="Picture 18" descr="Wheat.jpg"/>
          <p:cNvPicPr>
            <a:picLocks noChangeAspect="1"/>
          </p:cNvPicPr>
          <p:nvPr/>
        </p:nvPicPr>
        <p:blipFill>
          <a:blip r:embed="rId8" cstate="print">
            <a:biLevel thresh="25000"/>
          </a:blip>
          <a:stretch>
            <a:fillRect/>
          </a:stretch>
        </p:blipFill>
        <p:spPr>
          <a:xfrm>
            <a:off x="0" y="0"/>
            <a:ext cx="1447800" cy="2171700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 rot="17954590">
            <a:off x="2990827" y="2008440"/>
            <a:ext cx="1905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উত্তর-পশ্চিমাঞ্চল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 descr="jute-2.jpg"/>
          <p:cNvPicPr>
            <a:picLocks noChangeAspect="1"/>
          </p:cNvPicPr>
          <p:nvPr/>
        </p:nvPicPr>
        <p:blipFill>
          <a:blip r:embed="rId9" cstate="print">
            <a:biLevel thresh="25000"/>
          </a:blip>
          <a:srcRect l="4000" t="5348" r="4000" b="17112"/>
          <a:stretch>
            <a:fillRect/>
          </a:stretch>
        </p:blipFill>
        <p:spPr>
          <a:xfrm>
            <a:off x="0" y="762000"/>
            <a:ext cx="2296511" cy="1447800"/>
          </a:xfrm>
          <a:prstGeom prst="rect">
            <a:avLst/>
          </a:prstGeom>
        </p:spPr>
      </p:pic>
      <p:pic>
        <p:nvPicPr>
          <p:cNvPr id="22" name="Picture 21" descr="pineapple-plant4.jpg"/>
          <p:cNvPicPr>
            <a:picLocks noChangeAspect="1"/>
          </p:cNvPicPr>
          <p:nvPr/>
        </p:nvPicPr>
        <p:blipFill>
          <a:blip r:embed="rId10" cstate="print">
            <a:biLevel thresh="25000"/>
          </a:blip>
          <a:stretch>
            <a:fillRect/>
          </a:stretch>
        </p:blipFill>
        <p:spPr>
          <a:xfrm>
            <a:off x="4419600" y="5441175"/>
            <a:ext cx="2152635" cy="1416825"/>
          </a:xfrm>
          <a:prstGeom prst="rect">
            <a:avLst/>
          </a:prstGeom>
        </p:spPr>
      </p:pic>
      <p:pic>
        <p:nvPicPr>
          <p:cNvPr id="23" name="Picture 22" descr="Rice 2.jpg"/>
          <p:cNvPicPr>
            <a:picLocks noChangeAspect="1"/>
          </p:cNvPicPr>
          <p:nvPr/>
        </p:nvPicPr>
        <p:blipFill>
          <a:blip r:embed="rId11" cstate="print">
            <a:biLevel thresh="25000"/>
          </a:blip>
          <a:stretch>
            <a:fillRect/>
          </a:stretch>
        </p:blipFill>
        <p:spPr>
          <a:xfrm>
            <a:off x="5257800" y="0"/>
            <a:ext cx="2039193" cy="1371600"/>
          </a:xfrm>
          <a:prstGeom prst="rect">
            <a:avLst/>
          </a:prstGeom>
        </p:spPr>
      </p:pic>
      <p:pic>
        <p:nvPicPr>
          <p:cNvPr id="24" name="Picture 23" descr="Tea-Plant.jpg"/>
          <p:cNvPicPr>
            <a:picLocks noChangeAspect="1"/>
          </p:cNvPicPr>
          <p:nvPr/>
        </p:nvPicPr>
        <p:blipFill>
          <a:blip r:embed="rId12" cstate="print">
            <a:biLevel thresh="50000"/>
          </a:blip>
          <a:stretch>
            <a:fillRect/>
          </a:stretch>
        </p:blipFill>
        <p:spPr>
          <a:xfrm>
            <a:off x="0" y="4191000"/>
            <a:ext cx="2088413" cy="1392275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029200" y="2362200"/>
            <a:ext cx="1905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উত্তর-পূর্বাঞ্চল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6" name="Picture 25" descr="coconut.jpg"/>
          <p:cNvPicPr>
            <a:picLocks noChangeAspect="1"/>
          </p:cNvPicPr>
          <p:nvPr/>
        </p:nvPicPr>
        <p:blipFill>
          <a:blip r:embed="rId13" cstate="print">
            <a:biLevel thresh="25000"/>
          </a:blip>
          <a:stretch>
            <a:fillRect/>
          </a:stretch>
        </p:blipFill>
        <p:spPr>
          <a:xfrm>
            <a:off x="7158000" y="4267200"/>
            <a:ext cx="1986000" cy="1489500"/>
          </a:xfrm>
          <a:prstGeom prst="rect">
            <a:avLst/>
          </a:prstGeom>
        </p:spPr>
      </p:pic>
      <p:pic>
        <p:nvPicPr>
          <p:cNvPr id="27" name="Picture 26" descr="nut.jpg"/>
          <p:cNvPicPr>
            <a:picLocks noChangeAspect="1"/>
          </p:cNvPicPr>
          <p:nvPr/>
        </p:nvPicPr>
        <p:blipFill>
          <a:blip r:embed="rId14" cstate="print">
            <a:biLevel thresh="25000"/>
          </a:blip>
          <a:stretch>
            <a:fillRect/>
          </a:stretch>
        </p:blipFill>
        <p:spPr>
          <a:xfrm>
            <a:off x="6629400" y="0"/>
            <a:ext cx="2083650" cy="1554403"/>
          </a:xfrm>
          <a:prstGeom prst="rect">
            <a:avLst/>
          </a:prstGeom>
        </p:spPr>
      </p:pic>
      <p:pic>
        <p:nvPicPr>
          <p:cNvPr id="28" name="Picture 27" descr="onion 3.jpg"/>
          <p:cNvPicPr>
            <a:picLocks noChangeAspect="1"/>
          </p:cNvPicPr>
          <p:nvPr/>
        </p:nvPicPr>
        <p:blipFill>
          <a:blip r:embed="rId15" cstate="print">
            <a:biLevel thresh="25000"/>
          </a:blip>
          <a:stretch>
            <a:fillRect/>
          </a:stretch>
        </p:blipFill>
        <p:spPr>
          <a:xfrm>
            <a:off x="7229400" y="2895600"/>
            <a:ext cx="1914600" cy="1533600"/>
          </a:xfrm>
          <a:prstGeom prst="rect">
            <a:avLst/>
          </a:prstGeom>
        </p:spPr>
      </p:pic>
      <p:pic>
        <p:nvPicPr>
          <p:cNvPr id="29" name="Picture 28" descr="Potato 1.jpg"/>
          <p:cNvPicPr>
            <a:picLocks noChangeAspect="1"/>
          </p:cNvPicPr>
          <p:nvPr/>
        </p:nvPicPr>
        <p:blipFill>
          <a:blip r:embed="rId5" cstate="print">
            <a:biLevel thresh="50000"/>
          </a:blip>
          <a:stretch>
            <a:fillRect/>
          </a:stretch>
        </p:blipFill>
        <p:spPr>
          <a:xfrm>
            <a:off x="3200400" y="0"/>
            <a:ext cx="1836037" cy="1431037"/>
          </a:xfrm>
          <a:prstGeom prst="rect">
            <a:avLst/>
          </a:prstGeom>
        </p:spPr>
      </p:pic>
      <p:pic>
        <p:nvPicPr>
          <p:cNvPr id="30" name="Picture 29" descr="pulses.jpg"/>
          <p:cNvPicPr>
            <a:picLocks noChangeAspect="1"/>
          </p:cNvPicPr>
          <p:nvPr/>
        </p:nvPicPr>
        <p:blipFill>
          <a:blip r:embed="rId16" cstate="print">
            <a:biLevel thresh="25000"/>
          </a:blip>
          <a:stretch>
            <a:fillRect/>
          </a:stretch>
        </p:blipFill>
        <p:spPr>
          <a:xfrm>
            <a:off x="7257937" y="1371600"/>
            <a:ext cx="1886063" cy="1487734"/>
          </a:xfrm>
          <a:prstGeom prst="rect">
            <a:avLst/>
          </a:prstGeom>
        </p:spPr>
      </p:pic>
      <p:pic>
        <p:nvPicPr>
          <p:cNvPr id="31" name="Picture 30" descr="Rice 3.jpg"/>
          <p:cNvPicPr>
            <a:picLocks noChangeAspect="1"/>
          </p:cNvPicPr>
          <p:nvPr/>
        </p:nvPicPr>
        <p:blipFill>
          <a:blip r:embed="rId17" cstate="print">
            <a:biLevel thresh="25000"/>
          </a:blip>
          <a:stretch>
            <a:fillRect/>
          </a:stretch>
        </p:blipFill>
        <p:spPr>
          <a:xfrm>
            <a:off x="0" y="2286000"/>
            <a:ext cx="2283750" cy="1712813"/>
          </a:xfrm>
          <a:prstGeom prst="rect">
            <a:avLst/>
          </a:prstGeom>
        </p:spPr>
      </p:pic>
      <p:pic>
        <p:nvPicPr>
          <p:cNvPr id="32" name="Picture 31" descr="bananas.jpg"/>
          <p:cNvPicPr>
            <a:picLocks noChangeAspect="1"/>
          </p:cNvPicPr>
          <p:nvPr/>
        </p:nvPicPr>
        <p:blipFill>
          <a:blip r:embed="rId18" cstate="print">
            <a:biLevel thresh="25000"/>
          </a:blip>
          <a:stretch>
            <a:fillRect/>
          </a:stretch>
        </p:blipFill>
        <p:spPr>
          <a:xfrm>
            <a:off x="1219200" y="4724400"/>
            <a:ext cx="1981200" cy="1485900"/>
          </a:xfrm>
          <a:prstGeom prst="rect">
            <a:avLst/>
          </a:prstGeom>
        </p:spPr>
      </p:pic>
      <p:pic>
        <p:nvPicPr>
          <p:cNvPr id="33" name="Picture 32" descr="chili.jpg"/>
          <p:cNvPicPr>
            <a:picLocks noChangeAspect="1"/>
          </p:cNvPicPr>
          <p:nvPr/>
        </p:nvPicPr>
        <p:blipFill>
          <a:blip r:embed="rId19" cstate="print">
            <a:biLevel thresh="25000"/>
          </a:blip>
          <a:stretch>
            <a:fillRect/>
          </a:stretch>
        </p:blipFill>
        <p:spPr>
          <a:xfrm>
            <a:off x="0" y="3200400"/>
            <a:ext cx="1907400" cy="1430550"/>
          </a:xfrm>
          <a:prstGeom prst="rect">
            <a:avLst/>
          </a:prstGeom>
        </p:spPr>
      </p:pic>
      <p:sp>
        <p:nvSpPr>
          <p:cNvPr id="34" name="TextBox 33"/>
          <p:cNvSpPr txBox="1"/>
          <p:nvPr/>
        </p:nvSpPr>
        <p:spPr>
          <a:xfrm>
            <a:off x="3886200" y="4648200"/>
            <a:ext cx="1905000" cy="46166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দক্ষিণাঞ্চল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862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-3.04881E-6 L -0.52864 0.2426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400" y="12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3.45593E-6 L 0.2875 0.19709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400" y="99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4.56627E-6 L -0.00833 -0.54407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0" y="-2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-4.3789E-6 L 0.14583 0.24012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300" y="12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38889E-6 -2.03794E-6 L -0.50712 -0.5452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400" y="-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3.33333E-6 1.16586E-6 L 0.17084 -0.55517 " pathEditMode="relative" rAng="0" ptsTypes="AA">
                                      <p:cBhvr>
                                        <p:cTn id="8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00" y="-27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0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91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92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9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6.03747E-7 L -0.07813 0.3331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00" y="16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3.69188E-6 L 0.50781 0.19431 " pathEditMode="relative" rAng="0" ptsTypes="AA">
                                      <p:cBhvr>
                                        <p:cTn id="11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400" y="9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88889E-6 4.4483E-6 L 0.52743 -0.30118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400" y="-15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3.05806E-6 L 0.02396 -0.47421 " pathEditMode="relative" rAng="0" ptsTypes="AA">
                                      <p:cBhvr>
                                        <p:cTn id="138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00" y="-2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animClr clrSpc="rgb" dir="cw">
                                      <p:cBhvr>
                                        <p:cTn id="14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folHlink"/>
                                      </p:to>
                                    </p:animClr>
                                    <p:set>
                                      <p:cBhvr>
                                        <p:cTn id="14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61111E-6 -3.94633E-6 L 0.4085 0.21953 " pathEditMode="relative" rAng="0" ptsTypes="AA">
                                      <p:cBhvr>
                                        <p:cTn id="162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00" y="11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E-6 6.38446E-7 L -0.38855 0.38029 " pathEditMode="relative" rAng="0" ptsTypes="AA">
                                      <p:cBhvr>
                                        <p:cTn id="17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1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5.55556E-7 1.01781E-7 L -0.36632 -0.07518 " pathEditMode="relative" rAng="0" ptsTypes="AA">
                                      <p:cBhvr>
                                        <p:cTn id="18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300" y="-3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5" fill="hold">
                      <p:stCondLst>
                        <p:cond delay="indefinite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1.11111E-6 4.10826E-6 L -0.31389 0.55308 " pathEditMode="relative" rAng="0" ptsTypes="AA">
                                      <p:cBhvr>
                                        <p:cTn id="19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700" y="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3.33333E-6 1.02012E-6 L 0.275 -0.13047 " pathEditMode="relative" rAng="0" ptsTypes="AA">
                                      <p:cBhvr>
                                        <p:cTn id="210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800" y="-6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9" fill="hold">
                      <p:stCondLst>
                        <p:cond delay="indefinite"/>
                      </p:stCondLst>
                      <p:childTnLst>
                        <p:par>
                          <p:cTn id="220" fill="hold">
                            <p:stCondLst>
                              <p:cond delay="0"/>
                            </p:stCondLst>
                            <p:childTnLst>
                              <p:par>
                                <p:cTn id="2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2.77778E-6 -4.3789E-6 L 0.06632 0.55101 " pathEditMode="relative" rAng="0" ptsTypes="AA">
                                      <p:cBhvr>
                                        <p:cTn id="2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00" y="27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1" fill="hold">
                      <p:stCondLst>
                        <p:cond delay="indefinite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77778E-7 2.80361E-6 L 0.42066 0.09576 " pathEditMode="relative" rAng="0" ptsTypes="AA">
                                      <p:cBhvr>
                                        <p:cTn id="234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4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5" fill="hold">
                      <p:stCondLst>
                        <p:cond delay="indefinite"/>
                      </p:stCondLst>
                      <p:childTnLst>
                        <p:par>
                          <p:cTn id="236" fill="hold">
                            <p:stCondLst>
                              <p:cond delay="0"/>
                            </p:stCondLst>
                            <p:childTnLst>
                              <p:par>
                                <p:cTn id="23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5E-6 2.81749E-6 L -0.37031 0.14365 " pathEditMode="relative" rAng="0" ptsTypes="AA">
                                      <p:cBhvr>
                                        <p:cTn id="2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5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509" y="381000"/>
            <a:ext cx="82296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দলীয় </a:t>
            </a:r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কাজ</a:t>
            </a:r>
            <a:endParaRPr lang="bn-IN" sz="72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১০ মিনিট</a:t>
            </a:r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বাংলাদেশে অঞ্চলভিক্তিক প্রধান ফসল গুলোর নাম লিখ।</a:t>
            </a:r>
            <a:endParaRPr lang="bn-BD" sz="44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bn-BD" sz="3600" dirty="0" smtClean="0">
              <a:latin typeface="NikoshBAN" pitchFamily="2" charset="0"/>
              <a:cs typeface="NikoshBAN" pitchFamily="2" charset="0"/>
            </a:endParaRP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503238"/>
            <a:ext cx="8095488" cy="715962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err="1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295400"/>
            <a:ext cx="7620000" cy="403860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বেশি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উপাদানসমূহ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pPr algn="just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প্রতিটি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৩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 algn="just">
              <a:buNone/>
            </a:pP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54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006600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81000"/>
            <a:ext cx="749808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en-US" sz="6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latin typeface="NikoshBAN" pitchFamily="2" charset="0"/>
                <a:cs typeface="NikoshBAN" pitchFamily="2" charset="0"/>
              </a:rPr>
              <a:t>কাজ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2057400"/>
            <a:ext cx="7498080" cy="1143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আবহাওয়া ও জলবায়ুর উপর ভিক্তি করে বাংলাদেশকে কয়টি ভাগে ভাগ করা যায় তার বিবরন দাও।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538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04800"/>
            <a:ext cx="8686800" cy="6400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981200" y="4419600"/>
            <a:ext cx="46482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ChevronInverted">
              <a:avLst/>
            </a:prstTxWarp>
          </a:bodyPr>
          <a:lstStyle/>
          <a:p>
            <a:pPr algn="ctr"/>
            <a:r>
              <a:rPr lang="bn-BD" sz="9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806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bn-BD" sz="6600" b="1" dirty="0" smtClean="0">
                <a:ln>
                  <a:solidFill>
                    <a:srgbClr val="C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en-US" sz="6600" b="1" dirty="0">
              <a:ln>
                <a:solidFill>
                  <a:srgbClr val="C00000"/>
                </a:solidFill>
              </a:ln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343400" y="2209800"/>
            <a:ext cx="4572000" cy="2646878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বিনয় কুমার পান্ডে</a:t>
            </a:r>
            <a:endParaRPr lang="bn-BD" sz="54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সহকারি শিক্ষক  </a:t>
            </a: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ননীক্ষীর উচ্চ বিদ্যালয় </a:t>
            </a:r>
            <a:endParaRPr lang="bn-BD" sz="3600" b="1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মুকসুদপুর, গোপালগঞ্জ। </a:t>
            </a:r>
            <a:r>
              <a:rPr lang="bn-BD" sz="2800" b="1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26" y="1600200"/>
            <a:ext cx="3817507" cy="452596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997297515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676400"/>
            <a:ext cx="4114800" cy="21434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830" y="1676400"/>
            <a:ext cx="4844970" cy="207954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819856"/>
            <a:ext cx="3372321" cy="2114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8521" y="3819856"/>
            <a:ext cx="3333279" cy="200191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1800" y="3763391"/>
            <a:ext cx="2286000" cy="21148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6200" y="55305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/>
              <a:t>ছবিতে তোমরা কি দেখতে  পাচ্ছ?</a:t>
            </a:r>
          </a:p>
          <a:p>
            <a:r>
              <a:rPr lang="bn-IN" sz="4800" dirty="0" smtClean="0"/>
              <a:t> </a:t>
            </a:r>
            <a:endParaRPr lang="en-US" sz="4800" dirty="0"/>
          </a:p>
        </p:txBody>
      </p:sp>
    </p:spTree>
    <p:extLst>
      <p:ext uri="{BB962C8B-B14F-4D97-AF65-F5344CB8AC3E}">
        <p14:creationId xmlns:p14="http://schemas.microsoft.com/office/powerpoint/2010/main" val="2924435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24400" y="762000"/>
            <a:ext cx="38100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bn-IN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তে </a:t>
            </a:r>
            <a:r>
              <a:rPr lang="en-US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54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bn-IN" sz="54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র প্রভাব </a:t>
            </a:r>
            <a:endParaRPr lang="en-US" sz="5400" dirty="0"/>
          </a:p>
        </p:txBody>
      </p:sp>
      <p:pic>
        <p:nvPicPr>
          <p:cNvPr id="3" name="Picture 2" descr="Screen Clipping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8" y="838200"/>
            <a:ext cx="4324932" cy="3047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3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98" y="3733801"/>
            <a:ext cx="4419602" cy="2895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468" y="3886199"/>
            <a:ext cx="4172530" cy="274320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399468" y="152400"/>
            <a:ext cx="8592132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4000" dirty="0" smtClean="0">
                <a:solidFill>
                  <a:srgbClr val="FF0000"/>
                </a:solidFill>
              </a:rPr>
              <a:t>আমাদের আজকের পাঠের বিষয় হচ্ছেঃ 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9067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2174" y="969288"/>
            <a:ext cx="8686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4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4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৩।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অঞ্চলসমূহের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আবহাওয়াগত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বৈশিষ্ট্য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৫।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অঞ্চলভেদে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ফসলের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ভিন্নতার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 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92879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814388" y="624840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05740" y="1162050"/>
            <a:ext cx="1295400" cy="1219200"/>
            <a:chOff x="1828800" y="1447800"/>
            <a:chExt cx="1701800" cy="1727200"/>
          </a:xfrm>
        </p:grpSpPr>
        <p:pic>
          <p:nvPicPr>
            <p:cNvPr id="4" name="Picture 2" descr="C:\Users\Lab-7\Desktop\Lesson Plan\Picture\Rainfall High.png"/>
            <p:cNvPicPr>
              <a:picLocks noChangeAspect="1" noChangeArrowheads="1"/>
            </p:cNvPicPr>
            <p:nvPr/>
          </p:nvPicPr>
          <p:blipFill>
            <a:blip r:embed="rId2" cstate="print">
              <a:lum bright="10000"/>
            </a:blip>
            <a:srcRect/>
            <a:stretch>
              <a:fillRect/>
            </a:stretch>
          </p:blipFill>
          <p:spPr bwMode="auto">
            <a:xfrm>
              <a:off x="1828800" y="1447800"/>
              <a:ext cx="1701800" cy="17272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5" name="TextBox 4"/>
            <p:cNvSpPr txBox="1"/>
            <p:nvPr/>
          </p:nvSpPr>
          <p:spPr>
            <a:xfrm>
              <a:off x="2286000" y="1885950"/>
              <a:ext cx="104438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বৃষ্টিপাত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53665" y="4724400"/>
            <a:ext cx="1066800" cy="1066800"/>
            <a:chOff x="4343400" y="5251788"/>
            <a:chExt cx="1066800" cy="1066800"/>
          </a:xfrm>
        </p:grpSpPr>
        <p:sp>
          <p:nvSpPr>
            <p:cNvPr id="7" name="Oval 6"/>
            <p:cNvSpPr/>
            <p:nvPr/>
          </p:nvSpPr>
          <p:spPr>
            <a:xfrm>
              <a:off x="4343400" y="5251788"/>
              <a:ext cx="1066800" cy="1066800"/>
            </a:xfrm>
            <a:prstGeom prst="ellipse">
              <a:avLst/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486275" y="5468034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বায়ুর</a:t>
              </a:r>
              <a:r>
                <a:rPr lang="en-US" b="1" dirty="0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চাপ</a:t>
              </a:r>
              <a:endPara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029540" y="3600450"/>
            <a:ext cx="1013012" cy="1095856"/>
            <a:chOff x="1828800" y="3657600"/>
            <a:chExt cx="1013012" cy="1095856"/>
          </a:xfrm>
        </p:grpSpPr>
        <p:pic>
          <p:nvPicPr>
            <p:cNvPr id="10" name="Picture 9" descr="anemometer.jp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828800" y="3657600"/>
              <a:ext cx="1013012" cy="107632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1" name="TextBox 10"/>
            <p:cNvSpPr txBox="1"/>
            <p:nvPr/>
          </p:nvSpPr>
          <p:spPr>
            <a:xfrm>
              <a:off x="1905000" y="4107125"/>
              <a:ext cx="8382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বায়ু</a:t>
              </a:r>
              <a:r>
                <a:rPr lang="en-US" b="1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প্রবাহ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3696540" y="171450"/>
            <a:ext cx="1143000" cy="1143000"/>
            <a:chOff x="4495800" y="228600"/>
            <a:chExt cx="1143000" cy="1143000"/>
          </a:xfrm>
        </p:grpSpPr>
        <p:pic>
          <p:nvPicPr>
            <p:cNvPr id="13" name="Picture 12" descr="Sunny-icon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4495800" y="228600"/>
              <a:ext cx="1143000" cy="1143000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4" name="TextBox 13"/>
            <p:cNvSpPr txBox="1"/>
            <p:nvPr/>
          </p:nvSpPr>
          <p:spPr>
            <a:xfrm>
              <a:off x="4648200" y="6096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সূর্যরশ্মি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6363540" y="1390650"/>
            <a:ext cx="1047750" cy="1340882"/>
            <a:chOff x="7162800" y="1447800"/>
            <a:chExt cx="1047750" cy="1340882"/>
          </a:xfrm>
        </p:grpSpPr>
        <p:pic>
          <p:nvPicPr>
            <p:cNvPr id="16" name="Picture 3" descr="C:\Users\Lab-7\Desktop\Lesson Plan\Picture\heat.gif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7162800" y="1447800"/>
              <a:ext cx="1047750" cy="124777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17" name="TextBox 16"/>
            <p:cNvSpPr txBox="1"/>
            <p:nvPr/>
          </p:nvSpPr>
          <p:spPr>
            <a:xfrm>
              <a:off x="7239000" y="241935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তাপমাত্রা</a:t>
              </a:r>
              <a:endPara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239000" y="1905000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তাপমাত্রা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391275" y="3950910"/>
            <a:ext cx="1076325" cy="1123772"/>
            <a:chOff x="7086600" y="4419600"/>
            <a:chExt cx="1076325" cy="1340882"/>
          </a:xfrm>
        </p:grpSpPr>
        <p:pic>
          <p:nvPicPr>
            <p:cNvPr id="20" name="Picture 4" descr="C:\Users\Lab-7\Desktop\Lesson Plan\Picture\humidity.gif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7086600" y="4419600"/>
              <a:ext cx="1076325" cy="1247775"/>
            </a:xfrm>
            <a:prstGeom prst="ellipse">
              <a:avLst/>
            </a:prstGeom>
            <a:ln w="190500" cap="rnd">
              <a:solidFill>
                <a:srgbClr val="C8C6BD"/>
              </a:solidFill>
              <a:prstDash val="solid"/>
            </a:ln>
            <a:effectLst>
              <a:outerShdw blurRad="127000" algn="bl" rotWithShape="0">
                <a:srgbClr val="000000"/>
              </a:outerShdw>
            </a:effectLst>
            <a:scene3d>
              <a:camera prst="perspectiveFront" fov="5400000"/>
              <a:lightRig rig="threePt" dir="t">
                <a:rot lat="0" lon="0" rev="19200000"/>
              </a:lightRig>
            </a:scene3d>
            <a:sp3d extrusionH="25400">
              <a:bevelT w="304800" h="152400" prst="hardEdge"/>
              <a:extrusionClr>
                <a:srgbClr val="000000"/>
              </a:extrusionClr>
            </a:sp3d>
          </p:spPr>
        </p:pic>
        <p:sp>
          <p:nvSpPr>
            <p:cNvPr id="21" name="TextBox 20"/>
            <p:cNvSpPr txBox="1"/>
            <p:nvPr/>
          </p:nvSpPr>
          <p:spPr>
            <a:xfrm>
              <a:off x="7172325" y="5391150"/>
              <a:ext cx="838200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solidFill>
                    <a:schemeClr val="bg1"/>
                  </a:solidFill>
                  <a:latin typeface="NikoshBAN" pitchFamily="2" charset="0"/>
                  <a:cs typeface="NikoshBAN" pitchFamily="2" charset="0"/>
                </a:rPr>
                <a:t>আর্দ্রতা</a:t>
              </a:r>
              <a:endParaRPr lang="en-US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135065" y="4781263"/>
              <a:ext cx="8382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err="1" smtClean="0">
                  <a:latin typeface="NikoshBAN" pitchFamily="2" charset="0"/>
                  <a:cs typeface="NikoshBAN" pitchFamily="2" charset="0"/>
                </a:rPr>
                <a:t>আর্দ্রতা</a:t>
              </a:r>
              <a:endParaRPr lang="en-US" b="1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3" name="TextBox 22"/>
          <p:cNvSpPr txBox="1"/>
          <p:nvPr/>
        </p:nvSpPr>
        <p:spPr>
          <a:xfrm>
            <a:off x="2971800" y="2381250"/>
            <a:ext cx="24384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দৈনন্দিন অবস্থা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62000" y="5850523"/>
            <a:ext cx="7696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ফসল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উৎপাদনের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বৃষ্টিপাত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সূর্যরশ্মি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তাপমাত্রা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আর্দ্রতা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বায়ুর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চাপ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প্রবাহের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দৈনন্দিন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অবস্থাকে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b="1" dirty="0" err="1" smtClean="0"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0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Freeform 23"/>
          <p:cNvSpPr/>
          <p:nvPr/>
        </p:nvSpPr>
        <p:spPr>
          <a:xfrm>
            <a:off x="2241220" y="1191519"/>
            <a:ext cx="4122320" cy="3339072"/>
          </a:xfrm>
          <a:custGeom>
            <a:avLst/>
            <a:gdLst>
              <a:gd name="connsiteX0" fmla="*/ 844952 w 4122320"/>
              <a:gd name="connsiteY0" fmla="*/ 1472891 h 3339072"/>
              <a:gd name="connsiteX1" fmla="*/ 2280212 w 4122320"/>
              <a:gd name="connsiteY1" fmla="*/ 1461316 h 3339072"/>
              <a:gd name="connsiteX2" fmla="*/ 2928395 w 4122320"/>
              <a:gd name="connsiteY2" fmla="*/ 1438167 h 3339072"/>
              <a:gd name="connsiteX3" fmla="*/ 2951544 w 4122320"/>
              <a:gd name="connsiteY3" fmla="*/ 1553914 h 3339072"/>
              <a:gd name="connsiteX4" fmla="*/ 2928395 w 4122320"/>
              <a:gd name="connsiteY4" fmla="*/ 1623362 h 3339072"/>
              <a:gd name="connsiteX5" fmla="*/ 2939969 w 4122320"/>
              <a:gd name="connsiteY5" fmla="*/ 1750683 h 3339072"/>
              <a:gd name="connsiteX6" fmla="*/ 2951544 w 4122320"/>
              <a:gd name="connsiteY6" fmla="*/ 1808557 h 3339072"/>
              <a:gd name="connsiteX7" fmla="*/ 2963119 w 4122320"/>
              <a:gd name="connsiteY7" fmla="*/ 1889579 h 3339072"/>
              <a:gd name="connsiteX8" fmla="*/ 2951544 w 4122320"/>
              <a:gd name="connsiteY8" fmla="*/ 2584060 h 3339072"/>
              <a:gd name="connsiteX9" fmla="*/ 2939969 w 4122320"/>
              <a:gd name="connsiteY9" fmla="*/ 2630359 h 3339072"/>
              <a:gd name="connsiteX10" fmla="*/ 2766349 w 4122320"/>
              <a:gd name="connsiteY10" fmla="*/ 2641934 h 3339072"/>
              <a:gd name="connsiteX11" fmla="*/ 2696901 w 4122320"/>
              <a:gd name="connsiteY11" fmla="*/ 2653508 h 3339072"/>
              <a:gd name="connsiteX12" fmla="*/ 2615878 w 4122320"/>
              <a:gd name="connsiteY12" fmla="*/ 2665083 h 3339072"/>
              <a:gd name="connsiteX13" fmla="*/ 2558005 w 4122320"/>
              <a:gd name="connsiteY13" fmla="*/ 2676658 h 3339072"/>
              <a:gd name="connsiteX14" fmla="*/ 2523281 w 4122320"/>
              <a:gd name="connsiteY14" fmla="*/ 2688233 h 3339072"/>
              <a:gd name="connsiteX15" fmla="*/ 1979271 w 4122320"/>
              <a:gd name="connsiteY15" fmla="*/ 2711382 h 3339072"/>
              <a:gd name="connsiteX16" fmla="*/ 1944547 w 4122320"/>
              <a:gd name="connsiteY16" fmla="*/ 2722957 h 3339072"/>
              <a:gd name="connsiteX17" fmla="*/ 1909823 w 4122320"/>
              <a:gd name="connsiteY17" fmla="*/ 2746106 h 3339072"/>
              <a:gd name="connsiteX18" fmla="*/ 1192192 w 4122320"/>
              <a:gd name="connsiteY18" fmla="*/ 2734531 h 3339072"/>
              <a:gd name="connsiteX19" fmla="*/ 1122744 w 4122320"/>
              <a:gd name="connsiteY19" fmla="*/ 2722957 h 3339072"/>
              <a:gd name="connsiteX20" fmla="*/ 1053296 w 4122320"/>
              <a:gd name="connsiteY20" fmla="*/ 2699807 h 3339072"/>
              <a:gd name="connsiteX21" fmla="*/ 844952 w 4122320"/>
              <a:gd name="connsiteY21" fmla="*/ 2711382 h 3339072"/>
              <a:gd name="connsiteX22" fmla="*/ 752354 w 4122320"/>
              <a:gd name="connsiteY22" fmla="*/ 2734531 h 3339072"/>
              <a:gd name="connsiteX23" fmla="*/ 717630 w 4122320"/>
              <a:gd name="connsiteY23" fmla="*/ 2722957 h 3339072"/>
              <a:gd name="connsiteX24" fmla="*/ 694481 w 4122320"/>
              <a:gd name="connsiteY24" fmla="*/ 2514612 h 3339072"/>
              <a:gd name="connsiteX25" fmla="*/ 671331 w 4122320"/>
              <a:gd name="connsiteY25" fmla="*/ 2433589 h 3339072"/>
              <a:gd name="connsiteX26" fmla="*/ 659757 w 4122320"/>
              <a:gd name="connsiteY26" fmla="*/ 2340992 h 3339072"/>
              <a:gd name="connsiteX27" fmla="*/ 648182 w 4122320"/>
              <a:gd name="connsiteY27" fmla="*/ 2294693 h 3339072"/>
              <a:gd name="connsiteX28" fmla="*/ 636607 w 4122320"/>
              <a:gd name="connsiteY28" fmla="*/ 2132648 h 3339072"/>
              <a:gd name="connsiteX29" fmla="*/ 648182 w 4122320"/>
              <a:gd name="connsiteY29" fmla="*/ 1785407 h 3339072"/>
              <a:gd name="connsiteX30" fmla="*/ 659757 w 4122320"/>
              <a:gd name="connsiteY30" fmla="*/ 1739108 h 3339072"/>
              <a:gd name="connsiteX31" fmla="*/ 671331 w 4122320"/>
              <a:gd name="connsiteY31" fmla="*/ 1496040 h 3339072"/>
              <a:gd name="connsiteX32" fmla="*/ 925974 w 4122320"/>
              <a:gd name="connsiteY32" fmla="*/ 1484465 h 3339072"/>
              <a:gd name="connsiteX33" fmla="*/ 879676 w 4122320"/>
              <a:gd name="connsiteY33" fmla="*/ 1472891 h 3339072"/>
              <a:gd name="connsiteX34" fmla="*/ 810228 w 4122320"/>
              <a:gd name="connsiteY34" fmla="*/ 1507615 h 3339072"/>
              <a:gd name="connsiteX35" fmla="*/ 740780 w 4122320"/>
              <a:gd name="connsiteY35" fmla="*/ 1530764 h 3339072"/>
              <a:gd name="connsiteX36" fmla="*/ 671331 w 4122320"/>
              <a:gd name="connsiteY36" fmla="*/ 1519189 h 3339072"/>
              <a:gd name="connsiteX37" fmla="*/ 636607 w 4122320"/>
              <a:gd name="connsiteY37" fmla="*/ 1415017 h 3339072"/>
              <a:gd name="connsiteX38" fmla="*/ 613458 w 4122320"/>
              <a:gd name="connsiteY38" fmla="*/ 1380293 h 3339072"/>
              <a:gd name="connsiteX39" fmla="*/ 601883 w 4122320"/>
              <a:gd name="connsiteY39" fmla="*/ 1345569 h 3339072"/>
              <a:gd name="connsiteX40" fmla="*/ 567159 w 4122320"/>
              <a:gd name="connsiteY40" fmla="*/ 1310845 h 3339072"/>
              <a:gd name="connsiteX41" fmla="*/ 544010 w 4122320"/>
              <a:gd name="connsiteY41" fmla="*/ 1276121 h 3339072"/>
              <a:gd name="connsiteX42" fmla="*/ 509286 w 4122320"/>
              <a:gd name="connsiteY42" fmla="*/ 1241397 h 3339072"/>
              <a:gd name="connsiteX43" fmla="*/ 462987 w 4122320"/>
              <a:gd name="connsiteY43" fmla="*/ 1171949 h 3339072"/>
              <a:gd name="connsiteX44" fmla="*/ 439838 w 4122320"/>
              <a:gd name="connsiteY44" fmla="*/ 1137225 h 3339072"/>
              <a:gd name="connsiteX45" fmla="*/ 393539 w 4122320"/>
              <a:gd name="connsiteY45" fmla="*/ 1090926 h 3339072"/>
              <a:gd name="connsiteX46" fmla="*/ 370390 w 4122320"/>
              <a:gd name="connsiteY46" fmla="*/ 1021478 h 3339072"/>
              <a:gd name="connsiteX47" fmla="*/ 300942 w 4122320"/>
              <a:gd name="connsiteY47" fmla="*/ 940455 h 3339072"/>
              <a:gd name="connsiteX48" fmla="*/ 277792 w 4122320"/>
              <a:gd name="connsiteY48" fmla="*/ 917306 h 3339072"/>
              <a:gd name="connsiteX49" fmla="*/ 254643 w 4122320"/>
              <a:gd name="connsiteY49" fmla="*/ 882582 h 3339072"/>
              <a:gd name="connsiteX50" fmla="*/ 231493 w 4122320"/>
              <a:gd name="connsiteY50" fmla="*/ 836283 h 3339072"/>
              <a:gd name="connsiteX51" fmla="*/ 196769 w 4122320"/>
              <a:gd name="connsiteY51" fmla="*/ 813134 h 3339072"/>
              <a:gd name="connsiteX52" fmla="*/ 277792 w 4122320"/>
              <a:gd name="connsiteY52" fmla="*/ 940455 h 3339072"/>
              <a:gd name="connsiteX53" fmla="*/ 300942 w 4122320"/>
              <a:gd name="connsiteY53" fmla="*/ 975179 h 3339072"/>
              <a:gd name="connsiteX54" fmla="*/ 324091 w 4122320"/>
              <a:gd name="connsiteY54" fmla="*/ 998329 h 3339072"/>
              <a:gd name="connsiteX55" fmla="*/ 370390 w 4122320"/>
              <a:gd name="connsiteY55" fmla="*/ 1067777 h 3339072"/>
              <a:gd name="connsiteX56" fmla="*/ 416688 w 4122320"/>
              <a:gd name="connsiteY56" fmla="*/ 1171949 h 3339072"/>
              <a:gd name="connsiteX57" fmla="*/ 439838 w 4122320"/>
              <a:gd name="connsiteY57" fmla="*/ 1195098 h 3339072"/>
              <a:gd name="connsiteX58" fmla="*/ 486136 w 4122320"/>
              <a:gd name="connsiteY58" fmla="*/ 1310845 h 3339072"/>
              <a:gd name="connsiteX59" fmla="*/ 509286 w 4122320"/>
              <a:gd name="connsiteY59" fmla="*/ 1368719 h 3339072"/>
              <a:gd name="connsiteX60" fmla="*/ 555585 w 4122320"/>
              <a:gd name="connsiteY60" fmla="*/ 1461316 h 3339072"/>
              <a:gd name="connsiteX61" fmla="*/ 590309 w 4122320"/>
              <a:gd name="connsiteY61" fmla="*/ 1542339 h 3339072"/>
              <a:gd name="connsiteX62" fmla="*/ 625033 w 4122320"/>
              <a:gd name="connsiteY62" fmla="*/ 1600212 h 3339072"/>
              <a:gd name="connsiteX63" fmla="*/ 601883 w 4122320"/>
              <a:gd name="connsiteY63" fmla="*/ 1507615 h 3339072"/>
              <a:gd name="connsiteX64" fmla="*/ 555585 w 4122320"/>
              <a:gd name="connsiteY64" fmla="*/ 1438167 h 3339072"/>
              <a:gd name="connsiteX65" fmla="*/ 544010 w 4122320"/>
              <a:gd name="connsiteY65" fmla="*/ 1403443 h 3339072"/>
              <a:gd name="connsiteX66" fmla="*/ 613458 w 4122320"/>
              <a:gd name="connsiteY66" fmla="*/ 1472891 h 3339072"/>
              <a:gd name="connsiteX67" fmla="*/ 648182 w 4122320"/>
              <a:gd name="connsiteY67" fmla="*/ 1496040 h 3339072"/>
              <a:gd name="connsiteX68" fmla="*/ 659757 w 4122320"/>
              <a:gd name="connsiteY68" fmla="*/ 1530764 h 3339072"/>
              <a:gd name="connsiteX69" fmla="*/ 636607 w 4122320"/>
              <a:gd name="connsiteY69" fmla="*/ 1542339 h 3339072"/>
              <a:gd name="connsiteX70" fmla="*/ 601883 w 4122320"/>
              <a:gd name="connsiteY70" fmla="*/ 1484465 h 3339072"/>
              <a:gd name="connsiteX71" fmla="*/ 567159 w 4122320"/>
              <a:gd name="connsiteY71" fmla="*/ 1449741 h 3339072"/>
              <a:gd name="connsiteX72" fmla="*/ 555585 w 4122320"/>
              <a:gd name="connsiteY72" fmla="*/ 1415017 h 3339072"/>
              <a:gd name="connsiteX73" fmla="*/ 532435 w 4122320"/>
              <a:gd name="connsiteY73" fmla="*/ 1391868 h 3339072"/>
              <a:gd name="connsiteX74" fmla="*/ 509286 w 4122320"/>
              <a:gd name="connsiteY74" fmla="*/ 1357144 h 3339072"/>
              <a:gd name="connsiteX75" fmla="*/ 486136 w 4122320"/>
              <a:gd name="connsiteY75" fmla="*/ 1310845 h 3339072"/>
              <a:gd name="connsiteX76" fmla="*/ 439838 w 4122320"/>
              <a:gd name="connsiteY76" fmla="*/ 1241397 h 3339072"/>
              <a:gd name="connsiteX77" fmla="*/ 428263 w 4122320"/>
              <a:gd name="connsiteY77" fmla="*/ 1206673 h 3339072"/>
              <a:gd name="connsiteX78" fmla="*/ 381964 w 4122320"/>
              <a:gd name="connsiteY78" fmla="*/ 1137225 h 3339072"/>
              <a:gd name="connsiteX79" fmla="*/ 347240 w 4122320"/>
              <a:gd name="connsiteY79" fmla="*/ 1067777 h 3339072"/>
              <a:gd name="connsiteX80" fmla="*/ 335666 w 4122320"/>
              <a:gd name="connsiteY80" fmla="*/ 1033053 h 3339072"/>
              <a:gd name="connsiteX81" fmla="*/ 300942 w 4122320"/>
              <a:gd name="connsiteY81" fmla="*/ 1009903 h 3339072"/>
              <a:gd name="connsiteX82" fmla="*/ 289367 w 4122320"/>
              <a:gd name="connsiteY82" fmla="*/ 963605 h 3339072"/>
              <a:gd name="connsiteX83" fmla="*/ 324091 w 4122320"/>
              <a:gd name="connsiteY83" fmla="*/ 986754 h 3339072"/>
              <a:gd name="connsiteX84" fmla="*/ 370390 w 4122320"/>
              <a:gd name="connsiteY84" fmla="*/ 1033053 h 3339072"/>
              <a:gd name="connsiteX85" fmla="*/ 416688 w 4122320"/>
              <a:gd name="connsiteY85" fmla="*/ 1067777 h 3339072"/>
              <a:gd name="connsiteX86" fmla="*/ 439838 w 4122320"/>
              <a:gd name="connsiteY86" fmla="*/ 1102501 h 3339072"/>
              <a:gd name="connsiteX87" fmla="*/ 509286 w 4122320"/>
              <a:gd name="connsiteY87" fmla="*/ 1171949 h 3339072"/>
              <a:gd name="connsiteX88" fmla="*/ 578734 w 4122320"/>
              <a:gd name="connsiteY88" fmla="*/ 1229822 h 3339072"/>
              <a:gd name="connsiteX89" fmla="*/ 590309 w 4122320"/>
              <a:gd name="connsiteY89" fmla="*/ 1264546 h 3339072"/>
              <a:gd name="connsiteX90" fmla="*/ 613458 w 4122320"/>
              <a:gd name="connsiteY90" fmla="*/ 1287696 h 3339072"/>
              <a:gd name="connsiteX91" fmla="*/ 648182 w 4122320"/>
              <a:gd name="connsiteY91" fmla="*/ 1333995 h 3339072"/>
              <a:gd name="connsiteX92" fmla="*/ 682906 w 4122320"/>
              <a:gd name="connsiteY92" fmla="*/ 1368719 h 3339072"/>
              <a:gd name="connsiteX93" fmla="*/ 729205 w 4122320"/>
              <a:gd name="connsiteY93" fmla="*/ 1426592 h 3339072"/>
              <a:gd name="connsiteX94" fmla="*/ 740780 w 4122320"/>
              <a:gd name="connsiteY94" fmla="*/ 1461316 h 3339072"/>
              <a:gd name="connsiteX95" fmla="*/ 763929 w 4122320"/>
              <a:gd name="connsiteY95" fmla="*/ 1496040 h 3339072"/>
              <a:gd name="connsiteX96" fmla="*/ 833377 w 4122320"/>
              <a:gd name="connsiteY96" fmla="*/ 1530764 h 3339072"/>
              <a:gd name="connsiteX97" fmla="*/ 879676 w 4122320"/>
              <a:gd name="connsiteY97" fmla="*/ 1530764 h 3339072"/>
              <a:gd name="connsiteX98" fmla="*/ 1250066 w 4122320"/>
              <a:gd name="connsiteY98" fmla="*/ 1519189 h 3339072"/>
              <a:gd name="connsiteX99" fmla="*/ 1284790 w 4122320"/>
              <a:gd name="connsiteY99" fmla="*/ 1507615 h 3339072"/>
              <a:gd name="connsiteX100" fmla="*/ 1400536 w 4122320"/>
              <a:gd name="connsiteY100" fmla="*/ 1484465 h 3339072"/>
              <a:gd name="connsiteX101" fmla="*/ 1180617 w 4122320"/>
              <a:gd name="connsiteY101" fmla="*/ 1461316 h 3339072"/>
              <a:gd name="connsiteX102" fmla="*/ 1041721 w 4122320"/>
              <a:gd name="connsiteY102" fmla="*/ 1484465 h 3339072"/>
              <a:gd name="connsiteX103" fmla="*/ 1689904 w 4122320"/>
              <a:gd name="connsiteY103" fmla="*/ 1472891 h 3339072"/>
              <a:gd name="connsiteX104" fmla="*/ 1713053 w 4122320"/>
              <a:gd name="connsiteY104" fmla="*/ 1102501 h 3339072"/>
              <a:gd name="connsiteX105" fmla="*/ 1736202 w 4122320"/>
              <a:gd name="connsiteY105" fmla="*/ 1009903 h 3339072"/>
              <a:gd name="connsiteX106" fmla="*/ 1782501 w 4122320"/>
              <a:gd name="connsiteY106" fmla="*/ 940455 h 3339072"/>
              <a:gd name="connsiteX107" fmla="*/ 1817225 w 4122320"/>
              <a:gd name="connsiteY107" fmla="*/ 778410 h 3339072"/>
              <a:gd name="connsiteX108" fmla="*/ 1840374 w 4122320"/>
              <a:gd name="connsiteY108" fmla="*/ 708962 h 3339072"/>
              <a:gd name="connsiteX109" fmla="*/ 1851949 w 4122320"/>
              <a:gd name="connsiteY109" fmla="*/ 662663 h 3339072"/>
              <a:gd name="connsiteX110" fmla="*/ 1875099 w 4122320"/>
              <a:gd name="connsiteY110" fmla="*/ 593215 h 3339072"/>
              <a:gd name="connsiteX111" fmla="*/ 1909823 w 4122320"/>
              <a:gd name="connsiteY111" fmla="*/ 489043 h 3339072"/>
              <a:gd name="connsiteX112" fmla="*/ 1932972 w 4122320"/>
              <a:gd name="connsiteY112" fmla="*/ 350146 h 3339072"/>
              <a:gd name="connsiteX113" fmla="*/ 1956121 w 4122320"/>
              <a:gd name="connsiteY113" fmla="*/ 315422 h 3339072"/>
              <a:gd name="connsiteX114" fmla="*/ 1979271 w 4122320"/>
              <a:gd name="connsiteY114" fmla="*/ 257549 h 3339072"/>
              <a:gd name="connsiteX115" fmla="*/ 1990845 w 4122320"/>
              <a:gd name="connsiteY115" fmla="*/ 107078 h 3339072"/>
              <a:gd name="connsiteX116" fmla="*/ 2002420 w 4122320"/>
              <a:gd name="connsiteY116" fmla="*/ 2906 h 3339072"/>
              <a:gd name="connsiteX117" fmla="*/ 2013995 w 4122320"/>
              <a:gd name="connsiteY117" fmla="*/ 49205 h 3339072"/>
              <a:gd name="connsiteX118" fmla="*/ 2025569 w 4122320"/>
              <a:gd name="connsiteY118" fmla="*/ 107078 h 3339072"/>
              <a:gd name="connsiteX119" fmla="*/ 2002420 w 4122320"/>
              <a:gd name="connsiteY119" fmla="*/ 1461316 h 3339072"/>
              <a:gd name="connsiteX120" fmla="*/ 1990845 w 4122320"/>
              <a:gd name="connsiteY120" fmla="*/ 1415017 h 3339072"/>
              <a:gd name="connsiteX121" fmla="*/ 2002420 w 4122320"/>
              <a:gd name="connsiteY121" fmla="*/ 674238 h 3339072"/>
              <a:gd name="connsiteX122" fmla="*/ 2013995 w 4122320"/>
              <a:gd name="connsiteY122" fmla="*/ 604789 h 3339072"/>
              <a:gd name="connsiteX123" fmla="*/ 2025569 w 4122320"/>
              <a:gd name="connsiteY123" fmla="*/ 570065 h 3339072"/>
              <a:gd name="connsiteX124" fmla="*/ 2037144 w 4122320"/>
              <a:gd name="connsiteY124" fmla="*/ 523767 h 3339072"/>
              <a:gd name="connsiteX125" fmla="*/ 2013995 w 4122320"/>
              <a:gd name="connsiteY125" fmla="*/ 708962 h 3339072"/>
              <a:gd name="connsiteX126" fmla="*/ 1990845 w 4122320"/>
              <a:gd name="connsiteY126" fmla="*/ 755260 h 3339072"/>
              <a:gd name="connsiteX127" fmla="*/ 1956121 w 4122320"/>
              <a:gd name="connsiteY127" fmla="*/ 905731 h 3339072"/>
              <a:gd name="connsiteX128" fmla="*/ 1898248 w 4122320"/>
              <a:gd name="connsiteY128" fmla="*/ 998329 h 3339072"/>
              <a:gd name="connsiteX129" fmla="*/ 1886673 w 4122320"/>
              <a:gd name="connsiteY129" fmla="*/ 1033053 h 3339072"/>
              <a:gd name="connsiteX130" fmla="*/ 1840374 w 4122320"/>
              <a:gd name="connsiteY130" fmla="*/ 1114076 h 3339072"/>
              <a:gd name="connsiteX131" fmla="*/ 1828800 w 4122320"/>
              <a:gd name="connsiteY131" fmla="*/ 1148800 h 3339072"/>
              <a:gd name="connsiteX132" fmla="*/ 1817225 w 4122320"/>
              <a:gd name="connsiteY132" fmla="*/ 1195098 h 3339072"/>
              <a:gd name="connsiteX133" fmla="*/ 1794076 w 4122320"/>
              <a:gd name="connsiteY133" fmla="*/ 1229822 h 3339072"/>
              <a:gd name="connsiteX134" fmla="*/ 1782501 w 4122320"/>
              <a:gd name="connsiteY134" fmla="*/ 1287696 h 3339072"/>
              <a:gd name="connsiteX135" fmla="*/ 1759352 w 4122320"/>
              <a:gd name="connsiteY135" fmla="*/ 1357144 h 3339072"/>
              <a:gd name="connsiteX136" fmla="*/ 1782501 w 4122320"/>
              <a:gd name="connsiteY136" fmla="*/ 998329 h 3339072"/>
              <a:gd name="connsiteX137" fmla="*/ 1817225 w 4122320"/>
              <a:gd name="connsiteY137" fmla="*/ 905731 h 3339072"/>
              <a:gd name="connsiteX138" fmla="*/ 1828800 w 4122320"/>
              <a:gd name="connsiteY138" fmla="*/ 871007 h 3339072"/>
              <a:gd name="connsiteX139" fmla="*/ 1840374 w 4122320"/>
              <a:gd name="connsiteY139" fmla="*/ 801559 h 3339072"/>
              <a:gd name="connsiteX140" fmla="*/ 1875099 w 4122320"/>
              <a:gd name="connsiteY140" fmla="*/ 708962 h 3339072"/>
              <a:gd name="connsiteX141" fmla="*/ 1898248 w 4122320"/>
              <a:gd name="connsiteY141" fmla="*/ 616364 h 3339072"/>
              <a:gd name="connsiteX142" fmla="*/ 1932972 w 4122320"/>
              <a:gd name="connsiteY142" fmla="*/ 546916 h 3339072"/>
              <a:gd name="connsiteX143" fmla="*/ 1944547 w 4122320"/>
              <a:gd name="connsiteY143" fmla="*/ 778410 h 3339072"/>
              <a:gd name="connsiteX144" fmla="*/ 1875099 w 4122320"/>
              <a:gd name="connsiteY144" fmla="*/ 894157 h 3339072"/>
              <a:gd name="connsiteX145" fmla="*/ 1851949 w 4122320"/>
              <a:gd name="connsiteY145" fmla="*/ 928881 h 3339072"/>
              <a:gd name="connsiteX146" fmla="*/ 1828800 w 4122320"/>
              <a:gd name="connsiteY146" fmla="*/ 963605 h 3339072"/>
              <a:gd name="connsiteX147" fmla="*/ 1782501 w 4122320"/>
              <a:gd name="connsiteY147" fmla="*/ 1021478 h 3339072"/>
              <a:gd name="connsiteX148" fmla="*/ 1770926 w 4122320"/>
              <a:gd name="connsiteY148" fmla="*/ 1056202 h 3339072"/>
              <a:gd name="connsiteX149" fmla="*/ 1747777 w 4122320"/>
              <a:gd name="connsiteY149" fmla="*/ 1090926 h 3339072"/>
              <a:gd name="connsiteX150" fmla="*/ 1701478 w 4122320"/>
              <a:gd name="connsiteY150" fmla="*/ 1160374 h 3339072"/>
              <a:gd name="connsiteX151" fmla="*/ 1666754 w 4122320"/>
              <a:gd name="connsiteY151" fmla="*/ 1276121 h 3339072"/>
              <a:gd name="connsiteX152" fmla="*/ 1643605 w 4122320"/>
              <a:gd name="connsiteY152" fmla="*/ 1310845 h 3339072"/>
              <a:gd name="connsiteX153" fmla="*/ 1678329 w 4122320"/>
              <a:gd name="connsiteY153" fmla="*/ 1206673 h 3339072"/>
              <a:gd name="connsiteX154" fmla="*/ 1689904 w 4122320"/>
              <a:gd name="connsiteY154" fmla="*/ 1160374 h 3339072"/>
              <a:gd name="connsiteX155" fmla="*/ 1736202 w 4122320"/>
              <a:gd name="connsiteY155" fmla="*/ 1090926 h 3339072"/>
              <a:gd name="connsiteX156" fmla="*/ 1759352 w 4122320"/>
              <a:gd name="connsiteY156" fmla="*/ 1056202 h 3339072"/>
              <a:gd name="connsiteX157" fmla="*/ 1794076 w 4122320"/>
              <a:gd name="connsiteY157" fmla="*/ 952030 h 3339072"/>
              <a:gd name="connsiteX158" fmla="*/ 1805650 w 4122320"/>
              <a:gd name="connsiteY158" fmla="*/ 917306 h 3339072"/>
              <a:gd name="connsiteX159" fmla="*/ 1817225 w 4122320"/>
              <a:gd name="connsiteY159" fmla="*/ 871007 h 3339072"/>
              <a:gd name="connsiteX160" fmla="*/ 1863524 w 4122320"/>
              <a:gd name="connsiteY160" fmla="*/ 1033053 h 3339072"/>
              <a:gd name="connsiteX161" fmla="*/ 1851949 w 4122320"/>
              <a:gd name="connsiteY161" fmla="*/ 1160374 h 3339072"/>
              <a:gd name="connsiteX162" fmla="*/ 1817225 w 4122320"/>
              <a:gd name="connsiteY162" fmla="*/ 1264546 h 3339072"/>
              <a:gd name="connsiteX163" fmla="*/ 1782501 w 4122320"/>
              <a:gd name="connsiteY163" fmla="*/ 1368719 h 3339072"/>
              <a:gd name="connsiteX164" fmla="*/ 1770926 w 4122320"/>
              <a:gd name="connsiteY164" fmla="*/ 1403443 h 3339072"/>
              <a:gd name="connsiteX165" fmla="*/ 1759352 w 4122320"/>
              <a:gd name="connsiteY165" fmla="*/ 1368719 h 3339072"/>
              <a:gd name="connsiteX166" fmla="*/ 1782501 w 4122320"/>
              <a:gd name="connsiteY166" fmla="*/ 1287696 h 3339072"/>
              <a:gd name="connsiteX167" fmla="*/ 1805650 w 4122320"/>
              <a:gd name="connsiteY167" fmla="*/ 1206673 h 3339072"/>
              <a:gd name="connsiteX168" fmla="*/ 1851949 w 4122320"/>
              <a:gd name="connsiteY168" fmla="*/ 1125650 h 3339072"/>
              <a:gd name="connsiteX169" fmla="*/ 1921397 w 4122320"/>
              <a:gd name="connsiteY169" fmla="*/ 1160374 h 3339072"/>
              <a:gd name="connsiteX170" fmla="*/ 1932972 w 4122320"/>
              <a:gd name="connsiteY170" fmla="*/ 1218248 h 3339072"/>
              <a:gd name="connsiteX171" fmla="*/ 1921397 w 4122320"/>
              <a:gd name="connsiteY171" fmla="*/ 1403443 h 3339072"/>
              <a:gd name="connsiteX172" fmla="*/ 1886673 w 4122320"/>
              <a:gd name="connsiteY172" fmla="*/ 1333995 h 3339072"/>
              <a:gd name="connsiteX173" fmla="*/ 1898248 w 4122320"/>
              <a:gd name="connsiteY173" fmla="*/ 1125650 h 3339072"/>
              <a:gd name="connsiteX174" fmla="*/ 1886673 w 4122320"/>
              <a:gd name="connsiteY174" fmla="*/ 1368719 h 3339072"/>
              <a:gd name="connsiteX175" fmla="*/ 1875099 w 4122320"/>
              <a:gd name="connsiteY175" fmla="*/ 1426592 h 3339072"/>
              <a:gd name="connsiteX176" fmla="*/ 1851949 w 4122320"/>
              <a:gd name="connsiteY176" fmla="*/ 1472891 h 3339072"/>
              <a:gd name="connsiteX177" fmla="*/ 1759352 w 4122320"/>
              <a:gd name="connsiteY177" fmla="*/ 1449741 h 3339072"/>
              <a:gd name="connsiteX178" fmla="*/ 1701478 w 4122320"/>
              <a:gd name="connsiteY178" fmla="*/ 1403443 h 3339072"/>
              <a:gd name="connsiteX179" fmla="*/ 1736202 w 4122320"/>
              <a:gd name="connsiteY179" fmla="*/ 1391868 h 3339072"/>
              <a:gd name="connsiteX180" fmla="*/ 1851949 w 4122320"/>
              <a:gd name="connsiteY180" fmla="*/ 986754 h 3339072"/>
              <a:gd name="connsiteX181" fmla="*/ 1875099 w 4122320"/>
              <a:gd name="connsiteY181" fmla="*/ 847858 h 3339072"/>
              <a:gd name="connsiteX182" fmla="*/ 1898248 w 4122320"/>
              <a:gd name="connsiteY182" fmla="*/ 778410 h 3339072"/>
              <a:gd name="connsiteX183" fmla="*/ 1921397 w 4122320"/>
              <a:gd name="connsiteY183" fmla="*/ 708962 h 3339072"/>
              <a:gd name="connsiteX184" fmla="*/ 1932972 w 4122320"/>
              <a:gd name="connsiteY184" fmla="*/ 674238 h 3339072"/>
              <a:gd name="connsiteX185" fmla="*/ 1944547 w 4122320"/>
              <a:gd name="connsiteY185" fmla="*/ 558491 h 3339072"/>
              <a:gd name="connsiteX186" fmla="*/ 1956121 w 4122320"/>
              <a:gd name="connsiteY186" fmla="*/ 523767 h 3339072"/>
              <a:gd name="connsiteX187" fmla="*/ 1967696 w 4122320"/>
              <a:gd name="connsiteY187" fmla="*/ 419595 h 3339072"/>
              <a:gd name="connsiteX188" fmla="*/ 1990845 w 4122320"/>
              <a:gd name="connsiteY188" fmla="*/ 303848 h 3339072"/>
              <a:gd name="connsiteX189" fmla="*/ 2013995 w 4122320"/>
              <a:gd name="connsiteY189" fmla="*/ 234400 h 3339072"/>
              <a:gd name="connsiteX190" fmla="*/ 2013995 w 4122320"/>
              <a:gd name="connsiteY190" fmla="*/ 859433 h 3339072"/>
              <a:gd name="connsiteX191" fmla="*/ 1979271 w 4122320"/>
              <a:gd name="connsiteY191" fmla="*/ 1160374 h 3339072"/>
              <a:gd name="connsiteX192" fmla="*/ 1967696 w 4122320"/>
              <a:gd name="connsiteY192" fmla="*/ 1241397 h 3339072"/>
              <a:gd name="connsiteX193" fmla="*/ 1944547 w 4122320"/>
              <a:gd name="connsiteY193" fmla="*/ 1345569 h 3339072"/>
              <a:gd name="connsiteX194" fmla="*/ 1932972 w 4122320"/>
              <a:gd name="connsiteY194" fmla="*/ 1380293 h 3339072"/>
              <a:gd name="connsiteX195" fmla="*/ 1956121 w 4122320"/>
              <a:gd name="connsiteY195" fmla="*/ 1403443 h 3339072"/>
              <a:gd name="connsiteX196" fmla="*/ 2604304 w 4122320"/>
              <a:gd name="connsiteY196" fmla="*/ 1415017 h 3339072"/>
              <a:gd name="connsiteX197" fmla="*/ 1319514 w 4122320"/>
              <a:gd name="connsiteY197" fmla="*/ 1426592 h 3339072"/>
              <a:gd name="connsiteX198" fmla="*/ 1226916 w 4122320"/>
              <a:gd name="connsiteY198" fmla="*/ 1449741 h 3339072"/>
              <a:gd name="connsiteX199" fmla="*/ 1088020 w 4122320"/>
              <a:gd name="connsiteY199" fmla="*/ 1461316 h 3339072"/>
              <a:gd name="connsiteX200" fmla="*/ 983848 w 4122320"/>
              <a:gd name="connsiteY200" fmla="*/ 1472891 h 3339072"/>
              <a:gd name="connsiteX201" fmla="*/ 868101 w 4122320"/>
              <a:gd name="connsiteY201" fmla="*/ 1496040 h 3339072"/>
              <a:gd name="connsiteX202" fmla="*/ 833377 w 4122320"/>
              <a:gd name="connsiteY202" fmla="*/ 1507615 h 3339072"/>
              <a:gd name="connsiteX203" fmla="*/ 775504 w 4122320"/>
              <a:gd name="connsiteY203" fmla="*/ 1519189 h 3339072"/>
              <a:gd name="connsiteX204" fmla="*/ 1377387 w 4122320"/>
              <a:gd name="connsiteY204" fmla="*/ 1507615 h 3339072"/>
              <a:gd name="connsiteX205" fmla="*/ 1794076 w 4122320"/>
              <a:gd name="connsiteY205" fmla="*/ 1484465 h 3339072"/>
              <a:gd name="connsiteX206" fmla="*/ 2384385 w 4122320"/>
              <a:gd name="connsiteY206" fmla="*/ 1472891 h 3339072"/>
              <a:gd name="connsiteX207" fmla="*/ 2419109 w 4122320"/>
              <a:gd name="connsiteY207" fmla="*/ 1461316 h 3339072"/>
              <a:gd name="connsiteX208" fmla="*/ 2777924 w 4122320"/>
              <a:gd name="connsiteY208" fmla="*/ 1438167 h 3339072"/>
              <a:gd name="connsiteX209" fmla="*/ 2511706 w 4122320"/>
              <a:gd name="connsiteY209" fmla="*/ 1426592 h 3339072"/>
              <a:gd name="connsiteX210" fmla="*/ 2476982 w 4122320"/>
              <a:gd name="connsiteY210" fmla="*/ 1415017 h 3339072"/>
              <a:gd name="connsiteX211" fmla="*/ 2534855 w 4122320"/>
              <a:gd name="connsiteY211" fmla="*/ 1391868 h 3339072"/>
              <a:gd name="connsiteX212" fmla="*/ 2627453 w 4122320"/>
              <a:gd name="connsiteY212" fmla="*/ 1368719 h 3339072"/>
              <a:gd name="connsiteX213" fmla="*/ 2673752 w 4122320"/>
              <a:gd name="connsiteY213" fmla="*/ 1357144 h 3339072"/>
              <a:gd name="connsiteX214" fmla="*/ 2882096 w 4122320"/>
              <a:gd name="connsiteY214" fmla="*/ 1368719 h 3339072"/>
              <a:gd name="connsiteX215" fmla="*/ 2951544 w 4122320"/>
              <a:gd name="connsiteY215" fmla="*/ 1391868 h 3339072"/>
              <a:gd name="connsiteX216" fmla="*/ 2951544 w 4122320"/>
              <a:gd name="connsiteY216" fmla="*/ 1681235 h 3339072"/>
              <a:gd name="connsiteX217" fmla="*/ 2939969 w 4122320"/>
              <a:gd name="connsiteY217" fmla="*/ 1623362 h 3339072"/>
              <a:gd name="connsiteX218" fmla="*/ 2928395 w 4122320"/>
              <a:gd name="connsiteY218" fmla="*/ 1588638 h 3339072"/>
              <a:gd name="connsiteX219" fmla="*/ 2974693 w 4122320"/>
              <a:gd name="connsiteY219" fmla="*/ 1577063 h 3339072"/>
              <a:gd name="connsiteX220" fmla="*/ 2997843 w 4122320"/>
              <a:gd name="connsiteY220" fmla="*/ 1623362 h 3339072"/>
              <a:gd name="connsiteX221" fmla="*/ 3020992 w 4122320"/>
              <a:gd name="connsiteY221" fmla="*/ 1750683 h 3339072"/>
              <a:gd name="connsiteX222" fmla="*/ 3009417 w 4122320"/>
              <a:gd name="connsiteY222" fmla="*/ 2236820 h 3339072"/>
              <a:gd name="connsiteX223" fmla="*/ 2951544 w 4122320"/>
              <a:gd name="connsiteY223" fmla="*/ 2225245 h 3339072"/>
              <a:gd name="connsiteX224" fmla="*/ 2928395 w 4122320"/>
              <a:gd name="connsiteY224" fmla="*/ 2190521 h 3339072"/>
              <a:gd name="connsiteX225" fmla="*/ 2939969 w 4122320"/>
              <a:gd name="connsiteY225" fmla="*/ 1808557 h 3339072"/>
              <a:gd name="connsiteX226" fmla="*/ 2963119 w 4122320"/>
              <a:gd name="connsiteY226" fmla="*/ 1785407 h 3339072"/>
              <a:gd name="connsiteX227" fmla="*/ 3009417 w 4122320"/>
              <a:gd name="connsiteY227" fmla="*/ 1796982 h 3339072"/>
              <a:gd name="connsiteX228" fmla="*/ 3020992 w 4122320"/>
              <a:gd name="connsiteY228" fmla="*/ 1854855 h 3339072"/>
              <a:gd name="connsiteX229" fmla="*/ 3055716 w 4122320"/>
              <a:gd name="connsiteY229" fmla="*/ 1947453 h 3339072"/>
              <a:gd name="connsiteX230" fmla="*/ 3067291 w 4122320"/>
              <a:gd name="connsiteY230" fmla="*/ 1993751 h 3339072"/>
              <a:gd name="connsiteX231" fmla="*/ 3055716 w 4122320"/>
              <a:gd name="connsiteY231" fmla="*/ 2283119 h 3339072"/>
              <a:gd name="connsiteX232" fmla="*/ 3044142 w 4122320"/>
              <a:gd name="connsiteY232" fmla="*/ 2375716 h 3339072"/>
              <a:gd name="connsiteX233" fmla="*/ 3020992 w 4122320"/>
              <a:gd name="connsiteY233" fmla="*/ 2422015 h 3339072"/>
              <a:gd name="connsiteX234" fmla="*/ 2986268 w 4122320"/>
              <a:gd name="connsiteY234" fmla="*/ 2410440 h 3339072"/>
              <a:gd name="connsiteX235" fmla="*/ 2974693 w 4122320"/>
              <a:gd name="connsiteY235" fmla="*/ 2375716 h 3339072"/>
              <a:gd name="connsiteX236" fmla="*/ 2997843 w 4122320"/>
              <a:gd name="connsiteY236" fmla="*/ 2259969 h 3339072"/>
              <a:gd name="connsiteX237" fmla="*/ 3032567 w 4122320"/>
              <a:gd name="connsiteY237" fmla="*/ 2271544 h 3339072"/>
              <a:gd name="connsiteX238" fmla="*/ 3044142 w 4122320"/>
              <a:gd name="connsiteY238" fmla="*/ 2306268 h 3339072"/>
              <a:gd name="connsiteX239" fmla="*/ 3055716 w 4122320"/>
              <a:gd name="connsiteY239" fmla="*/ 2364141 h 3339072"/>
              <a:gd name="connsiteX240" fmla="*/ 3020992 w 4122320"/>
              <a:gd name="connsiteY240" fmla="*/ 2549336 h 3339072"/>
              <a:gd name="connsiteX241" fmla="*/ 2997843 w 4122320"/>
              <a:gd name="connsiteY241" fmla="*/ 2630359 h 3339072"/>
              <a:gd name="connsiteX242" fmla="*/ 2963119 w 4122320"/>
              <a:gd name="connsiteY242" fmla="*/ 2641934 h 3339072"/>
              <a:gd name="connsiteX243" fmla="*/ 2928395 w 4122320"/>
              <a:gd name="connsiteY243" fmla="*/ 2526187 h 3339072"/>
              <a:gd name="connsiteX244" fmla="*/ 2916820 w 4122320"/>
              <a:gd name="connsiteY244" fmla="*/ 1519189 h 3339072"/>
              <a:gd name="connsiteX245" fmla="*/ 2858947 w 4122320"/>
              <a:gd name="connsiteY245" fmla="*/ 1496040 h 3339072"/>
              <a:gd name="connsiteX246" fmla="*/ 2708476 w 4122320"/>
              <a:gd name="connsiteY246" fmla="*/ 1472891 h 3339072"/>
              <a:gd name="connsiteX247" fmla="*/ 2754774 w 4122320"/>
              <a:gd name="connsiteY247" fmla="*/ 1449741 h 3339072"/>
              <a:gd name="connsiteX248" fmla="*/ 2997843 w 4122320"/>
              <a:gd name="connsiteY248" fmla="*/ 1449741 h 3339072"/>
              <a:gd name="connsiteX249" fmla="*/ 3032567 w 4122320"/>
              <a:gd name="connsiteY249" fmla="*/ 1472891 h 3339072"/>
              <a:gd name="connsiteX250" fmla="*/ 3044142 w 4122320"/>
              <a:gd name="connsiteY250" fmla="*/ 1519189 h 3339072"/>
              <a:gd name="connsiteX251" fmla="*/ 3055716 w 4122320"/>
              <a:gd name="connsiteY251" fmla="*/ 1553914 h 3339072"/>
              <a:gd name="connsiteX252" fmla="*/ 3044142 w 4122320"/>
              <a:gd name="connsiteY252" fmla="*/ 1692810 h 3339072"/>
              <a:gd name="connsiteX253" fmla="*/ 2997843 w 4122320"/>
              <a:gd name="connsiteY253" fmla="*/ 1681235 h 3339072"/>
              <a:gd name="connsiteX254" fmla="*/ 3067291 w 4122320"/>
              <a:gd name="connsiteY254" fmla="*/ 1530764 h 3339072"/>
              <a:gd name="connsiteX255" fmla="*/ 3136739 w 4122320"/>
              <a:gd name="connsiteY255" fmla="*/ 1507615 h 3339072"/>
              <a:gd name="connsiteX256" fmla="*/ 3171463 w 4122320"/>
              <a:gd name="connsiteY256" fmla="*/ 1484465 h 3339072"/>
              <a:gd name="connsiteX257" fmla="*/ 3102015 w 4122320"/>
              <a:gd name="connsiteY257" fmla="*/ 1438167 h 3339072"/>
              <a:gd name="connsiteX258" fmla="*/ 3171463 w 4122320"/>
              <a:gd name="connsiteY258" fmla="*/ 1426592 h 3339072"/>
              <a:gd name="connsiteX259" fmla="*/ 3217762 w 4122320"/>
              <a:gd name="connsiteY259" fmla="*/ 1391868 h 3339072"/>
              <a:gd name="connsiteX260" fmla="*/ 3298785 w 4122320"/>
              <a:gd name="connsiteY260" fmla="*/ 1345569 h 3339072"/>
              <a:gd name="connsiteX261" fmla="*/ 3321934 w 4122320"/>
              <a:gd name="connsiteY261" fmla="*/ 1310845 h 3339072"/>
              <a:gd name="connsiteX262" fmla="*/ 3402957 w 4122320"/>
              <a:gd name="connsiteY262" fmla="*/ 1299270 h 3339072"/>
              <a:gd name="connsiteX263" fmla="*/ 3437681 w 4122320"/>
              <a:gd name="connsiteY263" fmla="*/ 1287696 h 3339072"/>
              <a:gd name="connsiteX264" fmla="*/ 3460830 w 4122320"/>
              <a:gd name="connsiteY264" fmla="*/ 1264546 h 3339072"/>
              <a:gd name="connsiteX265" fmla="*/ 3530278 w 4122320"/>
              <a:gd name="connsiteY265" fmla="*/ 1241397 h 3339072"/>
              <a:gd name="connsiteX266" fmla="*/ 3553428 w 4122320"/>
              <a:gd name="connsiteY266" fmla="*/ 1218248 h 3339072"/>
              <a:gd name="connsiteX267" fmla="*/ 3646025 w 4122320"/>
              <a:gd name="connsiteY267" fmla="*/ 1195098 h 3339072"/>
              <a:gd name="connsiteX268" fmla="*/ 3750197 w 4122320"/>
              <a:gd name="connsiteY268" fmla="*/ 1148800 h 3339072"/>
              <a:gd name="connsiteX269" fmla="*/ 3889093 w 4122320"/>
              <a:gd name="connsiteY269" fmla="*/ 1102501 h 3339072"/>
              <a:gd name="connsiteX270" fmla="*/ 4027990 w 4122320"/>
              <a:gd name="connsiteY270" fmla="*/ 1033053 h 3339072"/>
              <a:gd name="connsiteX271" fmla="*/ 4062714 w 4122320"/>
              <a:gd name="connsiteY271" fmla="*/ 1021478 h 3339072"/>
              <a:gd name="connsiteX272" fmla="*/ 4085863 w 4122320"/>
              <a:gd name="connsiteY272" fmla="*/ 986754 h 3339072"/>
              <a:gd name="connsiteX273" fmla="*/ 4039564 w 4122320"/>
              <a:gd name="connsiteY273" fmla="*/ 1079351 h 3339072"/>
              <a:gd name="connsiteX274" fmla="*/ 4004840 w 4122320"/>
              <a:gd name="connsiteY274" fmla="*/ 1090926 h 3339072"/>
              <a:gd name="connsiteX275" fmla="*/ 3981691 w 4122320"/>
              <a:gd name="connsiteY275" fmla="*/ 1125650 h 3339072"/>
              <a:gd name="connsiteX276" fmla="*/ 3889093 w 4122320"/>
              <a:gd name="connsiteY276" fmla="*/ 1195098 h 3339072"/>
              <a:gd name="connsiteX277" fmla="*/ 3854369 w 4122320"/>
              <a:gd name="connsiteY277" fmla="*/ 1206673 h 3339072"/>
              <a:gd name="connsiteX278" fmla="*/ 3796496 w 4122320"/>
              <a:gd name="connsiteY278" fmla="*/ 1252972 h 3339072"/>
              <a:gd name="connsiteX279" fmla="*/ 3703899 w 4122320"/>
              <a:gd name="connsiteY279" fmla="*/ 1310845 h 3339072"/>
              <a:gd name="connsiteX280" fmla="*/ 3680749 w 4122320"/>
              <a:gd name="connsiteY280" fmla="*/ 1333995 h 3339072"/>
              <a:gd name="connsiteX281" fmla="*/ 3646025 w 4122320"/>
              <a:gd name="connsiteY281" fmla="*/ 1357144 h 3339072"/>
              <a:gd name="connsiteX282" fmla="*/ 3611301 w 4122320"/>
              <a:gd name="connsiteY282" fmla="*/ 1391868 h 3339072"/>
              <a:gd name="connsiteX283" fmla="*/ 3576577 w 4122320"/>
              <a:gd name="connsiteY283" fmla="*/ 1415017 h 3339072"/>
              <a:gd name="connsiteX284" fmla="*/ 3553428 w 4122320"/>
              <a:gd name="connsiteY284" fmla="*/ 1438167 h 3339072"/>
              <a:gd name="connsiteX285" fmla="*/ 3483980 w 4122320"/>
              <a:gd name="connsiteY285" fmla="*/ 1484465 h 3339072"/>
              <a:gd name="connsiteX286" fmla="*/ 3449255 w 4122320"/>
              <a:gd name="connsiteY286" fmla="*/ 1507615 h 3339072"/>
              <a:gd name="connsiteX287" fmla="*/ 3414531 w 4122320"/>
              <a:gd name="connsiteY287" fmla="*/ 1519189 h 3339072"/>
              <a:gd name="connsiteX288" fmla="*/ 3379807 w 4122320"/>
              <a:gd name="connsiteY288" fmla="*/ 1553914 h 3339072"/>
              <a:gd name="connsiteX289" fmla="*/ 3310359 w 4122320"/>
              <a:gd name="connsiteY289" fmla="*/ 1600212 h 3339072"/>
              <a:gd name="connsiteX290" fmla="*/ 3287210 w 4122320"/>
              <a:gd name="connsiteY290" fmla="*/ 1623362 h 3339072"/>
              <a:gd name="connsiteX291" fmla="*/ 3264061 w 4122320"/>
              <a:gd name="connsiteY291" fmla="*/ 1658086 h 3339072"/>
              <a:gd name="connsiteX292" fmla="*/ 3183038 w 4122320"/>
              <a:gd name="connsiteY292" fmla="*/ 1704384 h 3339072"/>
              <a:gd name="connsiteX293" fmla="*/ 3125164 w 4122320"/>
              <a:gd name="connsiteY293" fmla="*/ 1762258 h 3339072"/>
              <a:gd name="connsiteX294" fmla="*/ 3055716 w 4122320"/>
              <a:gd name="connsiteY294" fmla="*/ 1796982 h 3339072"/>
              <a:gd name="connsiteX295" fmla="*/ 3044142 w 4122320"/>
              <a:gd name="connsiteY295" fmla="*/ 1762258 h 3339072"/>
              <a:gd name="connsiteX296" fmla="*/ 3055716 w 4122320"/>
              <a:gd name="connsiteY296" fmla="*/ 1727534 h 3339072"/>
              <a:gd name="connsiteX297" fmla="*/ 3078866 w 4122320"/>
              <a:gd name="connsiteY297" fmla="*/ 1681235 h 3339072"/>
              <a:gd name="connsiteX298" fmla="*/ 3113590 w 4122320"/>
              <a:gd name="connsiteY298" fmla="*/ 1646511 h 3339072"/>
              <a:gd name="connsiteX299" fmla="*/ 3217762 w 4122320"/>
              <a:gd name="connsiteY299" fmla="*/ 1588638 h 3339072"/>
              <a:gd name="connsiteX300" fmla="*/ 3240911 w 4122320"/>
              <a:gd name="connsiteY300" fmla="*/ 1565488 h 3339072"/>
              <a:gd name="connsiteX301" fmla="*/ 3321934 w 4122320"/>
              <a:gd name="connsiteY301" fmla="*/ 1530764 h 3339072"/>
              <a:gd name="connsiteX302" fmla="*/ 3356658 w 4122320"/>
              <a:gd name="connsiteY302" fmla="*/ 1507615 h 3339072"/>
              <a:gd name="connsiteX303" fmla="*/ 3379807 w 4122320"/>
              <a:gd name="connsiteY303" fmla="*/ 1484465 h 3339072"/>
              <a:gd name="connsiteX304" fmla="*/ 3426106 w 4122320"/>
              <a:gd name="connsiteY304" fmla="*/ 1472891 h 3339072"/>
              <a:gd name="connsiteX305" fmla="*/ 3460830 w 4122320"/>
              <a:gd name="connsiteY305" fmla="*/ 1461316 h 3339072"/>
              <a:gd name="connsiteX306" fmla="*/ 3518704 w 4122320"/>
              <a:gd name="connsiteY306" fmla="*/ 1415017 h 3339072"/>
              <a:gd name="connsiteX307" fmla="*/ 3495554 w 4122320"/>
              <a:gd name="connsiteY307" fmla="*/ 1438167 h 3339072"/>
              <a:gd name="connsiteX308" fmla="*/ 3379807 w 4122320"/>
              <a:gd name="connsiteY308" fmla="*/ 1472891 h 3339072"/>
              <a:gd name="connsiteX309" fmla="*/ 3287210 w 4122320"/>
              <a:gd name="connsiteY309" fmla="*/ 1507615 h 3339072"/>
              <a:gd name="connsiteX310" fmla="*/ 3252486 w 4122320"/>
              <a:gd name="connsiteY310" fmla="*/ 1530764 h 3339072"/>
              <a:gd name="connsiteX311" fmla="*/ 3148314 w 4122320"/>
              <a:gd name="connsiteY311" fmla="*/ 1565488 h 3339072"/>
              <a:gd name="connsiteX312" fmla="*/ 3113590 w 4122320"/>
              <a:gd name="connsiteY312" fmla="*/ 1577063 h 3339072"/>
              <a:gd name="connsiteX313" fmla="*/ 2974693 w 4122320"/>
              <a:gd name="connsiteY313" fmla="*/ 1600212 h 3339072"/>
              <a:gd name="connsiteX314" fmla="*/ 2951544 w 4122320"/>
              <a:gd name="connsiteY314" fmla="*/ 1565488 h 3339072"/>
              <a:gd name="connsiteX315" fmla="*/ 2986268 w 4122320"/>
              <a:gd name="connsiteY315" fmla="*/ 1530764 h 3339072"/>
              <a:gd name="connsiteX316" fmla="*/ 3067291 w 4122320"/>
              <a:gd name="connsiteY316" fmla="*/ 1484465 h 3339072"/>
              <a:gd name="connsiteX317" fmla="*/ 3183038 w 4122320"/>
              <a:gd name="connsiteY317" fmla="*/ 1403443 h 3339072"/>
              <a:gd name="connsiteX318" fmla="*/ 3321934 w 4122320"/>
              <a:gd name="connsiteY318" fmla="*/ 1345569 h 3339072"/>
              <a:gd name="connsiteX319" fmla="*/ 3402957 w 4122320"/>
              <a:gd name="connsiteY319" fmla="*/ 1310845 h 3339072"/>
              <a:gd name="connsiteX320" fmla="*/ 3495554 w 4122320"/>
              <a:gd name="connsiteY320" fmla="*/ 1287696 h 3339072"/>
              <a:gd name="connsiteX321" fmla="*/ 3460830 w 4122320"/>
              <a:gd name="connsiteY321" fmla="*/ 1299270 h 3339072"/>
              <a:gd name="connsiteX322" fmla="*/ 3402957 w 4122320"/>
              <a:gd name="connsiteY322" fmla="*/ 1322420 h 3339072"/>
              <a:gd name="connsiteX323" fmla="*/ 3345083 w 4122320"/>
              <a:gd name="connsiteY323" fmla="*/ 1333995 h 3339072"/>
              <a:gd name="connsiteX324" fmla="*/ 3171463 w 4122320"/>
              <a:gd name="connsiteY324" fmla="*/ 1357144 h 3339072"/>
              <a:gd name="connsiteX325" fmla="*/ 3090440 w 4122320"/>
              <a:gd name="connsiteY325" fmla="*/ 1380293 h 3339072"/>
              <a:gd name="connsiteX326" fmla="*/ 3055716 w 4122320"/>
              <a:gd name="connsiteY326" fmla="*/ 1391868 h 3339072"/>
              <a:gd name="connsiteX327" fmla="*/ 3020992 w 4122320"/>
              <a:gd name="connsiteY327" fmla="*/ 1415017 h 3339072"/>
              <a:gd name="connsiteX328" fmla="*/ 2812648 w 4122320"/>
              <a:gd name="connsiteY328" fmla="*/ 1426592 h 3339072"/>
              <a:gd name="connsiteX329" fmla="*/ 2939969 w 4122320"/>
              <a:gd name="connsiteY329" fmla="*/ 1403443 h 3339072"/>
              <a:gd name="connsiteX330" fmla="*/ 2986268 w 4122320"/>
              <a:gd name="connsiteY330" fmla="*/ 1380293 h 3339072"/>
              <a:gd name="connsiteX331" fmla="*/ 3113590 w 4122320"/>
              <a:gd name="connsiteY331" fmla="*/ 1345569 h 3339072"/>
              <a:gd name="connsiteX332" fmla="*/ 3287210 w 4122320"/>
              <a:gd name="connsiteY332" fmla="*/ 1287696 h 3339072"/>
              <a:gd name="connsiteX333" fmla="*/ 3356658 w 4122320"/>
              <a:gd name="connsiteY333" fmla="*/ 1264546 h 3339072"/>
              <a:gd name="connsiteX334" fmla="*/ 3391382 w 4122320"/>
              <a:gd name="connsiteY334" fmla="*/ 1252972 h 3339072"/>
              <a:gd name="connsiteX335" fmla="*/ 3379807 w 4122320"/>
              <a:gd name="connsiteY335" fmla="*/ 1287696 h 3339072"/>
              <a:gd name="connsiteX336" fmla="*/ 3345083 w 4122320"/>
              <a:gd name="connsiteY336" fmla="*/ 1310845 h 3339072"/>
              <a:gd name="connsiteX337" fmla="*/ 3240911 w 4122320"/>
              <a:gd name="connsiteY337" fmla="*/ 1345569 h 3339072"/>
              <a:gd name="connsiteX338" fmla="*/ 3426106 w 4122320"/>
              <a:gd name="connsiteY338" fmla="*/ 1276121 h 3339072"/>
              <a:gd name="connsiteX339" fmla="*/ 3646025 w 4122320"/>
              <a:gd name="connsiteY339" fmla="*/ 1241397 h 3339072"/>
              <a:gd name="connsiteX340" fmla="*/ 3715473 w 4122320"/>
              <a:gd name="connsiteY340" fmla="*/ 1206673 h 3339072"/>
              <a:gd name="connsiteX341" fmla="*/ 3784921 w 4122320"/>
              <a:gd name="connsiteY341" fmla="*/ 1183524 h 3339072"/>
              <a:gd name="connsiteX342" fmla="*/ 3877519 w 4122320"/>
              <a:gd name="connsiteY342" fmla="*/ 1137225 h 3339072"/>
              <a:gd name="connsiteX343" fmla="*/ 3958542 w 4122320"/>
              <a:gd name="connsiteY343" fmla="*/ 1102501 h 3339072"/>
              <a:gd name="connsiteX344" fmla="*/ 4016415 w 4122320"/>
              <a:gd name="connsiteY344" fmla="*/ 1056202 h 3339072"/>
              <a:gd name="connsiteX345" fmla="*/ 4085863 w 4122320"/>
              <a:gd name="connsiteY345" fmla="*/ 1033053 h 3339072"/>
              <a:gd name="connsiteX346" fmla="*/ 4120587 w 4122320"/>
              <a:gd name="connsiteY346" fmla="*/ 1044627 h 3339072"/>
              <a:gd name="connsiteX347" fmla="*/ 4109012 w 4122320"/>
              <a:gd name="connsiteY347" fmla="*/ 1079351 h 3339072"/>
              <a:gd name="connsiteX348" fmla="*/ 3993266 w 4122320"/>
              <a:gd name="connsiteY348" fmla="*/ 1148800 h 3339072"/>
              <a:gd name="connsiteX349" fmla="*/ 3946967 w 4122320"/>
              <a:gd name="connsiteY349" fmla="*/ 1206673 h 3339072"/>
              <a:gd name="connsiteX350" fmla="*/ 3912243 w 4122320"/>
              <a:gd name="connsiteY350" fmla="*/ 1218248 h 3339072"/>
              <a:gd name="connsiteX351" fmla="*/ 3900668 w 4122320"/>
              <a:gd name="connsiteY351" fmla="*/ 1252972 h 3339072"/>
              <a:gd name="connsiteX352" fmla="*/ 3784921 w 4122320"/>
              <a:gd name="connsiteY352" fmla="*/ 1310845 h 3339072"/>
              <a:gd name="connsiteX353" fmla="*/ 3761772 w 4122320"/>
              <a:gd name="connsiteY353" fmla="*/ 1333995 h 3339072"/>
              <a:gd name="connsiteX354" fmla="*/ 3715473 w 4122320"/>
              <a:gd name="connsiteY354" fmla="*/ 1357144 h 3339072"/>
              <a:gd name="connsiteX355" fmla="*/ 3680749 w 4122320"/>
              <a:gd name="connsiteY355" fmla="*/ 1403443 h 3339072"/>
              <a:gd name="connsiteX356" fmla="*/ 3588152 w 4122320"/>
              <a:gd name="connsiteY356" fmla="*/ 1426592 h 3339072"/>
              <a:gd name="connsiteX357" fmla="*/ 3553428 w 4122320"/>
              <a:gd name="connsiteY357" fmla="*/ 1449741 h 3339072"/>
              <a:gd name="connsiteX358" fmla="*/ 3483980 w 4122320"/>
              <a:gd name="connsiteY358" fmla="*/ 1472891 h 3339072"/>
              <a:gd name="connsiteX359" fmla="*/ 3426106 w 4122320"/>
              <a:gd name="connsiteY359" fmla="*/ 1496040 h 3339072"/>
              <a:gd name="connsiteX360" fmla="*/ 3391382 w 4122320"/>
              <a:gd name="connsiteY360" fmla="*/ 1507615 h 3339072"/>
              <a:gd name="connsiteX361" fmla="*/ 3356658 w 4122320"/>
              <a:gd name="connsiteY361" fmla="*/ 1530764 h 3339072"/>
              <a:gd name="connsiteX362" fmla="*/ 3275635 w 4122320"/>
              <a:gd name="connsiteY362" fmla="*/ 1553914 h 3339072"/>
              <a:gd name="connsiteX363" fmla="*/ 3240911 w 4122320"/>
              <a:gd name="connsiteY363" fmla="*/ 1577063 h 3339072"/>
              <a:gd name="connsiteX364" fmla="*/ 3194612 w 4122320"/>
              <a:gd name="connsiteY364" fmla="*/ 1553914 h 3339072"/>
              <a:gd name="connsiteX365" fmla="*/ 3217762 w 4122320"/>
              <a:gd name="connsiteY365" fmla="*/ 1530764 h 3339072"/>
              <a:gd name="connsiteX366" fmla="*/ 3264061 w 4122320"/>
              <a:gd name="connsiteY366" fmla="*/ 1507615 h 3339072"/>
              <a:gd name="connsiteX367" fmla="*/ 3287210 w 4122320"/>
              <a:gd name="connsiteY367" fmla="*/ 1484465 h 3339072"/>
              <a:gd name="connsiteX368" fmla="*/ 3345083 w 4122320"/>
              <a:gd name="connsiteY368" fmla="*/ 1472891 h 3339072"/>
              <a:gd name="connsiteX369" fmla="*/ 3391382 w 4122320"/>
              <a:gd name="connsiteY369" fmla="*/ 1461316 h 3339072"/>
              <a:gd name="connsiteX370" fmla="*/ 3460830 w 4122320"/>
              <a:gd name="connsiteY370" fmla="*/ 1403443 h 3339072"/>
              <a:gd name="connsiteX371" fmla="*/ 3507129 w 4122320"/>
              <a:gd name="connsiteY371" fmla="*/ 1391868 h 3339072"/>
              <a:gd name="connsiteX372" fmla="*/ 3541853 w 4122320"/>
              <a:gd name="connsiteY372" fmla="*/ 1380293 h 3339072"/>
              <a:gd name="connsiteX373" fmla="*/ 3576577 w 4122320"/>
              <a:gd name="connsiteY373" fmla="*/ 1345569 h 3339072"/>
              <a:gd name="connsiteX374" fmla="*/ 3646025 w 4122320"/>
              <a:gd name="connsiteY374" fmla="*/ 1322420 h 3339072"/>
              <a:gd name="connsiteX375" fmla="*/ 3761772 w 4122320"/>
              <a:gd name="connsiteY375" fmla="*/ 1276121 h 3339072"/>
              <a:gd name="connsiteX376" fmla="*/ 3819645 w 4122320"/>
              <a:gd name="connsiteY376" fmla="*/ 1287696 h 3339072"/>
              <a:gd name="connsiteX377" fmla="*/ 3784921 w 4122320"/>
              <a:gd name="connsiteY377" fmla="*/ 1322420 h 3339072"/>
              <a:gd name="connsiteX378" fmla="*/ 3750197 w 4122320"/>
              <a:gd name="connsiteY378" fmla="*/ 1345569 h 3339072"/>
              <a:gd name="connsiteX379" fmla="*/ 3692324 w 4122320"/>
              <a:gd name="connsiteY379" fmla="*/ 1391868 h 3339072"/>
              <a:gd name="connsiteX380" fmla="*/ 3599726 w 4122320"/>
              <a:gd name="connsiteY380" fmla="*/ 1426592 h 3339072"/>
              <a:gd name="connsiteX381" fmla="*/ 3483980 w 4122320"/>
              <a:gd name="connsiteY381" fmla="*/ 1484465 h 3339072"/>
              <a:gd name="connsiteX382" fmla="*/ 3449255 w 4122320"/>
              <a:gd name="connsiteY382" fmla="*/ 1507615 h 3339072"/>
              <a:gd name="connsiteX383" fmla="*/ 3402957 w 4122320"/>
              <a:gd name="connsiteY383" fmla="*/ 1530764 h 3339072"/>
              <a:gd name="connsiteX384" fmla="*/ 3333509 w 4122320"/>
              <a:gd name="connsiteY384" fmla="*/ 1553914 h 3339072"/>
              <a:gd name="connsiteX385" fmla="*/ 3298785 w 4122320"/>
              <a:gd name="connsiteY385" fmla="*/ 1577063 h 3339072"/>
              <a:gd name="connsiteX386" fmla="*/ 3240911 w 4122320"/>
              <a:gd name="connsiteY386" fmla="*/ 1588638 h 3339072"/>
              <a:gd name="connsiteX387" fmla="*/ 3206187 w 4122320"/>
              <a:gd name="connsiteY387" fmla="*/ 1600212 h 3339072"/>
              <a:gd name="connsiteX388" fmla="*/ 3136739 w 4122320"/>
              <a:gd name="connsiteY388" fmla="*/ 1646511 h 3339072"/>
              <a:gd name="connsiteX389" fmla="*/ 3055716 w 4122320"/>
              <a:gd name="connsiteY389" fmla="*/ 1681235 h 3339072"/>
              <a:gd name="connsiteX390" fmla="*/ 3020992 w 4122320"/>
              <a:gd name="connsiteY390" fmla="*/ 1704384 h 3339072"/>
              <a:gd name="connsiteX391" fmla="*/ 2986268 w 4122320"/>
              <a:gd name="connsiteY391" fmla="*/ 1715959 h 3339072"/>
              <a:gd name="connsiteX392" fmla="*/ 2951544 w 4122320"/>
              <a:gd name="connsiteY392" fmla="*/ 1739108 h 3339072"/>
              <a:gd name="connsiteX393" fmla="*/ 2847372 w 4122320"/>
              <a:gd name="connsiteY393" fmla="*/ 1785407 h 3339072"/>
              <a:gd name="connsiteX394" fmla="*/ 2858947 w 4122320"/>
              <a:gd name="connsiteY394" fmla="*/ 1901154 h 3339072"/>
              <a:gd name="connsiteX395" fmla="*/ 2870521 w 4122320"/>
              <a:gd name="connsiteY395" fmla="*/ 2063200 h 3339072"/>
              <a:gd name="connsiteX396" fmla="*/ 2939969 w 4122320"/>
              <a:gd name="connsiteY396" fmla="*/ 2202096 h 3339072"/>
              <a:gd name="connsiteX397" fmla="*/ 2951544 w 4122320"/>
              <a:gd name="connsiteY397" fmla="*/ 2236820 h 3339072"/>
              <a:gd name="connsiteX398" fmla="*/ 2963119 w 4122320"/>
              <a:gd name="connsiteY398" fmla="*/ 2283119 h 3339072"/>
              <a:gd name="connsiteX399" fmla="*/ 2986268 w 4122320"/>
              <a:gd name="connsiteY399" fmla="*/ 2317843 h 3339072"/>
              <a:gd name="connsiteX400" fmla="*/ 2997843 w 4122320"/>
              <a:gd name="connsiteY400" fmla="*/ 2364141 h 3339072"/>
              <a:gd name="connsiteX401" fmla="*/ 3090440 w 4122320"/>
              <a:gd name="connsiteY401" fmla="*/ 2445164 h 3339072"/>
              <a:gd name="connsiteX402" fmla="*/ 3125164 w 4122320"/>
              <a:gd name="connsiteY402" fmla="*/ 2456739 h 3339072"/>
              <a:gd name="connsiteX403" fmla="*/ 3055716 w 4122320"/>
              <a:gd name="connsiteY403" fmla="*/ 2491463 h 3339072"/>
              <a:gd name="connsiteX404" fmla="*/ 3159888 w 4122320"/>
              <a:gd name="connsiteY404" fmla="*/ 2514612 h 3339072"/>
              <a:gd name="connsiteX405" fmla="*/ 3194612 w 4122320"/>
              <a:gd name="connsiteY405" fmla="*/ 2526187 h 3339072"/>
              <a:gd name="connsiteX406" fmla="*/ 3356658 w 4122320"/>
              <a:gd name="connsiteY406" fmla="*/ 2549336 h 3339072"/>
              <a:gd name="connsiteX407" fmla="*/ 3379807 w 4122320"/>
              <a:gd name="connsiteY407" fmla="*/ 2572486 h 3339072"/>
              <a:gd name="connsiteX408" fmla="*/ 3449255 w 4122320"/>
              <a:gd name="connsiteY408" fmla="*/ 2607210 h 3339072"/>
              <a:gd name="connsiteX409" fmla="*/ 3541853 w 4122320"/>
              <a:gd name="connsiteY409" fmla="*/ 2688233 h 3339072"/>
              <a:gd name="connsiteX410" fmla="*/ 3611301 w 4122320"/>
              <a:gd name="connsiteY410" fmla="*/ 2699807 h 3339072"/>
              <a:gd name="connsiteX411" fmla="*/ 3680749 w 4122320"/>
              <a:gd name="connsiteY411" fmla="*/ 2722957 h 3339072"/>
              <a:gd name="connsiteX412" fmla="*/ 3703899 w 4122320"/>
              <a:gd name="connsiteY412" fmla="*/ 2746106 h 3339072"/>
              <a:gd name="connsiteX413" fmla="*/ 3750197 w 4122320"/>
              <a:gd name="connsiteY413" fmla="*/ 2757681 h 3339072"/>
              <a:gd name="connsiteX414" fmla="*/ 3784921 w 4122320"/>
              <a:gd name="connsiteY414" fmla="*/ 2769255 h 3339072"/>
              <a:gd name="connsiteX415" fmla="*/ 3275635 w 4122320"/>
              <a:gd name="connsiteY415" fmla="*/ 2757681 h 3339072"/>
              <a:gd name="connsiteX416" fmla="*/ 3183038 w 4122320"/>
              <a:gd name="connsiteY416" fmla="*/ 2734531 h 3339072"/>
              <a:gd name="connsiteX417" fmla="*/ 3136739 w 4122320"/>
              <a:gd name="connsiteY417" fmla="*/ 2722957 h 3339072"/>
              <a:gd name="connsiteX418" fmla="*/ 3055716 w 4122320"/>
              <a:gd name="connsiteY418" fmla="*/ 2699807 h 3339072"/>
              <a:gd name="connsiteX419" fmla="*/ 3078866 w 4122320"/>
              <a:gd name="connsiteY419" fmla="*/ 2699807 h 3339072"/>
              <a:gd name="connsiteX420" fmla="*/ 3171463 w 4122320"/>
              <a:gd name="connsiteY420" fmla="*/ 2711382 h 3339072"/>
              <a:gd name="connsiteX421" fmla="*/ 3217762 w 4122320"/>
              <a:gd name="connsiteY421" fmla="*/ 2722957 h 3339072"/>
              <a:gd name="connsiteX422" fmla="*/ 3321934 w 4122320"/>
              <a:gd name="connsiteY422" fmla="*/ 2769255 h 3339072"/>
              <a:gd name="connsiteX423" fmla="*/ 3368233 w 4122320"/>
              <a:gd name="connsiteY423" fmla="*/ 2792405 h 3339072"/>
              <a:gd name="connsiteX424" fmla="*/ 3460830 w 4122320"/>
              <a:gd name="connsiteY424" fmla="*/ 2815554 h 3339072"/>
              <a:gd name="connsiteX425" fmla="*/ 3530278 w 4122320"/>
              <a:gd name="connsiteY425" fmla="*/ 2838703 h 3339072"/>
              <a:gd name="connsiteX426" fmla="*/ 3680749 w 4122320"/>
              <a:gd name="connsiteY426" fmla="*/ 2896577 h 3339072"/>
              <a:gd name="connsiteX427" fmla="*/ 3865944 w 4122320"/>
              <a:gd name="connsiteY427" fmla="*/ 2931301 h 3339072"/>
              <a:gd name="connsiteX428" fmla="*/ 3935392 w 4122320"/>
              <a:gd name="connsiteY428" fmla="*/ 2954450 h 3339072"/>
              <a:gd name="connsiteX429" fmla="*/ 3970116 w 4122320"/>
              <a:gd name="connsiteY429" fmla="*/ 2977600 h 3339072"/>
              <a:gd name="connsiteX430" fmla="*/ 4027990 w 4122320"/>
              <a:gd name="connsiteY430" fmla="*/ 2989174 h 3339072"/>
              <a:gd name="connsiteX431" fmla="*/ 3970116 w 4122320"/>
              <a:gd name="connsiteY431" fmla="*/ 2942876 h 3339072"/>
              <a:gd name="connsiteX432" fmla="*/ 3854369 w 4122320"/>
              <a:gd name="connsiteY432" fmla="*/ 2850278 h 3339072"/>
              <a:gd name="connsiteX433" fmla="*/ 3784921 w 4122320"/>
              <a:gd name="connsiteY433" fmla="*/ 2827129 h 3339072"/>
              <a:gd name="connsiteX434" fmla="*/ 3715473 w 4122320"/>
              <a:gd name="connsiteY434" fmla="*/ 2803979 h 3339072"/>
              <a:gd name="connsiteX435" fmla="*/ 3680749 w 4122320"/>
              <a:gd name="connsiteY435" fmla="*/ 2792405 h 3339072"/>
              <a:gd name="connsiteX436" fmla="*/ 3518704 w 4122320"/>
              <a:gd name="connsiteY436" fmla="*/ 2734531 h 3339072"/>
              <a:gd name="connsiteX437" fmla="*/ 3472405 w 4122320"/>
              <a:gd name="connsiteY437" fmla="*/ 2722957 h 3339072"/>
              <a:gd name="connsiteX438" fmla="*/ 3414531 w 4122320"/>
              <a:gd name="connsiteY438" fmla="*/ 2688233 h 3339072"/>
              <a:gd name="connsiteX439" fmla="*/ 3379807 w 4122320"/>
              <a:gd name="connsiteY439" fmla="*/ 2653508 h 3339072"/>
              <a:gd name="connsiteX440" fmla="*/ 3345083 w 4122320"/>
              <a:gd name="connsiteY440" fmla="*/ 2630359 h 3339072"/>
              <a:gd name="connsiteX441" fmla="*/ 3298785 w 4122320"/>
              <a:gd name="connsiteY441" fmla="*/ 2584060 h 3339072"/>
              <a:gd name="connsiteX442" fmla="*/ 3217762 w 4122320"/>
              <a:gd name="connsiteY442" fmla="*/ 2560911 h 3339072"/>
              <a:gd name="connsiteX443" fmla="*/ 3159888 w 4122320"/>
              <a:gd name="connsiteY443" fmla="*/ 2549336 h 3339072"/>
              <a:gd name="connsiteX444" fmla="*/ 3125164 w 4122320"/>
              <a:gd name="connsiteY444" fmla="*/ 2537762 h 3339072"/>
              <a:gd name="connsiteX445" fmla="*/ 3044142 w 4122320"/>
              <a:gd name="connsiteY445" fmla="*/ 2526187 h 3339072"/>
              <a:gd name="connsiteX446" fmla="*/ 3044142 w 4122320"/>
              <a:gd name="connsiteY446" fmla="*/ 2503038 h 3339072"/>
              <a:gd name="connsiteX447" fmla="*/ 3183038 w 4122320"/>
              <a:gd name="connsiteY447" fmla="*/ 2526187 h 3339072"/>
              <a:gd name="connsiteX448" fmla="*/ 3252486 w 4122320"/>
              <a:gd name="connsiteY448" fmla="*/ 2549336 h 3339072"/>
              <a:gd name="connsiteX449" fmla="*/ 3287210 w 4122320"/>
              <a:gd name="connsiteY449" fmla="*/ 2572486 h 3339072"/>
              <a:gd name="connsiteX450" fmla="*/ 3379807 w 4122320"/>
              <a:gd name="connsiteY450" fmla="*/ 2595635 h 3339072"/>
              <a:gd name="connsiteX451" fmla="*/ 3414531 w 4122320"/>
              <a:gd name="connsiteY451" fmla="*/ 2607210 h 3339072"/>
              <a:gd name="connsiteX452" fmla="*/ 3437681 w 4122320"/>
              <a:gd name="connsiteY452" fmla="*/ 2630359 h 3339072"/>
              <a:gd name="connsiteX453" fmla="*/ 3472405 w 4122320"/>
              <a:gd name="connsiteY453" fmla="*/ 2641934 h 3339072"/>
              <a:gd name="connsiteX454" fmla="*/ 3553428 w 4122320"/>
              <a:gd name="connsiteY454" fmla="*/ 2665083 h 3339072"/>
              <a:gd name="connsiteX455" fmla="*/ 3576577 w 4122320"/>
              <a:gd name="connsiteY455" fmla="*/ 2688233 h 3339072"/>
              <a:gd name="connsiteX456" fmla="*/ 3657600 w 4122320"/>
              <a:gd name="connsiteY456" fmla="*/ 2711382 h 3339072"/>
              <a:gd name="connsiteX457" fmla="*/ 3727048 w 4122320"/>
              <a:gd name="connsiteY457" fmla="*/ 2734531 h 3339072"/>
              <a:gd name="connsiteX458" fmla="*/ 3761772 w 4122320"/>
              <a:gd name="connsiteY458" fmla="*/ 2746106 h 3339072"/>
              <a:gd name="connsiteX459" fmla="*/ 3865944 w 4122320"/>
              <a:gd name="connsiteY459" fmla="*/ 2815554 h 3339072"/>
              <a:gd name="connsiteX460" fmla="*/ 3900668 w 4122320"/>
              <a:gd name="connsiteY460" fmla="*/ 2838703 h 3339072"/>
              <a:gd name="connsiteX461" fmla="*/ 3935392 w 4122320"/>
              <a:gd name="connsiteY461" fmla="*/ 2850278 h 3339072"/>
              <a:gd name="connsiteX462" fmla="*/ 3993266 w 4122320"/>
              <a:gd name="connsiteY462" fmla="*/ 2931301 h 3339072"/>
              <a:gd name="connsiteX463" fmla="*/ 4016415 w 4122320"/>
              <a:gd name="connsiteY463" fmla="*/ 2966025 h 3339072"/>
              <a:gd name="connsiteX464" fmla="*/ 3877519 w 4122320"/>
              <a:gd name="connsiteY464" fmla="*/ 2954450 h 3339072"/>
              <a:gd name="connsiteX465" fmla="*/ 3819645 w 4122320"/>
              <a:gd name="connsiteY465" fmla="*/ 2942876 h 3339072"/>
              <a:gd name="connsiteX466" fmla="*/ 3727048 w 4122320"/>
              <a:gd name="connsiteY466" fmla="*/ 2931301 h 3339072"/>
              <a:gd name="connsiteX467" fmla="*/ 3657600 w 4122320"/>
              <a:gd name="connsiteY467" fmla="*/ 2896577 h 3339072"/>
              <a:gd name="connsiteX468" fmla="*/ 3576577 w 4122320"/>
              <a:gd name="connsiteY468" fmla="*/ 2873427 h 3339072"/>
              <a:gd name="connsiteX469" fmla="*/ 3518704 w 4122320"/>
              <a:gd name="connsiteY469" fmla="*/ 2850278 h 3339072"/>
              <a:gd name="connsiteX470" fmla="*/ 3483980 w 4122320"/>
              <a:gd name="connsiteY470" fmla="*/ 2827129 h 3339072"/>
              <a:gd name="connsiteX471" fmla="*/ 3414531 w 4122320"/>
              <a:gd name="connsiteY471" fmla="*/ 2803979 h 3339072"/>
              <a:gd name="connsiteX472" fmla="*/ 3379807 w 4122320"/>
              <a:gd name="connsiteY472" fmla="*/ 2780830 h 3339072"/>
              <a:gd name="connsiteX473" fmla="*/ 3287210 w 4122320"/>
              <a:gd name="connsiteY473" fmla="*/ 2757681 h 3339072"/>
              <a:gd name="connsiteX474" fmla="*/ 3183038 w 4122320"/>
              <a:gd name="connsiteY474" fmla="*/ 2722957 h 3339072"/>
              <a:gd name="connsiteX475" fmla="*/ 3113590 w 4122320"/>
              <a:gd name="connsiteY475" fmla="*/ 2699807 h 3339072"/>
              <a:gd name="connsiteX476" fmla="*/ 3090440 w 4122320"/>
              <a:gd name="connsiteY476" fmla="*/ 2676658 h 3339072"/>
              <a:gd name="connsiteX477" fmla="*/ 3055716 w 4122320"/>
              <a:gd name="connsiteY477" fmla="*/ 2665083 h 3339072"/>
              <a:gd name="connsiteX478" fmla="*/ 3009417 w 4122320"/>
              <a:gd name="connsiteY478" fmla="*/ 2641934 h 3339072"/>
              <a:gd name="connsiteX479" fmla="*/ 2939969 w 4122320"/>
              <a:gd name="connsiteY479" fmla="*/ 2607210 h 3339072"/>
              <a:gd name="connsiteX480" fmla="*/ 2905245 w 4122320"/>
              <a:gd name="connsiteY480" fmla="*/ 2584060 h 3339072"/>
              <a:gd name="connsiteX481" fmla="*/ 2870521 w 4122320"/>
              <a:gd name="connsiteY481" fmla="*/ 2572486 h 3339072"/>
              <a:gd name="connsiteX482" fmla="*/ 3264061 w 4122320"/>
              <a:gd name="connsiteY482" fmla="*/ 2584060 h 3339072"/>
              <a:gd name="connsiteX483" fmla="*/ 3298785 w 4122320"/>
              <a:gd name="connsiteY483" fmla="*/ 2595635 h 3339072"/>
              <a:gd name="connsiteX484" fmla="*/ 3402957 w 4122320"/>
              <a:gd name="connsiteY484" fmla="*/ 2618784 h 3339072"/>
              <a:gd name="connsiteX485" fmla="*/ 3426106 w 4122320"/>
              <a:gd name="connsiteY485" fmla="*/ 2641934 h 3339072"/>
              <a:gd name="connsiteX486" fmla="*/ 3472405 w 4122320"/>
              <a:gd name="connsiteY486" fmla="*/ 2653508 h 3339072"/>
              <a:gd name="connsiteX487" fmla="*/ 3507129 w 4122320"/>
              <a:gd name="connsiteY487" fmla="*/ 2665083 h 3339072"/>
              <a:gd name="connsiteX488" fmla="*/ 3194612 w 4122320"/>
              <a:gd name="connsiteY488" fmla="*/ 2688233 h 3339072"/>
              <a:gd name="connsiteX489" fmla="*/ 3264061 w 4122320"/>
              <a:gd name="connsiteY489" fmla="*/ 2699807 h 3339072"/>
              <a:gd name="connsiteX490" fmla="*/ 3391382 w 4122320"/>
              <a:gd name="connsiteY490" fmla="*/ 2711382 h 3339072"/>
              <a:gd name="connsiteX491" fmla="*/ 3449255 w 4122320"/>
              <a:gd name="connsiteY491" fmla="*/ 2722957 h 3339072"/>
              <a:gd name="connsiteX492" fmla="*/ 3530278 w 4122320"/>
              <a:gd name="connsiteY492" fmla="*/ 2769255 h 3339072"/>
              <a:gd name="connsiteX493" fmla="*/ 3565002 w 4122320"/>
              <a:gd name="connsiteY493" fmla="*/ 2780830 h 3339072"/>
              <a:gd name="connsiteX494" fmla="*/ 3622876 w 4122320"/>
              <a:gd name="connsiteY494" fmla="*/ 2815554 h 3339072"/>
              <a:gd name="connsiteX495" fmla="*/ 3727048 w 4122320"/>
              <a:gd name="connsiteY495" fmla="*/ 2850278 h 3339072"/>
              <a:gd name="connsiteX496" fmla="*/ 3761772 w 4122320"/>
              <a:gd name="connsiteY496" fmla="*/ 2873427 h 3339072"/>
              <a:gd name="connsiteX497" fmla="*/ 3727048 w 4122320"/>
              <a:gd name="connsiteY497" fmla="*/ 2885002 h 3339072"/>
              <a:gd name="connsiteX498" fmla="*/ 3472405 w 4122320"/>
              <a:gd name="connsiteY498" fmla="*/ 2861853 h 3339072"/>
              <a:gd name="connsiteX499" fmla="*/ 3426106 w 4122320"/>
              <a:gd name="connsiteY499" fmla="*/ 2838703 h 3339072"/>
              <a:gd name="connsiteX500" fmla="*/ 3298785 w 4122320"/>
              <a:gd name="connsiteY500" fmla="*/ 2734531 h 3339072"/>
              <a:gd name="connsiteX501" fmla="*/ 3287210 w 4122320"/>
              <a:gd name="connsiteY501" fmla="*/ 2699807 h 3339072"/>
              <a:gd name="connsiteX502" fmla="*/ 3333509 w 4122320"/>
              <a:gd name="connsiteY502" fmla="*/ 2722957 h 3339072"/>
              <a:gd name="connsiteX503" fmla="*/ 3368233 w 4122320"/>
              <a:gd name="connsiteY503" fmla="*/ 2734531 h 3339072"/>
              <a:gd name="connsiteX504" fmla="*/ 3460830 w 4122320"/>
              <a:gd name="connsiteY504" fmla="*/ 2769255 h 3339072"/>
              <a:gd name="connsiteX505" fmla="*/ 3495554 w 4122320"/>
              <a:gd name="connsiteY505" fmla="*/ 2792405 h 3339072"/>
              <a:gd name="connsiteX506" fmla="*/ 3576577 w 4122320"/>
              <a:gd name="connsiteY506" fmla="*/ 2815554 h 3339072"/>
              <a:gd name="connsiteX507" fmla="*/ 3646025 w 4122320"/>
              <a:gd name="connsiteY507" fmla="*/ 2850278 h 3339072"/>
              <a:gd name="connsiteX508" fmla="*/ 3680749 w 4122320"/>
              <a:gd name="connsiteY508" fmla="*/ 2873427 h 3339072"/>
              <a:gd name="connsiteX509" fmla="*/ 3703899 w 4122320"/>
              <a:gd name="connsiteY509" fmla="*/ 2896577 h 3339072"/>
              <a:gd name="connsiteX510" fmla="*/ 3773347 w 4122320"/>
              <a:gd name="connsiteY510" fmla="*/ 2919726 h 3339072"/>
              <a:gd name="connsiteX511" fmla="*/ 3808071 w 4122320"/>
              <a:gd name="connsiteY511" fmla="*/ 2931301 h 3339072"/>
              <a:gd name="connsiteX512" fmla="*/ 3900668 w 4122320"/>
              <a:gd name="connsiteY512" fmla="*/ 2954450 h 3339072"/>
              <a:gd name="connsiteX513" fmla="*/ 3819645 w 4122320"/>
              <a:gd name="connsiteY513" fmla="*/ 2896577 h 3339072"/>
              <a:gd name="connsiteX514" fmla="*/ 3784921 w 4122320"/>
              <a:gd name="connsiteY514" fmla="*/ 2873427 h 3339072"/>
              <a:gd name="connsiteX515" fmla="*/ 3750197 w 4122320"/>
              <a:gd name="connsiteY515" fmla="*/ 2861853 h 3339072"/>
              <a:gd name="connsiteX516" fmla="*/ 3703899 w 4122320"/>
              <a:gd name="connsiteY516" fmla="*/ 2850278 h 3339072"/>
              <a:gd name="connsiteX517" fmla="*/ 3808071 w 4122320"/>
              <a:gd name="connsiteY517" fmla="*/ 2861853 h 3339072"/>
              <a:gd name="connsiteX518" fmla="*/ 3854369 w 4122320"/>
              <a:gd name="connsiteY518" fmla="*/ 2885002 h 3339072"/>
              <a:gd name="connsiteX519" fmla="*/ 3923817 w 4122320"/>
              <a:gd name="connsiteY519" fmla="*/ 2908151 h 3339072"/>
              <a:gd name="connsiteX520" fmla="*/ 3946967 w 4122320"/>
              <a:gd name="connsiteY520" fmla="*/ 2931301 h 3339072"/>
              <a:gd name="connsiteX521" fmla="*/ 4016415 w 4122320"/>
              <a:gd name="connsiteY521" fmla="*/ 2977600 h 3339072"/>
              <a:gd name="connsiteX522" fmla="*/ 3981691 w 4122320"/>
              <a:gd name="connsiteY522" fmla="*/ 2954450 h 3339072"/>
              <a:gd name="connsiteX523" fmla="*/ 3946967 w 4122320"/>
              <a:gd name="connsiteY523" fmla="*/ 2919726 h 3339072"/>
              <a:gd name="connsiteX524" fmla="*/ 3900668 w 4122320"/>
              <a:gd name="connsiteY524" fmla="*/ 2896577 h 3339072"/>
              <a:gd name="connsiteX525" fmla="*/ 3831220 w 4122320"/>
              <a:gd name="connsiteY525" fmla="*/ 2850278 h 3339072"/>
              <a:gd name="connsiteX526" fmla="*/ 3761772 w 4122320"/>
              <a:gd name="connsiteY526" fmla="*/ 2827129 h 3339072"/>
              <a:gd name="connsiteX527" fmla="*/ 3680749 w 4122320"/>
              <a:gd name="connsiteY527" fmla="*/ 2803979 h 3339072"/>
              <a:gd name="connsiteX528" fmla="*/ 3634450 w 4122320"/>
              <a:gd name="connsiteY528" fmla="*/ 2780830 h 3339072"/>
              <a:gd name="connsiteX529" fmla="*/ 3576577 w 4122320"/>
              <a:gd name="connsiteY529" fmla="*/ 2769255 h 3339072"/>
              <a:gd name="connsiteX530" fmla="*/ 3541853 w 4122320"/>
              <a:gd name="connsiteY530" fmla="*/ 2757681 h 3339072"/>
              <a:gd name="connsiteX531" fmla="*/ 3518704 w 4122320"/>
              <a:gd name="connsiteY531" fmla="*/ 2734531 h 3339072"/>
              <a:gd name="connsiteX532" fmla="*/ 3437681 w 4122320"/>
              <a:gd name="connsiteY532" fmla="*/ 2711382 h 3339072"/>
              <a:gd name="connsiteX533" fmla="*/ 3368233 w 4122320"/>
              <a:gd name="connsiteY533" fmla="*/ 2688233 h 3339072"/>
              <a:gd name="connsiteX534" fmla="*/ 3287210 w 4122320"/>
              <a:gd name="connsiteY534" fmla="*/ 2653508 h 3339072"/>
              <a:gd name="connsiteX535" fmla="*/ 3159888 w 4122320"/>
              <a:gd name="connsiteY535" fmla="*/ 2572486 h 3339072"/>
              <a:gd name="connsiteX536" fmla="*/ 3125164 w 4122320"/>
              <a:gd name="connsiteY536" fmla="*/ 2549336 h 3339072"/>
              <a:gd name="connsiteX537" fmla="*/ 3090440 w 4122320"/>
              <a:gd name="connsiteY537" fmla="*/ 2514612 h 3339072"/>
              <a:gd name="connsiteX538" fmla="*/ 3044142 w 4122320"/>
              <a:gd name="connsiteY538" fmla="*/ 2445164 h 3339072"/>
              <a:gd name="connsiteX539" fmla="*/ 3078866 w 4122320"/>
              <a:gd name="connsiteY539" fmla="*/ 2433589 h 3339072"/>
              <a:gd name="connsiteX540" fmla="*/ 3102015 w 4122320"/>
              <a:gd name="connsiteY540" fmla="*/ 2456739 h 3339072"/>
              <a:gd name="connsiteX541" fmla="*/ 3159888 w 4122320"/>
              <a:gd name="connsiteY541" fmla="*/ 2479888 h 3339072"/>
              <a:gd name="connsiteX542" fmla="*/ 3183038 w 4122320"/>
              <a:gd name="connsiteY542" fmla="*/ 2503038 h 3339072"/>
              <a:gd name="connsiteX543" fmla="*/ 3264061 w 4122320"/>
              <a:gd name="connsiteY543" fmla="*/ 2537762 h 3339072"/>
              <a:gd name="connsiteX544" fmla="*/ 3310359 w 4122320"/>
              <a:gd name="connsiteY544" fmla="*/ 2560911 h 3339072"/>
              <a:gd name="connsiteX545" fmla="*/ 3171463 w 4122320"/>
              <a:gd name="connsiteY545" fmla="*/ 2445164 h 3339072"/>
              <a:gd name="connsiteX546" fmla="*/ 3136739 w 4122320"/>
              <a:gd name="connsiteY546" fmla="*/ 2410440 h 3339072"/>
              <a:gd name="connsiteX547" fmla="*/ 3171463 w 4122320"/>
              <a:gd name="connsiteY547" fmla="*/ 2433589 h 3339072"/>
              <a:gd name="connsiteX548" fmla="*/ 3183038 w 4122320"/>
              <a:gd name="connsiteY548" fmla="*/ 2479888 h 3339072"/>
              <a:gd name="connsiteX549" fmla="*/ 3159888 w 4122320"/>
              <a:gd name="connsiteY549" fmla="*/ 2491463 h 3339072"/>
              <a:gd name="connsiteX550" fmla="*/ 3113590 w 4122320"/>
              <a:gd name="connsiteY550" fmla="*/ 2422015 h 3339072"/>
              <a:gd name="connsiteX551" fmla="*/ 3067291 w 4122320"/>
              <a:gd name="connsiteY551" fmla="*/ 2352567 h 3339072"/>
              <a:gd name="connsiteX552" fmla="*/ 3102015 w 4122320"/>
              <a:gd name="connsiteY552" fmla="*/ 2340992 h 3339072"/>
              <a:gd name="connsiteX553" fmla="*/ 3183038 w 4122320"/>
              <a:gd name="connsiteY553" fmla="*/ 2387291 h 3339072"/>
              <a:gd name="connsiteX554" fmla="*/ 3252486 w 4122320"/>
              <a:gd name="connsiteY554" fmla="*/ 2433589 h 3339072"/>
              <a:gd name="connsiteX555" fmla="*/ 3321934 w 4122320"/>
              <a:gd name="connsiteY555" fmla="*/ 2479888 h 3339072"/>
              <a:gd name="connsiteX556" fmla="*/ 3356658 w 4122320"/>
              <a:gd name="connsiteY556" fmla="*/ 2491463 h 3339072"/>
              <a:gd name="connsiteX557" fmla="*/ 3391382 w 4122320"/>
              <a:gd name="connsiteY557" fmla="*/ 2514612 h 3339072"/>
              <a:gd name="connsiteX558" fmla="*/ 3437681 w 4122320"/>
              <a:gd name="connsiteY558" fmla="*/ 2560911 h 3339072"/>
              <a:gd name="connsiteX559" fmla="*/ 3518704 w 4122320"/>
              <a:gd name="connsiteY559" fmla="*/ 2595635 h 3339072"/>
              <a:gd name="connsiteX560" fmla="*/ 3553428 w 4122320"/>
              <a:gd name="connsiteY560" fmla="*/ 2618784 h 3339072"/>
              <a:gd name="connsiteX561" fmla="*/ 3588152 w 4122320"/>
              <a:gd name="connsiteY561" fmla="*/ 2630359 h 3339072"/>
              <a:gd name="connsiteX562" fmla="*/ 3657600 w 4122320"/>
              <a:gd name="connsiteY562" fmla="*/ 2665083 h 3339072"/>
              <a:gd name="connsiteX563" fmla="*/ 3715473 w 4122320"/>
              <a:gd name="connsiteY563" fmla="*/ 2711382 h 3339072"/>
              <a:gd name="connsiteX564" fmla="*/ 3738623 w 4122320"/>
              <a:gd name="connsiteY564" fmla="*/ 2734531 h 3339072"/>
              <a:gd name="connsiteX565" fmla="*/ 3808071 w 4122320"/>
              <a:gd name="connsiteY565" fmla="*/ 2780830 h 3339072"/>
              <a:gd name="connsiteX566" fmla="*/ 3889093 w 4122320"/>
              <a:gd name="connsiteY566" fmla="*/ 2850278 h 3339072"/>
              <a:gd name="connsiteX567" fmla="*/ 3912243 w 4122320"/>
              <a:gd name="connsiteY567" fmla="*/ 2873427 h 3339072"/>
              <a:gd name="connsiteX568" fmla="*/ 3761772 w 4122320"/>
              <a:gd name="connsiteY568" fmla="*/ 2838703 h 3339072"/>
              <a:gd name="connsiteX569" fmla="*/ 3715473 w 4122320"/>
              <a:gd name="connsiteY569" fmla="*/ 2815554 h 3339072"/>
              <a:gd name="connsiteX570" fmla="*/ 3634450 w 4122320"/>
              <a:gd name="connsiteY570" fmla="*/ 2792405 h 3339072"/>
              <a:gd name="connsiteX571" fmla="*/ 3310359 w 4122320"/>
              <a:gd name="connsiteY571" fmla="*/ 2769255 h 3339072"/>
              <a:gd name="connsiteX572" fmla="*/ 3194612 w 4122320"/>
              <a:gd name="connsiteY572" fmla="*/ 2734531 h 3339072"/>
              <a:gd name="connsiteX573" fmla="*/ 3125164 w 4122320"/>
              <a:gd name="connsiteY573" fmla="*/ 2711382 h 3339072"/>
              <a:gd name="connsiteX574" fmla="*/ 2905245 w 4122320"/>
              <a:gd name="connsiteY574" fmla="*/ 2699807 h 3339072"/>
              <a:gd name="connsiteX575" fmla="*/ 2858947 w 4122320"/>
              <a:gd name="connsiteY575" fmla="*/ 2688233 h 3339072"/>
              <a:gd name="connsiteX576" fmla="*/ 2824223 w 4122320"/>
              <a:gd name="connsiteY576" fmla="*/ 2676658 h 3339072"/>
              <a:gd name="connsiteX577" fmla="*/ 2766349 w 4122320"/>
              <a:gd name="connsiteY577" fmla="*/ 2665083 h 3339072"/>
              <a:gd name="connsiteX578" fmla="*/ 1886673 w 4122320"/>
              <a:gd name="connsiteY578" fmla="*/ 2711382 h 3339072"/>
              <a:gd name="connsiteX579" fmla="*/ 1817225 w 4122320"/>
              <a:gd name="connsiteY579" fmla="*/ 2722957 h 3339072"/>
              <a:gd name="connsiteX580" fmla="*/ 1724628 w 4122320"/>
              <a:gd name="connsiteY580" fmla="*/ 2746106 h 3339072"/>
              <a:gd name="connsiteX581" fmla="*/ 1481559 w 4122320"/>
              <a:gd name="connsiteY581" fmla="*/ 2769255 h 3339072"/>
              <a:gd name="connsiteX582" fmla="*/ 2743200 w 4122320"/>
              <a:gd name="connsiteY582" fmla="*/ 2746106 h 3339072"/>
              <a:gd name="connsiteX583" fmla="*/ 2013995 w 4122320"/>
              <a:gd name="connsiteY583" fmla="*/ 2734531 h 3339072"/>
              <a:gd name="connsiteX584" fmla="*/ 1967696 w 4122320"/>
              <a:gd name="connsiteY584" fmla="*/ 2746106 h 3339072"/>
              <a:gd name="connsiteX585" fmla="*/ 1319514 w 4122320"/>
              <a:gd name="connsiteY585" fmla="*/ 2757681 h 3339072"/>
              <a:gd name="connsiteX586" fmla="*/ 1284790 w 4122320"/>
              <a:gd name="connsiteY586" fmla="*/ 2769255 h 3339072"/>
              <a:gd name="connsiteX587" fmla="*/ 1238491 w 4122320"/>
              <a:gd name="connsiteY587" fmla="*/ 2792405 h 3339072"/>
              <a:gd name="connsiteX588" fmla="*/ 1053296 w 4122320"/>
              <a:gd name="connsiteY588" fmla="*/ 2815554 h 3339072"/>
              <a:gd name="connsiteX589" fmla="*/ 937549 w 4122320"/>
              <a:gd name="connsiteY589" fmla="*/ 2803979 h 3339072"/>
              <a:gd name="connsiteX590" fmla="*/ 983848 w 4122320"/>
              <a:gd name="connsiteY590" fmla="*/ 2792405 h 3339072"/>
              <a:gd name="connsiteX591" fmla="*/ 1099595 w 4122320"/>
              <a:gd name="connsiteY591" fmla="*/ 2780830 h 3339072"/>
              <a:gd name="connsiteX592" fmla="*/ 1238491 w 4122320"/>
              <a:gd name="connsiteY592" fmla="*/ 2769255 h 3339072"/>
              <a:gd name="connsiteX593" fmla="*/ 2338086 w 4122320"/>
              <a:gd name="connsiteY593" fmla="*/ 2757681 h 3339072"/>
              <a:gd name="connsiteX594" fmla="*/ 2245488 w 4122320"/>
              <a:gd name="connsiteY594" fmla="*/ 2734531 h 3339072"/>
              <a:gd name="connsiteX595" fmla="*/ 2095017 w 4122320"/>
              <a:gd name="connsiteY595" fmla="*/ 2722957 h 3339072"/>
              <a:gd name="connsiteX596" fmla="*/ 1909823 w 4122320"/>
              <a:gd name="connsiteY596" fmla="*/ 2699807 h 3339072"/>
              <a:gd name="connsiteX597" fmla="*/ 1689904 w 4122320"/>
              <a:gd name="connsiteY597" fmla="*/ 2665083 h 3339072"/>
              <a:gd name="connsiteX598" fmla="*/ 1608881 w 4122320"/>
              <a:gd name="connsiteY598" fmla="*/ 2653508 h 3339072"/>
              <a:gd name="connsiteX599" fmla="*/ 972273 w 4122320"/>
              <a:gd name="connsiteY599" fmla="*/ 2618784 h 3339072"/>
              <a:gd name="connsiteX600" fmla="*/ 879676 w 4122320"/>
              <a:gd name="connsiteY600" fmla="*/ 2607210 h 3339072"/>
              <a:gd name="connsiteX601" fmla="*/ 821802 w 4122320"/>
              <a:gd name="connsiteY601" fmla="*/ 2618784 h 3339072"/>
              <a:gd name="connsiteX602" fmla="*/ 925974 w 4122320"/>
              <a:gd name="connsiteY602" fmla="*/ 2630359 h 3339072"/>
              <a:gd name="connsiteX603" fmla="*/ 1805650 w 4122320"/>
              <a:gd name="connsiteY603" fmla="*/ 2618784 h 3339072"/>
              <a:gd name="connsiteX604" fmla="*/ 1840374 w 4122320"/>
              <a:gd name="connsiteY604" fmla="*/ 2595635 h 3339072"/>
              <a:gd name="connsiteX605" fmla="*/ 2523281 w 4122320"/>
              <a:gd name="connsiteY605" fmla="*/ 2572486 h 3339072"/>
              <a:gd name="connsiteX606" fmla="*/ 2916820 w 4122320"/>
              <a:gd name="connsiteY606" fmla="*/ 2595635 h 3339072"/>
              <a:gd name="connsiteX607" fmla="*/ 2870521 w 4122320"/>
              <a:gd name="connsiteY607" fmla="*/ 2618784 h 3339072"/>
              <a:gd name="connsiteX608" fmla="*/ 2835797 w 4122320"/>
              <a:gd name="connsiteY608" fmla="*/ 2641934 h 3339072"/>
              <a:gd name="connsiteX609" fmla="*/ 2708476 w 4122320"/>
              <a:gd name="connsiteY609" fmla="*/ 2665083 h 3339072"/>
              <a:gd name="connsiteX610" fmla="*/ 2511706 w 4122320"/>
              <a:gd name="connsiteY610" fmla="*/ 2711382 h 3339072"/>
              <a:gd name="connsiteX611" fmla="*/ 2442258 w 4122320"/>
              <a:gd name="connsiteY611" fmla="*/ 2734531 h 3339072"/>
              <a:gd name="connsiteX612" fmla="*/ 1608881 w 4122320"/>
              <a:gd name="connsiteY612" fmla="*/ 2769255 h 3339072"/>
              <a:gd name="connsiteX613" fmla="*/ 1666754 w 4122320"/>
              <a:gd name="connsiteY613" fmla="*/ 2827129 h 3339072"/>
              <a:gd name="connsiteX614" fmla="*/ 1724628 w 4122320"/>
              <a:gd name="connsiteY614" fmla="*/ 2873427 h 3339072"/>
              <a:gd name="connsiteX615" fmla="*/ 1782501 w 4122320"/>
              <a:gd name="connsiteY615" fmla="*/ 2977600 h 3339072"/>
              <a:gd name="connsiteX616" fmla="*/ 1805650 w 4122320"/>
              <a:gd name="connsiteY616" fmla="*/ 3012324 h 3339072"/>
              <a:gd name="connsiteX617" fmla="*/ 1817225 w 4122320"/>
              <a:gd name="connsiteY617" fmla="*/ 3047048 h 3339072"/>
              <a:gd name="connsiteX618" fmla="*/ 1863524 w 4122320"/>
              <a:gd name="connsiteY618" fmla="*/ 3116496 h 3339072"/>
              <a:gd name="connsiteX619" fmla="*/ 1886673 w 4122320"/>
              <a:gd name="connsiteY619" fmla="*/ 3151220 h 3339072"/>
              <a:gd name="connsiteX620" fmla="*/ 1921397 w 4122320"/>
              <a:gd name="connsiteY620" fmla="*/ 3255392 h 3339072"/>
              <a:gd name="connsiteX621" fmla="*/ 1944547 w 4122320"/>
              <a:gd name="connsiteY621" fmla="*/ 3324840 h 3339072"/>
              <a:gd name="connsiteX622" fmla="*/ 1956121 w 4122320"/>
              <a:gd name="connsiteY622" fmla="*/ 3047048 h 3339072"/>
              <a:gd name="connsiteX623" fmla="*/ 1967696 w 4122320"/>
              <a:gd name="connsiteY623" fmla="*/ 3012324 h 3339072"/>
              <a:gd name="connsiteX624" fmla="*/ 1990845 w 4122320"/>
              <a:gd name="connsiteY624" fmla="*/ 2989174 h 3339072"/>
              <a:gd name="connsiteX625" fmla="*/ 2037144 w 4122320"/>
              <a:gd name="connsiteY625" fmla="*/ 2919726 h 3339072"/>
              <a:gd name="connsiteX626" fmla="*/ 2083443 w 4122320"/>
              <a:gd name="connsiteY626" fmla="*/ 2850278 h 3339072"/>
              <a:gd name="connsiteX627" fmla="*/ 2118167 w 4122320"/>
              <a:gd name="connsiteY627" fmla="*/ 2780830 h 3339072"/>
              <a:gd name="connsiteX628" fmla="*/ 2152891 w 4122320"/>
              <a:gd name="connsiteY628" fmla="*/ 2769255 h 3339072"/>
              <a:gd name="connsiteX629" fmla="*/ 2141316 w 4122320"/>
              <a:gd name="connsiteY629" fmla="*/ 2861853 h 3339072"/>
              <a:gd name="connsiteX630" fmla="*/ 2095017 w 4122320"/>
              <a:gd name="connsiteY630" fmla="*/ 2931301 h 3339072"/>
              <a:gd name="connsiteX631" fmla="*/ 2060293 w 4122320"/>
              <a:gd name="connsiteY631" fmla="*/ 2989174 h 3339072"/>
              <a:gd name="connsiteX632" fmla="*/ 2013995 w 4122320"/>
              <a:gd name="connsiteY632" fmla="*/ 3070197 h 3339072"/>
              <a:gd name="connsiteX633" fmla="*/ 1967696 w 4122320"/>
              <a:gd name="connsiteY633" fmla="*/ 3128070 h 3339072"/>
              <a:gd name="connsiteX634" fmla="*/ 1921397 w 4122320"/>
              <a:gd name="connsiteY634" fmla="*/ 3220668 h 3339072"/>
              <a:gd name="connsiteX635" fmla="*/ 1909823 w 4122320"/>
              <a:gd name="connsiteY635" fmla="*/ 3255392 h 3339072"/>
              <a:gd name="connsiteX636" fmla="*/ 1886673 w 4122320"/>
              <a:gd name="connsiteY636" fmla="*/ 3278541 h 3339072"/>
              <a:gd name="connsiteX637" fmla="*/ 1851949 w 4122320"/>
              <a:gd name="connsiteY637" fmla="*/ 3290116 h 3339072"/>
              <a:gd name="connsiteX638" fmla="*/ 1828800 w 4122320"/>
              <a:gd name="connsiteY638" fmla="*/ 3243817 h 3339072"/>
              <a:gd name="connsiteX639" fmla="*/ 1805650 w 4122320"/>
              <a:gd name="connsiteY639" fmla="*/ 3220668 h 3339072"/>
              <a:gd name="connsiteX640" fmla="*/ 1794076 w 4122320"/>
              <a:gd name="connsiteY640" fmla="*/ 3151220 h 3339072"/>
              <a:gd name="connsiteX641" fmla="*/ 1782501 w 4122320"/>
              <a:gd name="connsiteY641" fmla="*/ 3116496 h 3339072"/>
              <a:gd name="connsiteX642" fmla="*/ 1759352 w 4122320"/>
              <a:gd name="connsiteY642" fmla="*/ 3023898 h 3339072"/>
              <a:gd name="connsiteX643" fmla="*/ 1724628 w 4122320"/>
              <a:gd name="connsiteY643" fmla="*/ 2873427 h 3339072"/>
              <a:gd name="connsiteX644" fmla="*/ 1678329 w 4122320"/>
              <a:gd name="connsiteY644" fmla="*/ 2803979 h 3339072"/>
              <a:gd name="connsiteX645" fmla="*/ 1655180 w 4122320"/>
              <a:gd name="connsiteY645" fmla="*/ 2734531 h 3339072"/>
              <a:gd name="connsiteX646" fmla="*/ 1701478 w 4122320"/>
              <a:gd name="connsiteY646" fmla="*/ 2746106 h 3339072"/>
              <a:gd name="connsiteX647" fmla="*/ 1759352 w 4122320"/>
              <a:gd name="connsiteY647" fmla="*/ 2803979 h 3339072"/>
              <a:gd name="connsiteX648" fmla="*/ 1805650 w 4122320"/>
              <a:gd name="connsiteY648" fmla="*/ 2861853 h 3339072"/>
              <a:gd name="connsiteX649" fmla="*/ 1817225 w 4122320"/>
              <a:gd name="connsiteY649" fmla="*/ 2896577 h 3339072"/>
              <a:gd name="connsiteX650" fmla="*/ 1863524 w 4122320"/>
              <a:gd name="connsiteY650" fmla="*/ 2966025 h 3339072"/>
              <a:gd name="connsiteX651" fmla="*/ 1875099 w 4122320"/>
              <a:gd name="connsiteY651" fmla="*/ 3000749 h 3339072"/>
              <a:gd name="connsiteX652" fmla="*/ 1921397 w 4122320"/>
              <a:gd name="connsiteY652" fmla="*/ 3070197 h 3339072"/>
              <a:gd name="connsiteX653" fmla="*/ 1932972 w 4122320"/>
              <a:gd name="connsiteY653" fmla="*/ 3104921 h 3339072"/>
              <a:gd name="connsiteX654" fmla="*/ 1886673 w 4122320"/>
              <a:gd name="connsiteY654" fmla="*/ 3093346 h 3339072"/>
              <a:gd name="connsiteX655" fmla="*/ 1898248 w 4122320"/>
              <a:gd name="connsiteY655" fmla="*/ 2792405 h 3339072"/>
              <a:gd name="connsiteX656" fmla="*/ 1921397 w 4122320"/>
              <a:gd name="connsiteY656" fmla="*/ 2827129 h 3339072"/>
              <a:gd name="connsiteX657" fmla="*/ 1909823 w 4122320"/>
              <a:gd name="connsiteY657" fmla="*/ 3174369 h 3339072"/>
              <a:gd name="connsiteX658" fmla="*/ 1863524 w 4122320"/>
              <a:gd name="connsiteY658" fmla="*/ 3139645 h 3339072"/>
              <a:gd name="connsiteX659" fmla="*/ 1828800 w 4122320"/>
              <a:gd name="connsiteY659" fmla="*/ 3012324 h 3339072"/>
              <a:gd name="connsiteX660" fmla="*/ 1805650 w 4122320"/>
              <a:gd name="connsiteY660" fmla="*/ 2977600 h 3339072"/>
              <a:gd name="connsiteX661" fmla="*/ 1782501 w 4122320"/>
              <a:gd name="connsiteY661" fmla="*/ 2815554 h 3339072"/>
              <a:gd name="connsiteX662" fmla="*/ 1805650 w 4122320"/>
              <a:gd name="connsiteY662" fmla="*/ 2850278 h 3339072"/>
              <a:gd name="connsiteX663" fmla="*/ 1828800 w 4122320"/>
              <a:gd name="connsiteY663" fmla="*/ 2908151 h 3339072"/>
              <a:gd name="connsiteX664" fmla="*/ 1817225 w 4122320"/>
              <a:gd name="connsiteY664" fmla="*/ 3035473 h 3339072"/>
              <a:gd name="connsiteX665" fmla="*/ 1794076 w 4122320"/>
              <a:gd name="connsiteY665" fmla="*/ 3000749 h 3339072"/>
              <a:gd name="connsiteX666" fmla="*/ 1782501 w 4122320"/>
              <a:gd name="connsiteY666" fmla="*/ 2931301 h 3339072"/>
              <a:gd name="connsiteX667" fmla="*/ 1794076 w 4122320"/>
              <a:gd name="connsiteY667" fmla="*/ 2873427 h 3339072"/>
              <a:gd name="connsiteX668" fmla="*/ 1851949 w 4122320"/>
              <a:gd name="connsiteY668" fmla="*/ 2885002 h 3339072"/>
              <a:gd name="connsiteX669" fmla="*/ 1909823 w 4122320"/>
              <a:gd name="connsiteY669" fmla="*/ 2966025 h 3339072"/>
              <a:gd name="connsiteX670" fmla="*/ 1956121 w 4122320"/>
              <a:gd name="connsiteY670" fmla="*/ 3012324 h 3339072"/>
              <a:gd name="connsiteX671" fmla="*/ 1967696 w 4122320"/>
              <a:gd name="connsiteY671" fmla="*/ 3081772 h 3339072"/>
              <a:gd name="connsiteX672" fmla="*/ 1956121 w 4122320"/>
              <a:gd name="connsiteY672" fmla="*/ 3116496 h 3339072"/>
              <a:gd name="connsiteX673" fmla="*/ 1967696 w 4122320"/>
              <a:gd name="connsiteY673" fmla="*/ 2908151 h 3339072"/>
              <a:gd name="connsiteX674" fmla="*/ 1979271 w 4122320"/>
              <a:gd name="connsiteY674" fmla="*/ 2873427 h 3339072"/>
              <a:gd name="connsiteX675" fmla="*/ 2013995 w 4122320"/>
              <a:gd name="connsiteY675" fmla="*/ 2861853 h 3339072"/>
              <a:gd name="connsiteX676" fmla="*/ 2071868 w 4122320"/>
              <a:gd name="connsiteY676" fmla="*/ 2919726 h 3339072"/>
              <a:gd name="connsiteX677" fmla="*/ 2106592 w 4122320"/>
              <a:gd name="connsiteY677" fmla="*/ 2885002 h 3339072"/>
              <a:gd name="connsiteX678" fmla="*/ 2129742 w 4122320"/>
              <a:gd name="connsiteY678" fmla="*/ 2850278 h 3339072"/>
              <a:gd name="connsiteX679" fmla="*/ 2083443 w 4122320"/>
              <a:gd name="connsiteY679" fmla="*/ 2954450 h 3339072"/>
              <a:gd name="connsiteX680" fmla="*/ 2048719 w 4122320"/>
              <a:gd name="connsiteY680" fmla="*/ 2966025 h 3339072"/>
              <a:gd name="connsiteX681" fmla="*/ 2060293 w 4122320"/>
              <a:gd name="connsiteY681" fmla="*/ 2908151 h 3339072"/>
              <a:gd name="connsiteX682" fmla="*/ 2071868 w 4122320"/>
              <a:gd name="connsiteY682" fmla="*/ 2873427 h 3339072"/>
              <a:gd name="connsiteX683" fmla="*/ 2106592 w 4122320"/>
              <a:gd name="connsiteY683" fmla="*/ 2861853 h 3339072"/>
              <a:gd name="connsiteX684" fmla="*/ 2095017 w 4122320"/>
              <a:gd name="connsiteY684" fmla="*/ 3012324 h 3339072"/>
              <a:gd name="connsiteX685" fmla="*/ 2060293 w 4122320"/>
              <a:gd name="connsiteY685" fmla="*/ 3035473 h 3339072"/>
              <a:gd name="connsiteX686" fmla="*/ 2037144 w 4122320"/>
              <a:gd name="connsiteY686" fmla="*/ 3081772 h 3339072"/>
              <a:gd name="connsiteX687" fmla="*/ 1990845 w 4122320"/>
              <a:gd name="connsiteY687" fmla="*/ 3116496 h 3339072"/>
              <a:gd name="connsiteX688" fmla="*/ 1956121 w 4122320"/>
              <a:gd name="connsiteY688" fmla="*/ 3151220 h 3339072"/>
              <a:gd name="connsiteX689" fmla="*/ 1932972 w 4122320"/>
              <a:gd name="connsiteY689" fmla="*/ 3093346 h 3339072"/>
              <a:gd name="connsiteX690" fmla="*/ 1967696 w 4122320"/>
              <a:gd name="connsiteY690" fmla="*/ 2966025 h 3339072"/>
              <a:gd name="connsiteX691" fmla="*/ 1979271 w 4122320"/>
              <a:gd name="connsiteY691" fmla="*/ 2931301 h 3339072"/>
              <a:gd name="connsiteX692" fmla="*/ 2048719 w 4122320"/>
              <a:gd name="connsiteY692" fmla="*/ 2850278 h 3339072"/>
              <a:gd name="connsiteX693" fmla="*/ 2083443 w 4122320"/>
              <a:gd name="connsiteY693" fmla="*/ 2838703 h 3339072"/>
              <a:gd name="connsiteX694" fmla="*/ 2083443 w 4122320"/>
              <a:gd name="connsiteY694" fmla="*/ 2954450 h 3339072"/>
              <a:gd name="connsiteX695" fmla="*/ 2060293 w 4122320"/>
              <a:gd name="connsiteY695" fmla="*/ 2931301 h 3339072"/>
              <a:gd name="connsiteX696" fmla="*/ 2106592 w 4122320"/>
              <a:gd name="connsiteY696" fmla="*/ 2861853 h 3339072"/>
              <a:gd name="connsiteX697" fmla="*/ 2129742 w 4122320"/>
              <a:gd name="connsiteY697" fmla="*/ 2827129 h 3339072"/>
              <a:gd name="connsiteX698" fmla="*/ 2187615 w 4122320"/>
              <a:gd name="connsiteY698" fmla="*/ 2769255 h 3339072"/>
              <a:gd name="connsiteX699" fmla="*/ 2152891 w 4122320"/>
              <a:gd name="connsiteY699" fmla="*/ 2850278 h 3339072"/>
              <a:gd name="connsiteX700" fmla="*/ 2106592 w 4122320"/>
              <a:gd name="connsiteY700" fmla="*/ 2885002 h 3339072"/>
              <a:gd name="connsiteX701" fmla="*/ 2071868 w 4122320"/>
              <a:gd name="connsiteY701" fmla="*/ 2931301 h 3339072"/>
              <a:gd name="connsiteX702" fmla="*/ 1909823 w 4122320"/>
              <a:gd name="connsiteY702" fmla="*/ 2966025 h 3339072"/>
              <a:gd name="connsiteX703" fmla="*/ 1851949 w 4122320"/>
              <a:gd name="connsiteY703" fmla="*/ 2954450 h 3339072"/>
              <a:gd name="connsiteX704" fmla="*/ 1805650 w 4122320"/>
              <a:gd name="connsiteY704" fmla="*/ 2861853 h 3339072"/>
              <a:gd name="connsiteX705" fmla="*/ 1770926 w 4122320"/>
              <a:gd name="connsiteY705" fmla="*/ 2838703 h 3339072"/>
              <a:gd name="connsiteX706" fmla="*/ 1782501 w 4122320"/>
              <a:gd name="connsiteY706" fmla="*/ 2873427 h 3339072"/>
              <a:gd name="connsiteX707" fmla="*/ 1805650 w 4122320"/>
              <a:gd name="connsiteY707" fmla="*/ 2908151 h 3339072"/>
              <a:gd name="connsiteX708" fmla="*/ 1840374 w 4122320"/>
              <a:gd name="connsiteY708" fmla="*/ 3000749 h 3339072"/>
              <a:gd name="connsiteX709" fmla="*/ 1851949 w 4122320"/>
              <a:gd name="connsiteY709" fmla="*/ 3058622 h 3339072"/>
              <a:gd name="connsiteX710" fmla="*/ 1863524 w 4122320"/>
              <a:gd name="connsiteY710" fmla="*/ 3093346 h 3339072"/>
              <a:gd name="connsiteX711" fmla="*/ 1875099 w 4122320"/>
              <a:gd name="connsiteY711" fmla="*/ 3139645 h 3339072"/>
              <a:gd name="connsiteX712" fmla="*/ 1898248 w 4122320"/>
              <a:gd name="connsiteY712" fmla="*/ 3209093 h 3339072"/>
              <a:gd name="connsiteX713" fmla="*/ 1909823 w 4122320"/>
              <a:gd name="connsiteY713" fmla="*/ 3104921 h 3339072"/>
              <a:gd name="connsiteX714" fmla="*/ 1921397 w 4122320"/>
              <a:gd name="connsiteY714" fmla="*/ 3023898 h 3339072"/>
              <a:gd name="connsiteX715" fmla="*/ 1932972 w 4122320"/>
              <a:gd name="connsiteY715" fmla="*/ 2873427 h 3339072"/>
              <a:gd name="connsiteX716" fmla="*/ 1979271 w 4122320"/>
              <a:gd name="connsiteY716" fmla="*/ 2792405 h 3339072"/>
              <a:gd name="connsiteX717" fmla="*/ 1157468 w 4122320"/>
              <a:gd name="connsiteY717" fmla="*/ 2780830 h 3339072"/>
              <a:gd name="connsiteX718" fmla="*/ 1018572 w 4122320"/>
              <a:gd name="connsiteY718" fmla="*/ 2780830 h 3339072"/>
              <a:gd name="connsiteX719" fmla="*/ 763929 w 4122320"/>
              <a:gd name="connsiteY719" fmla="*/ 2815554 h 3339072"/>
              <a:gd name="connsiteX720" fmla="*/ 636607 w 4122320"/>
              <a:gd name="connsiteY720" fmla="*/ 2827129 h 3339072"/>
              <a:gd name="connsiteX721" fmla="*/ 601883 w 4122320"/>
              <a:gd name="connsiteY721" fmla="*/ 2838703 h 3339072"/>
              <a:gd name="connsiteX722" fmla="*/ 544010 w 4122320"/>
              <a:gd name="connsiteY722" fmla="*/ 2873427 h 3339072"/>
              <a:gd name="connsiteX723" fmla="*/ 462987 w 4122320"/>
              <a:gd name="connsiteY723" fmla="*/ 2885002 h 3339072"/>
              <a:gd name="connsiteX724" fmla="*/ 324091 w 4122320"/>
              <a:gd name="connsiteY724" fmla="*/ 2908151 h 3339072"/>
              <a:gd name="connsiteX725" fmla="*/ 277792 w 4122320"/>
              <a:gd name="connsiteY725" fmla="*/ 2966025 h 3339072"/>
              <a:gd name="connsiteX726" fmla="*/ 266217 w 4122320"/>
              <a:gd name="connsiteY726" fmla="*/ 3000749 h 3339072"/>
              <a:gd name="connsiteX727" fmla="*/ 231493 w 4122320"/>
              <a:gd name="connsiteY727" fmla="*/ 3035473 h 3339072"/>
              <a:gd name="connsiteX728" fmla="*/ 208344 w 4122320"/>
              <a:gd name="connsiteY728" fmla="*/ 3070197 h 3339072"/>
              <a:gd name="connsiteX729" fmla="*/ 150471 w 4122320"/>
              <a:gd name="connsiteY729" fmla="*/ 3081772 h 3339072"/>
              <a:gd name="connsiteX730" fmla="*/ 115747 w 4122320"/>
              <a:gd name="connsiteY730" fmla="*/ 3093346 h 3339072"/>
              <a:gd name="connsiteX731" fmla="*/ 81023 w 4122320"/>
              <a:gd name="connsiteY731" fmla="*/ 3116496 h 3339072"/>
              <a:gd name="connsiteX732" fmla="*/ 57873 w 4122320"/>
              <a:gd name="connsiteY732" fmla="*/ 3093346 h 3339072"/>
              <a:gd name="connsiteX733" fmla="*/ 104172 w 4122320"/>
              <a:gd name="connsiteY733" fmla="*/ 3070197 h 3339072"/>
              <a:gd name="connsiteX734" fmla="*/ 231493 w 4122320"/>
              <a:gd name="connsiteY734" fmla="*/ 2942876 h 3339072"/>
              <a:gd name="connsiteX735" fmla="*/ 324091 w 4122320"/>
              <a:gd name="connsiteY735" fmla="*/ 2861853 h 3339072"/>
              <a:gd name="connsiteX736" fmla="*/ 405114 w 4122320"/>
              <a:gd name="connsiteY736" fmla="*/ 2850278 h 3339072"/>
              <a:gd name="connsiteX737" fmla="*/ 428263 w 4122320"/>
              <a:gd name="connsiteY737" fmla="*/ 2815554 h 3339072"/>
              <a:gd name="connsiteX738" fmla="*/ 462987 w 4122320"/>
              <a:gd name="connsiteY738" fmla="*/ 2803979 h 3339072"/>
              <a:gd name="connsiteX739" fmla="*/ 520861 w 4122320"/>
              <a:gd name="connsiteY739" fmla="*/ 2757681 h 3339072"/>
              <a:gd name="connsiteX740" fmla="*/ 555585 w 4122320"/>
              <a:gd name="connsiteY740" fmla="*/ 2699807 h 3339072"/>
              <a:gd name="connsiteX741" fmla="*/ 625033 w 4122320"/>
              <a:gd name="connsiteY741" fmla="*/ 2607210 h 3339072"/>
              <a:gd name="connsiteX742" fmla="*/ 659757 w 4122320"/>
              <a:gd name="connsiteY742" fmla="*/ 2549336 h 3339072"/>
              <a:gd name="connsiteX743" fmla="*/ 694481 w 4122320"/>
              <a:gd name="connsiteY743" fmla="*/ 2560911 h 3339072"/>
              <a:gd name="connsiteX744" fmla="*/ 682906 w 4122320"/>
              <a:gd name="connsiteY744" fmla="*/ 2618784 h 3339072"/>
              <a:gd name="connsiteX745" fmla="*/ 648182 w 4122320"/>
              <a:gd name="connsiteY745" fmla="*/ 2653508 h 3339072"/>
              <a:gd name="connsiteX746" fmla="*/ 509286 w 4122320"/>
              <a:gd name="connsiteY746" fmla="*/ 2734531 h 3339072"/>
              <a:gd name="connsiteX747" fmla="*/ 497711 w 4122320"/>
              <a:gd name="connsiteY747" fmla="*/ 2769255 h 3339072"/>
              <a:gd name="connsiteX748" fmla="*/ 405114 w 4122320"/>
              <a:gd name="connsiteY748" fmla="*/ 2850278 h 3339072"/>
              <a:gd name="connsiteX749" fmla="*/ 370390 w 4122320"/>
              <a:gd name="connsiteY749" fmla="*/ 2861853 h 3339072"/>
              <a:gd name="connsiteX750" fmla="*/ 312516 w 4122320"/>
              <a:gd name="connsiteY750" fmla="*/ 2908151 h 3339072"/>
              <a:gd name="connsiteX751" fmla="*/ 231493 w 4122320"/>
              <a:gd name="connsiteY751" fmla="*/ 2966025 h 3339072"/>
              <a:gd name="connsiteX752" fmla="*/ 196769 w 4122320"/>
              <a:gd name="connsiteY752" fmla="*/ 3000749 h 3339072"/>
              <a:gd name="connsiteX753" fmla="*/ 162045 w 4122320"/>
              <a:gd name="connsiteY753" fmla="*/ 3012324 h 3339072"/>
              <a:gd name="connsiteX754" fmla="*/ 115747 w 4122320"/>
              <a:gd name="connsiteY754" fmla="*/ 3047048 h 3339072"/>
              <a:gd name="connsiteX755" fmla="*/ 81023 w 4122320"/>
              <a:gd name="connsiteY755" fmla="*/ 3070197 h 3339072"/>
              <a:gd name="connsiteX756" fmla="*/ 0 w 4122320"/>
              <a:gd name="connsiteY756" fmla="*/ 3128070 h 3339072"/>
              <a:gd name="connsiteX757" fmla="*/ 11574 w 4122320"/>
              <a:gd name="connsiteY757" fmla="*/ 3070197 h 3339072"/>
              <a:gd name="connsiteX758" fmla="*/ 46299 w 4122320"/>
              <a:gd name="connsiteY758" fmla="*/ 3047048 h 3339072"/>
              <a:gd name="connsiteX759" fmla="*/ 115747 w 4122320"/>
              <a:gd name="connsiteY759" fmla="*/ 2977600 h 3339072"/>
              <a:gd name="connsiteX760" fmla="*/ 185195 w 4122320"/>
              <a:gd name="connsiteY760" fmla="*/ 2942876 h 3339072"/>
              <a:gd name="connsiteX761" fmla="*/ 208344 w 4122320"/>
              <a:gd name="connsiteY761" fmla="*/ 2919726 h 3339072"/>
              <a:gd name="connsiteX762" fmla="*/ 231493 w 4122320"/>
              <a:gd name="connsiteY762" fmla="*/ 2885002 h 3339072"/>
              <a:gd name="connsiteX763" fmla="*/ 289367 w 4122320"/>
              <a:gd name="connsiteY763" fmla="*/ 2861853 h 3339072"/>
              <a:gd name="connsiteX764" fmla="*/ 347240 w 4122320"/>
              <a:gd name="connsiteY764" fmla="*/ 2815554 h 3339072"/>
              <a:gd name="connsiteX765" fmla="*/ 393539 w 4122320"/>
              <a:gd name="connsiteY765" fmla="*/ 2769255 h 3339072"/>
              <a:gd name="connsiteX766" fmla="*/ 474562 w 4122320"/>
              <a:gd name="connsiteY766" fmla="*/ 2699807 h 3339072"/>
              <a:gd name="connsiteX767" fmla="*/ 509286 w 4122320"/>
              <a:gd name="connsiteY767" fmla="*/ 2641934 h 3339072"/>
              <a:gd name="connsiteX768" fmla="*/ 555585 w 4122320"/>
              <a:gd name="connsiteY768" fmla="*/ 2595635 h 3339072"/>
              <a:gd name="connsiteX769" fmla="*/ 590309 w 4122320"/>
              <a:gd name="connsiteY769" fmla="*/ 2560911 h 3339072"/>
              <a:gd name="connsiteX770" fmla="*/ 625033 w 4122320"/>
              <a:gd name="connsiteY770" fmla="*/ 2526187 h 3339072"/>
              <a:gd name="connsiteX771" fmla="*/ 659757 w 4122320"/>
              <a:gd name="connsiteY771" fmla="*/ 2514612 h 3339072"/>
              <a:gd name="connsiteX772" fmla="*/ 682906 w 4122320"/>
              <a:gd name="connsiteY772" fmla="*/ 2537762 h 3339072"/>
              <a:gd name="connsiteX773" fmla="*/ 659757 w 4122320"/>
              <a:gd name="connsiteY773" fmla="*/ 2607210 h 3339072"/>
              <a:gd name="connsiteX774" fmla="*/ 625033 w 4122320"/>
              <a:gd name="connsiteY774" fmla="*/ 2630359 h 3339072"/>
              <a:gd name="connsiteX775" fmla="*/ 578734 w 4122320"/>
              <a:gd name="connsiteY775" fmla="*/ 2665083 h 3339072"/>
              <a:gd name="connsiteX776" fmla="*/ 544010 w 4122320"/>
              <a:gd name="connsiteY776" fmla="*/ 2699807 h 3339072"/>
              <a:gd name="connsiteX777" fmla="*/ 486136 w 4122320"/>
              <a:gd name="connsiteY777" fmla="*/ 2746106 h 3339072"/>
              <a:gd name="connsiteX778" fmla="*/ 451412 w 4122320"/>
              <a:gd name="connsiteY778" fmla="*/ 2792405 h 3339072"/>
              <a:gd name="connsiteX779" fmla="*/ 405114 w 4122320"/>
              <a:gd name="connsiteY779" fmla="*/ 2827129 h 3339072"/>
              <a:gd name="connsiteX780" fmla="*/ 347240 w 4122320"/>
              <a:gd name="connsiteY780" fmla="*/ 2885002 h 3339072"/>
              <a:gd name="connsiteX781" fmla="*/ 324091 w 4122320"/>
              <a:gd name="connsiteY781" fmla="*/ 2919726 h 3339072"/>
              <a:gd name="connsiteX782" fmla="*/ 231493 w 4122320"/>
              <a:gd name="connsiteY782" fmla="*/ 3000749 h 3339072"/>
              <a:gd name="connsiteX783" fmla="*/ 150471 w 4122320"/>
              <a:gd name="connsiteY783" fmla="*/ 3035473 h 3339072"/>
              <a:gd name="connsiteX784" fmla="*/ 81023 w 4122320"/>
              <a:gd name="connsiteY784" fmla="*/ 3116496 h 3339072"/>
              <a:gd name="connsiteX785" fmla="*/ 115747 w 4122320"/>
              <a:gd name="connsiteY785" fmla="*/ 3139645 h 3339072"/>
              <a:gd name="connsiteX786" fmla="*/ 335666 w 4122320"/>
              <a:gd name="connsiteY786" fmla="*/ 3116496 h 3339072"/>
              <a:gd name="connsiteX787" fmla="*/ 416688 w 4122320"/>
              <a:gd name="connsiteY787" fmla="*/ 3104921 h 3339072"/>
              <a:gd name="connsiteX788" fmla="*/ 497711 w 4122320"/>
              <a:gd name="connsiteY788" fmla="*/ 3058622 h 3339072"/>
              <a:gd name="connsiteX789" fmla="*/ 567159 w 4122320"/>
              <a:gd name="connsiteY789" fmla="*/ 3035473 h 3339072"/>
              <a:gd name="connsiteX790" fmla="*/ 601883 w 4122320"/>
              <a:gd name="connsiteY790" fmla="*/ 3000749 h 3339072"/>
              <a:gd name="connsiteX791" fmla="*/ 625033 w 4122320"/>
              <a:gd name="connsiteY791" fmla="*/ 2966025 h 3339072"/>
              <a:gd name="connsiteX792" fmla="*/ 706055 w 4122320"/>
              <a:gd name="connsiteY792" fmla="*/ 2919726 h 3339072"/>
              <a:gd name="connsiteX793" fmla="*/ 787078 w 4122320"/>
              <a:gd name="connsiteY793" fmla="*/ 2885002 h 3339072"/>
              <a:gd name="connsiteX794" fmla="*/ 821802 w 4122320"/>
              <a:gd name="connsiteY794" fmla="*/ 2861853 h 3339072"/>
              <a:gd name="connsiteX795" fmla="*/ 879676 w 4122320"/>
              <a:gd name="connsiteY795" fmla="*/ 2803979 h 3339072"/>
              <a:gd name="connsiteX796" fmla="*/ 810228 w 4122320"/>
              <a:gd name="connsiteY796" fmla="*/ 2850278 h 3339072"/>
              <a:gd name="connsiteX797" fmla="*/ 775504 w 4122320"/>
              <a:gd name="connsiteY797" fmla="*/ 2873427 h 3339072"/>
              <a:gd name="connsiteX798" fmla="*/ 694481 w 4122320"/>
              <a:gd name="connsiteY798" fmla="*/ 2908151 h 3339072"/>
              <a:gd name="connsiteX799" fmla="*/ 636607 w 4122320"/>
              <a:gd name="connsiteY799" fmla="*/ 2942876 h 3339072"/>
              <a:gd name="connsiteX800" fmla="*/ 497711 w 4122320"/>
              <a:gd name="connsiteY800" fmla="*/ 2977600 h 3339072"/>
              <a:gd name="connsiteX801" fmla="*/ 439838 w 4122320"/>
              <a:gd name="connsiteY801" fmla="*/ 2989174 h 3339072"/>
              <a:gd name="connsiteX802" fmla="*/ 381964 w 4122320"/>
              <a:gd name="connsiteY802" fmla="*/ 3023898 h 3339072"/>
              <a:gd name="connsiteX803" fmla="*/ 277792 w 4122320"/>
              <a:gd name="connsiteY803" fmla="*/ 3047048 h 3339072"/>
              <a:gd name="connsiteX804" fmla="*/ 219919 w 4122320"/>
              <a:gd name="connsiteY804" fmla="*/ 3070197 h 3339072"/>
              <a:gd name="connsiteX805" fmla="*/ 173620 w 4122320"/>
              <a:gd name="connsiteY805" fmla="*/ 3081772 h 3339072"/>
              <a:gd name="connsiteX806" fmla="*/ 92597 w 4122320"/>
              <a:gd name="connsiteY806" fmla="*/ 3093346 h 3339072"/>
              <a:gd name="connsiteX807" fmla="*/ 231493 w 4122320"/>
              <a:gd name="connsiteY807" fmla="*/ 3081772 h 3339072"/>
              <a:gd name="connsiteX808" fmla="*/ 474562 w 4122320"/>
              <a:gd name="connsiteY808" fmla="*/ 3047048 h 3339072"/>
              <a:gd name="connsiteX809" fmla="*/ 544010 w 4122320"/>
              <a:gd name="connsiteY809" fmla="*/ 2989174 h 3339072"/>
              <a:gd name="connsiteX810" fmla="*/ 578734 w 4122320"/>
              <a:gd name="connsiteY810" fmla="*/ 2977600 h 3339072"/>
              <a:gd name="connsiteX811" fmla="*/ 636607 w 4122320"/>
              <a:gd name="connsiteY811" fmla="*/ 2942876 h 3339072"/>
              <a:gd name="connsiteX812" fmla="*/ 694481 w 4122320"/>
              <a:gd name="connsiteY812" fmla="*/ 2908151 h 3339072"/>
              <a:gd name="connsiteX813" fmla="*/ 752354 w 4122320"/>
              <a:gd name="connsiteY813" fmla="*/ 2850278 h 3339072"/>
              <a:gd name="connsiteX814" fmla="*/ 810228 w 4122320"/>
              <a:gd name="connsiteY814" fmla="*/ 2815554 h 3339072"/>
              <a:gd name="connsiteX815" fmla="*/ 775504 w 4122320"/>
              <a:gd name="connsiteY815" fmla="*/ 2885002 h 3339072"/>
              <a:gd name="connsiteX816" fmla="*/ 682906 w 4122320"/>
              <a:gd name="connsiteY816" fmla="*/ 2919726 h 3339072"/>
              <a:gd name="connsiteX817" fmla="*/ 648182 w 4122320"/>
              <a:gd name="connsiteY817" fmla="*/ 2942876 h 3339072"/>
              <a:gd name="connsiteX818" fmla="*/ 555585 w 4122320"/>
              <a:gd name="connsiteY818" fmla="*/ 2966025 h 3339072"/>
              <a:gd name="connsiteX819" fmla="*/ 451412 w 4122320"/>
              <a:gd name="connsiteY819" fmla="*/ 3000749 h 3339072"/>
              <a:gd name="connsiteX820" fmla="*/ 312516 w 4122320"/>
              <a:gd name="connsiteY820" fmla="*/ 3023898 h 3339072"/>
              <a:gd name="connsiteX821" fmla="*/ 243068 w 4122320"/>
              <a:gd name="connsiteY821" fmla="*/ 3047048 h 3339072"/>
              <a:gd name="connsiteX822" fmla="*/ 162045 w 4122320"/>
              <a:gd name="connsiteY822" fmla="*/ 3081772 h 3339072"/>
              <a:gd name="connsiteX823" fmla="*/ 115747 w 4122320"/>
              <a:gd name="connsiteY823" fmla="*/ 3093346 h 3339072"/>
              <a:gd name="connsiteX824" fmla="*/ 81023 w 4122320"/>
              <a:gd name="connsiteY824" fmla="*/ 3104921 h 3339072"/>
              <a:gd name="connsiteX825" fmla="*/ 150471 w 4122320"/>
              <a:gd name="connsiteY825" fmla="*/ 3058622 h 3339072"/>
              <a:gd name="connsiteX826" fmla="*/ 185195 w 4122320"/>
              <a:gd name="connsiteY826" fmla="*/ 3035473 h 3339072"/>
              <a:gd name="connsiteX827" fmla="*/ 231493 w 4122320"/>
              <a:gd name="connsiteY827" fmla="*/ 3000749 h 3339072"/>
              <a:gd name="connsiteX828" fmla="*/ 266217 w 4122320"/>
              <a:gd name="connsiteY828" fmla="*/ 2989174 h 3339072"/>
              <a:gd name="connsiteX829" fmla="*/ 335666 w 4122320"/>
              <a:gd name="connsiteY829" fmla="*/ 2942876 h 3339072"/>
              <a:gd name="connsiteX830" fmla="*/ 393539 w 4122320"/>
              <a:gd name="connsiteY830" fmla="*/ 2908151 h 3339072"/>
              <a:gd name="connsiteX831" fmla="*/ 416688 w 4122320"/>
              <a:gd name="connsiteY831" fmla="*/ 2873427 h 3339072"/>
              <a:gd name="connsiteX832" fmla="*/ 474562 w 4122320"/>
              <a:gd name="connsiteY832" fmla="*/ 2827129 h 3339072"/>
              <a:gd name="connsiteX833" fmla="*/ 497711 w 4122320"/>
              <a:gd name="connsiteY833" fmla="*/ 2792405 h 3339072"/>
              <a:gd name="connsiteX834" fmla="*/ 520861 w 4122320"/>
              <a:gd name="connsiteY834" fmla="*/ 2769255 h 3339072"/>
              <a:gd name="connsiteX835" fmla="*/ 532435 w 4122320"/>
              <a:gd name="connsiteY835" fmla="*/ 2734531 h 3339072"/>
              <a:gd name="connsiteX836" fmla="*/ 590309 w 4122320"/>
              <a:gd name="connsiteY836" fmla="*/ 2688233 h 3339072"/>
              <a:gd name="connsiteX837" fmla="*/ 601883 w 4122320"/>
              <a:gd name="connsiteY837" fmla="*/ 2653508 h 3339072"/>
              <a:gd name="connsiteX838" fmla="*/ 613458 w 4122320"/>
              <a:gd name="connsiteY838" fmla="*/ 2688233 h 3339072"/>
              <a:gd name="connsiteX839" fmla="*/ 532435 w 4122320"/>
              <a:gd name="connsiteY839" fmla="*/ 2780830 h 3339072"/>
              <a:gd name="connsiteX840" fmla="*/ 462987 w 4122320"/>
              <a:gd name="connsiteY840" fmla="*/ 2815554 h 3339072"/>
              <a:gd name="connsiteX841" fmla="*/ 405114 w 4122320"/>
              <a:gd name="connsiteY841" fmla="*/ 2838703 h 3339072"/>
              <a:gd name="connsiteX842" fmla="*/ 358815 w 4122320"/>
              <a:gd name="connsiteY842" fmla="*/ 2861853 h 3339072"/>
              <a:gd name="connsiteX843" fmla="*/ 243068 w 4122320"/>
              <a:gd name="connsiteY843" fmla="*/ 2908151 h 3339072"/>
              <a:gd name="connsiteX844" fmla="*/ 162045 w 4122320"/>
              <a:gd name="connsiteY844" fmla="*/ 2954450 h 3339072"/>
              <a:gd name="connsiteX845" fmla="*/ 127321 w 4122320"/>
              <a:gd name="connsiteY845" fmla="*/ 2966025 h 3339072"/>
              <a:gd name="connsiteX846" fmla="*/ 92597 w 4122320"/>
              <a:gd name="connsiteY846" fmla="*/ 2989174 h 3339072"/>
              <a:gd name="connsiteX847" fmla="*/ 173620 w 4122320"/>
              <a:gd name="connsiteY847" fmla="*/ 2977600 h 3339072"/>
              <a:gd name="connsiteX848" fmla="*/ 208344 w 4122320"/>
              <a:gd name="connsiteY848" fmla="*/ 2966025 h 3339072"/>
              <a:gd name="connsiteX849" fmla="*/ 277792 w 4122320"/>
              <a:gd name="connsiteY849" fmla="*/ 2919726 h 3339072"/>
              <a:gd name="connsiteX850" fmla="*/ 347240 w 4122320"/>
              <a:gd name="connsiteY850" fmla="*/ 2885002 h 3339072"/>
              <a:gd name="connsiteX851" fmla="*/ 381964 w 4122320"/>
              <a:gd name="connsiteY851" fmla="*/ 2850278 h 3339072"/>
              <a:gd name="connsiteX852" fmla="*/ 416688 w 4122320"/>
              <a:gd name="connsiteY852" fmla="*/ 2827129 h 3339072"/>
              <a:gd name="connsiteX853" fmla="*/ 439838 w 4122320"/>
              <a:gd name="connsiteY853" fmla="*/ 2803979 h 3339072"/>
              <a:gd name="connsiteX854" fmla="*/ 486136 w 4122320"/>
              <a:gd name="connsiteY854" fmla="*/ 2780830 h 3339072"/>
              <a:gd name="connsiteX855" fmla="*/ 555585 w 4122320"/>
              <a:gd name="connsiteY855" fmla="*/ 2734531 h 3339072"/>
              <a:gd name="connsiteX856" fmla="*/ 590309 w 4122320"/>
              <a:gd name="connsiteY856" fmla="*/ 2630359 h 3339072"/>
              <a:gd name="connsiteX857" fmla="*/ 578734 w 4122320"/>
              <a:gd name="connsiteY857" fmla="*/ 2584060 h 3339072"/>
              <a:gd name="connsiteX858" fmla="*/ 590309 w 4122320"/>
              <a:gd name="connsiteY858" fmla="*/ 2329417 h 3339072"/>
              <a:gd name="connsiteX859" fmla="*/ 613458 w 4122320"/>
              <a:gd name="connsiteY859" fmla="*/ 2248395 h 3339072"/>
              <a:gd name="connsiteX860" fmla="*/ 625033 w 4122320"/>
              <a:gd name="connsiteY860" fmla="*/ 2178946 h 3339072"/>
              <a:gd name="connsiteX861" fmla="*/ 636607 w 4122320"/>
              <a:gd name="connsiteY861" fmla="*/ 2144222 h 3339072"/>
              <a:gd name="connsiteX862" fmla="*/ 659757 w 4122320"/>
              <a:gd name="connsiteY862" fmla="*/ 1935878 h 3339072"/>
              <a:gd name="connsiteX863" fmla="*/ 671331 w 4122320"/>
              <a:gd name="connsiteY863" fmla="*/ 1727534 h 3339072"/>
              <a:gd name="connsiteX864" fmla="*/ 694481 w 4122320"/>
              <a:gd name="connsiteY864" fmla="*/ 1704384 h 3339072"/>
              <a:gd name="connsiteX865" fmla="*/ 659757 w 4122320"/>
              <a:gd name="connsiteY865" fmla="*/ 1796982 h 3339072"/>
              <a:gd name="connsiteX866" fmla="*/ 613458 w 4122320"/>
              <a:gd name="connsiteY866" fmla="*/ 1889579 h 3339072"/>
              <a:gd name="connsiteX867" fmla="*/ 601883 w 4122320"/>
              <a:gd name="connsiteY867" fmla="*/ 1924303 h 3339072"/>
              <a:gd name="connsiteX868" fmla="*/ 578734 w 4122320"/>
              <a:gd name="connsiteY868" fmla="*/ 1959027 h 3339072"/>
              <a:gd name="connsiteX869" fmla="*/ 590309 w 4122320"/>
              <a:gd name="connsiteY869" fmla="*/ 1878005 h 3339072"/>
              <a:gd name="connsiteX870" fmla="*/ 625033 w 4122320"/>
              <a:gd name="connsiteY870" fmla="*/ 1762258 h 3339072"/>
              <a:gd name="connsiteX871" fmla="*/ 648182 w 4122320"/>
              <a:gd name="connsiteY871" fmla="*/ 1681235 h 3339072"/>
              <a:gd name="connsiteX872" fmla="*/ 659757 w 4122320"/>
              <a:gd name="connsiteY872" fmla="*/ 1646511 h 3339072"/>
              <a:gd name="connsiteX873" fmla="*/ 636607 w 4122320"/>
              <a:gd name="connsiteY873" fmla="*/ 1750683 h 3339072"/>
              <a:gd name="connsiteX874" fmla="*/ 613458 w 4122320"/>
              <a:gd name="connsiteY874" fmla="*/ 1773833 h 3339072"/>
              <a:gd name="connsiteX875" fmla="*/ 601883 w 4122320"/>
              <a:gd name="connsiteY875" fmla="*/ 1808557 h 3339072"/>
              <a:gd name="connsiteX876" fmla="*/ 578734 w 4122320"/>
              <a:gd name="connsiteY876" fmla="*/ 1854855 h 3339072"/>
              <a:gd name="connsiteX877" fmla="*/ 567159 w 4122320"/>
              <a:gd name="connsiteY877" fmla="*/ 1901154 h 3339072"/>
              <a:gd name="connsiteX878" fmla="*/ 555585 w 4122320"/>
              <a:gd name="connsiteY878" fmla="*/ 1935878 h 3339072"/>
              <a:gd name="connsiteX879" fmla="*/ 544010 w 4122320"/>
              <a:gd name="connsiteY879" fmla="*/ 1982177 h 3339072"/>
              <a:gd name="connsiteX880" fmla="*/ 520861 w 4122320"/>
              <a:gd name="connsiteY880" fmla="*/ 2016901 h 3339072"/>
              <a:gd name="connsiteX881" fmla="*/ 520861 w 4122320"/>
              <a:gd name="connsiteY881" fmla="*/ 2248395 h 3339072"/>
              <a:gd name="connsiteX882" fmla="*/ 532435 w 4122320"/>
              <a:gd name="connsiteY882" fmla="*/ 2294693 h 3339072"/>
              <a:gd name="connsiteX883" fmla="*/ 578734 w 4122320"/>
              <a:gd name="connsiteY883" fmla="*/ 2364141 h 3339072"/>
              <a:gd name="connsiteX884" fmla="*/ 648182 w 4122320"/>
              <a:gd name="connsiteY884" fmla="*/ 2456739 h 3339072"/>
              <a:gd name="connsiteX885" fmla="*/ 671331 w 4122320"/>
              <a:gd name="connsiteY885" fmla="*/ 2491463 h 3339072"/>
              <a:gd name="connsiteX886" fmla="*/ 706055 w 4122320"/>
              <a:gd name="connsiteY886" fmla="*/ 2503038 h 3339072"/>
              <a:gd name="connsiteX887" fmla="*/ 671331 w 4122320"/>
              <a:gd name="connsiteY887" fmla="*/ 2514612 h 3339072"/>
              <a:gd name="connsiteX888" fmla="*/ 625033 w 4122320"/>
              <a:gd name="connsiteY888" fmla="*/ 2456739 h 3339072"/>
              <a:gd name="connsiteX889" fmla="*/ 601883 w 4122320"/>
              <a:gd name="connsiteY889" fmla="*/ 2422015 h 3339072"/>
              <a:gd name="connsiteX890" fmla="*/ 590309 w 4122320"/>
              <a:gd name="connsiteY890" fmla="*/ 2375716 h 3339072"/>
              <a:gd name="connsiteX891" fmla="*/ 567159 w 4122320"/>
              <a:gd name="connsiteY891" fmla="*/ 2340992 h 3339072"/>
              <a:gd name="connsiteX892" fmla="*/ 555585 w 4122320"/>
              <a:gd name="connsiteY892" fmla="*/ 2283119 h 3339072"/>
              <a:gd name="connsiteX893" fmla="*/ 544010 w 4122320"/>
              <a:gd name="connsiteY893" fmla="*/ 2248395 h 3339072"/>
              <a:gd name="connsiteX894" fmla="*/ 520861 w 4122320"/>
              <a:gd name="connsiteY894" fmla="*/ 2155797 h 3339072"/>
              <a:gd name="connsiteX895" fmla="*/ 509286 w 4122320"/>
              <a:gd name="connsiteY895" fmla="*/ 2097924 h 3339072"/>
              <a:gd name="connsiteX896" fmla="*/ 486136 w 4122320"/>
              <a:gd name="connsiteY896" fmla="*/ 2028476 h 3339072"/>
              <a:gd name="connsiteX897" fmla="*/ 497711 w 4122320"/>
              <a:gd name="connsiteY897" fmla="*/ 1878005 h 3339072"/>
              <a:gd name="connsiteX898" fmla="*/ 509286 w 4122320"/>
              <a:gd name="connsiteY898" fmla="*/ 1843281 h 3339072"/>
              <a:gd name="connsiteX899" fmla="*/ 532435 w 4122320"/>
              <a:gd name="connsiteY899" fmla="*/ 1820131 h 3339072"/>
              <a:gd name="connsiteX900" fmla="*/ 590309 w 4122320"/>
              <a:gd name="connsiteY900" fmla="*/ 1750683 h 3339072"/>
              <a:gd name="connsiteX901" fmla="*/ 648182 w 4122320"/>
              <a:gd name="connsiteY901" fmla="*/ 1739108 h 3339072"/>
              <a:gd name="connsiteX902" fmla="*/ 682906 w 4122320"/>
              <a:gd name="connsiteY902" fmla="*/ 1715959 h 3339072"/>
              <a:gd name="connsiteX903" fmla="*/ 729205 w 4122320"/>
              <a:gd name="connsiteY903" fmla="*/ 1704384 h 3339072"/>
              <a:gd name="connsiteX904" fmla="*/ 752354 w 4122320"/>
              <a:gd name="connsiteY904" fmla="*/ 1669660 h 3339072"/>
              <a:gd name="connsiteX905" fmla="*/ 798653 w 4122320"/>
              <a:gd name="connsiteY905" fmla="*/ 1553914 h 3339072"/>
              <a:gd name="connsiteX906" fmla="*/ 833377 w 4122320"/>
              <a:gd name="connsiteY906" fmla="*/ 1484465 h 3339072"/>
              <a:gd name="connsiteX907" fmla="*/ 914400 w 4122320"/>
              <a:gd name="connsiteY907" fmla="*/ 1426592 h 3339072"/>
              <a:gd name="connsiteX908" fmla="*/ 1030147 w 4122320"/>
              <a:gd name="connsiteY908" fmla="*/ 1415017 h 3339072"/>
              <a:gd name="connsiteX909" fmla="*/ 1226916 w 4122320"/>
              <a:gd name="connsiteY909" fmla="*/ 1403443 h 3339072"/>
              <a:gd name="connsiteX910" fmla="*/ 1261640 w 4122320"/>
              <a:gd name="connsiteY910" fmla="*/ 1391868 h 3339072"/>
              <a:gd name="connsiteX911" fmla="*/ 1180617 w 4122320"/>
              <a:gd name="connsiteY911" fmla="*/ 1438167 h 3339072"/>
              <a:gd name="connsiteX912" fmla="*/ 1111169 w 4122320"/>
              <a:gd name="connsiteY912" fmla="*/ 1472891 h 3339072"/>
              <a:gd name="connsiteX913" fmla="*/ 949124 w 4122320"/>
              <a:gd name="connsiteY913" fmla="*/ 1519189 h 3339072"/>
              <a:gd name="connsiteX914" fmla="*/ 821802 w 4122320"/>
              <a:gd name="connsiteY914" fmla="*/ 1519189 h 3339072"/>
              <a:gd name="connsiteX915" fmla="*/ 856526 w 4122320"/>
              <a:gd name="connsiteY915" fmla="*/ 1496040 h 3339072"/>
              <a:gd name="connsiteX916" fmla="*/ 925974 w 4122320"/>
              <a:gd name="connsiteY916" fmla="*/ 1472891 h 3339072"/>
              <a:gd name="connsiteX917" fmla="*/ 1180617 w 4122320"/>
              <a:gd name="connsiteY917" fmla="*/ 1461316 h 3339072"/>
              <a:gd name="connsiteX918" fmla="*/ 1250066 w 4122320"/>
              <a:gd name="connsiteY918" fmla="*/ 1449741 h 3339072"/>
              <a:gd name="connsiteX919" fmla="*/ 1388962 w 4122320"/>
              <a:gd name="connsiteY919" fmla="*/ 1438167 h 3339072"/>
              <a:gd name="connsiteX920" fmla="*/ 1284790 w 4122320"/>
              <a:gd name="connsiteY920" fmla="*/ 1449741 h 3339072"/>
              <a:gd name="connsiteX921" fmla="*/ 983848 w 4122320"/>
              <a:gd name="connsiteY921" fmla="*/ 1438167 h 3339072"/>
              <a:gd name="connsiteX922" fmla="*/ 995423 w 4122320"/>
              <a:gd name="connsiteY922" fmla="*/ 1357144 h 3339072"/>
              <a:gd name="connsiteX923" fmla="*/ 1053296 w 4122320"/>
              <a:gd name="connsiteY923" fmla="*/ 1333995 h 3339072"/>
              <a:gd name="connsiteX924" fmla="*/ 960699 w 4122320"/>
              <a:gd name="connsiteY924" fmla="*/ 1322420 h 3339072"/>
              <a:gd name="connsiteX925" fmla="*/ 810228 w 4122320"/>
              <a:gd name="connsiteY925" fmla="*/ 1345569 h 3339072"/>
              <a:gd name="connsiteX926" fmla="*/ 763929 w 4122320"/>
              <a:gd name="connsiteY926" fmla="*/ 1357144 h 3339072"/>
              <a:gd name="connsiteX927" fmla="*/ 729205 w 4122320"/>
              <a:gd name="connsiteY927" fmla="*/ 1391868 h 3339072"/>
              <a:gd name="connsiteX928" fmla="*/ 682906 w 4122320"/>
              <a:gd name="connsiteY928" fmla="*/ 1461316 h 3339072"/>
              <a:gd name="connsiteX929" fmla="*/ 752354 w 4122320"/>
              <a:gd name="connsiteY929" fmla="*/ 1472891 h 3339072"/>
              <a:gd name="connsiteX930" fmla="*/ 775504 w 4122320"/>
              <a:gd name="connsiteY930" fmla="*/ 1449741 h 3339072"/>
              <a:gd name="connsiteX931" fmla="*/ 810228 w 4122320"/>
              <a:gd name="connsiteY931" fmla="*/ 1438167 h 3339072"/>
              <a:gd name="connsiteX932" fmla="*/ 891250 w 4122320"/>
              <a:gd name="connsiteY932" fmla="*/ 1391868 h 3339072"/>
              <a:gd name="connsiteX933" fmla="*/ 949124 w 4122320"/>
              <a:gd name="connsiteY933" fmla="*/ 1345569 h 3339072"/>
              <a:gd name="connsiteX934" fmla="*/ 983848 w 4122320"/>
              <a:gd name="connsiteY934" fmla="*/ 1333995 h 3339072"/>
              <a:gd name="connsiteX935" fmla="*/ 1111169 w 4122320"/>
              <a:gd name="connsiteY935" fmla="*/ 1287696 h 3339072"/>
              <a:gd name="connsiteX936" fmla="*/ 1493134 w 4122320"/>
              <a:gd name="connsiteY936" fmla="*/ 1299270 h 3339072"/>
              <a:gd name="connsiteX937" fmla="*/ 1527858 w 4122320"/>
              <a:gd name="connsiteY937" fmla="*/ 1322420 h 3339072"/>
              <a:gd name="connsiteX938" fmla="*/ 1574157 w 4122320"/>
              <a:gd name="connsiteY938" fmla="*/ 1333995 h 3339072"/>
              <a:gd name="connsiteX939" fmla="*/ 1608881 w 4122320"/>
              <a:gd name="connsiteY939" fmla="*/ 1345569 h 3339072"/>
              <a:gd name="connsiteX940" fmla="*/ 1620455 w 4122320"/>
              <a:gd name="connsiteY940" fmla="*/ 1380293 h 3339072"/>
              <a:gd name="connsiteX941" fmla="*/ 1574157 w 4122320"/>
              <a:gd name="connsiteY941" fmla="*/ 1403443 h 3339072"/>
              <a:gd name="connsiteX942" fmla="*/ 1446835 w 4122320"/>
              <a:gd name="connsiteY942" fmla="*/ 1426592 h 3339072"/>
              <a:gd name="connsiteX943" fmla="*/ 1365812 w 4122320"/>
              <a:gd name="connsiteY943" fmla="*/ 1461316 h 3339072"/>
              <a:gd name="connsiteX944" fmla="*/ 1226916 w 4122320"/>
              <a:gd name="connsiteY944" fmla="*/ 1484465 h 3339072"/>
              <a:gd name="connsiteX945" fmla="*/ 798653 w 4122320"/>
              <a:gd name="connsiteY945" fmla="*/ 1472891 h 3339072"/>
              <a:gd name="connsiteX946" fmla="*/ 833377 w 4122320"/>
              <a:gd name="connsiteY946" fmla="*/ 1461316 h 3339072"/>
              <a:gd name="connsiteX947" fmla="*/ 891250 w 4122320"/>
              <a:gd name="connsiteY947" fmla="*/ 1449741 h 3339072"/>
              <a:gd name="connsiteX948" fmla="*/ 925974 w 4122320"/>
              <a:gd name="connsiteY948" fmla="*/ 1438167 h 3339072"/>
              <a:gd name="connsiteX949" fmla="*/ 1632030 w 4122320"/>
              <a:gd name="connsiteY949" fmla="*/ 1415017 h 3339072"/>
              <a:gd name="connsiteX950" fmla="*/ 1666754 w 4122320"/>
              <a:gd name="connsiteY950" fmla="*/ 1380293 h 3339072"/>
              <a:gd name="connsiteX951" fmla="*/ 2118167 w 4122320"/>
              <a:gd name="connsiteY951" fmla="*/ 1380293 h 3339072"/>
              <a:gd name="connsiteX952" fmla="*/ 2476982 w 4122320"/>
              <a:gd name="connsiteY952" fmla="*/ 1403443 h 3339072"/>
              <a:gd name="connsiteX953" fmla="*/ 2407534 w 4122320"/>
              <a:gd name="connsiteY953" fmla="*/ 1426592 h 3339072"/>
              <a:gd name="connsiteX954" fmla="*/ 2349661 w 4122320"/>
              <a:gd name="connsiteY954" fmla="*/ 1438167 h 3339072"/>
              <a:gd name="connsiteX955" fmla="*/ 2060293 w 4122320"/>
              <a:gd name="connsiteY955" fmla="*/ 1426592 h 3339072"/>
              <a:gd name="connsiteX956" fmla="*/ 2048719 w 4122320"/>
              <a:gd name="connsiteY956" fmla="*/ 1391868 h 3339072"/>
              <a:gd name="connsiteX957" fmla="*/ 2071868 w 4122320"/>
              <a:gd name="connsiteY957" fmla="*/ 1345569 h 3339072"/>
              <a:gd name="connsiteX958" fmla="*/ 2118167 w 4122320"/>
              <a:gd name="connsiteY958" fmla="*/ 1333995 h 3339072"/>
              <a:gd name="connsiteX959" fmla="*/ 2013995 w 4122320"/>
              <a:gd name="connsiteY959" fmla="*/ 1333995 h 3339072"/>
              <a:gd name="connsiteX960" fmla="*/ 1944547 w 4122320"/>
              <a:gd name="connsiteY960" fmla="*/ 1264546 h 3339072"/>
              <a:gd name="connsiteX961" fmla="*/ 1990845 w 4122320"/>
              <a:gd name="connsiteY961" fmla="*/ 1252972 h 3339072"/>
              <a:gd name="connsiteX962" fmla="*/ 2199190 w 4122320"/>
              <a:gd name="connsiteY962" fmla="*/ 1229822 h 3339072"/>
              <a:gd name="connsiteX963" fmla="*/ 2419109 w 4122320"/>
              <a:gd name="connsiteY963" fmla="*/ 1252972 h 3339072"/>
              <a:gd name="connsiteX964" fmla="*/ 2384385 w 4122320"/>
              <a:gd name="connsiteY964" fmla="*/ 1276121 h 3339072"/>
              <a:gd name="connsiteX965" fmla="*/ 2303362 w 4122320"/>
              <a:gd name="connsiteY965" fmla="*/ 1287696 h 3339072"/>
              <a:gd name="connsiteX966" fmla="*/ 2419109 w 4122320"/>
              <a:gd name="connsiteY966" fmla="*/ 1299270 h 3339072"/>
              <a:gd name="connsiteX967" fmla="*/ 2372810 w 4122320"/>
              <a:gd name="connsiteY967" fmla="*/ 1322420 h 3339072"/>
              <a:gd name="connsiteX968" fmla="*/ 2303362 w 4122320"/>
              <a:gd name="connsiteY968" fmla="*/ 1333995 h 3339072"/>
              <a:gd name="connsiteX969" fmla="*/ 2384385 w 4122320"/>
              <a:gd name="connsiteY969" fmla="*/ 1333995 h 3339072"/>
              <a:gd name="connsiteX970" fmla="*/ 2465407 w 4122320"/>
              <a:gd name="connsiteY970" fmla="*/ 1322420 h 3339072"/>
              <a:gd name="connsiteX971" fmla="*/ 2407534 w 4122320"/>
              <a:gd name="connsiteY971" fmla="*/ 1345569 h 3339072"/>
              <a:gd name="connsiteX972" fmla="*/ 2766349 w 4122320"/>
              <a:gd name="connsiteY972" fmla="*/ 1357144 h 3339072"/>
              <a:gd name="connsiteX973" fmla="*/ 2812648 w 4122320"/>
              <a:gd name="connsiteY973" fmla="*/ 1380293 h 3339072"/>
              <a:gd name="connsiteX974" fmla="*/ 2384385 w 4122320"/>
              <a:gd name="connsiteY974" fmla="*/ 1368719 h 3339072"/>
              <a:gd name="connsiteX975" fmla="*/ 2233914 w 4122320"/>
              <a:gd name="connsiteY975" fmla="*/ 1345569 h 3339072"/>
              <a:gd name="connsiteX976" fmla="*/ 2176040 w 4122320"/>
              <a:gd name="connsiteY976" fmla="*/ 1333995 h 3339072"/>
              <a:gd name="connsiteX977" fmla="*/ 2199190 w 4122320"/>
              <a:gd name="connsiteY977" fmla="*/ 1299270 h 3339072"/>
              <a:gd name="connsiteX978" fmla="*/ 2291787 w 4122320"/>
              <a:gd name="connsiteY978" fmla="*/ 1264546 h 3339072"/>
              <a:gd name="connsiteX979" fmla="*/ 2720050 w 4122320"/>
              <a:gd name="connsiteY979" fmla="*/ 1310845 h 3339072"/>
              <a:gd name="connsiteX980" fmla="*/ 2754774 w 4122320"/>
              <a:gd name="connsiteY980" fmla="*/ 1368719 h 3339072"/>
              <a:gd name="connsiteX981" fmla="*/ 2685326 w 4122320"/>
              <a:gd name="connsiteY981" fmla="*/ 1380293 h 3339072"/>
              <a:gd name="connsiteX982" fmla="*/ 2754774 w 4122320"/>
              <a:gd name="connsiteY982" fmla="*/ 1426592 h 3339072"/>
              <a:gd name="connsiteX983" fmla="*/ 2847372 w 4122320"/>
              <a:gd name="connsiteY983" fmla="*/ 1472891 h 3339072"/>
              <a:gd name="connsiteX984" fmla="*/ 2974693 w 4122320"/>
              <a:gd name="connsiteY984" fmla="*/ 1577063 h 3339072"/>
              <a:gd name="connsiteX985" fmla="*/ 2986268 w 4122320"/>
              <a:gd name="connsiteY985" fmla="*/ 1623362 h 3339072"/>
              <a:gd name="connsiteX986" fmla="*/ 3044142 w 4122320"/>
              <a:gd name="connsiteY986" fmla="*/ 1681235 h 3339072"/>
              <a:gd name="connsiteX987" fmla="*/ 3055716 w 4122320"/>
              <a:gd name="connsiteY987" fmla="*/ 1727534 h 3339072"/>
              <a:gd name="connsiteX988" fmla="*/ 3078866 w 4122320"/>
              <a:gd name="connsiteY988" fmla="*/ 1750683 h 3339072"/>
              <a:gd name="connsiteX989" fmla="*/ 3113590 w 4122320"/>
              <a:gd name="connsiteY989" fmla="*/ 1878005 h 3339072"/>
              <a:gd name="connsiteX990" fmla="*/ 3125164 w 4122320"/>
              <a:gd name="connsiteY990" fmla="*/ 1912729 h 3339072"/>
              <a:gd name="connsiteX991" fmla="*/ 3113590 w 4122320"/>
              <a:gd name="connsiteY991" fmla="*/ 2074774 h 3339072"/>
              <a:gd name="connsiteX992" fmla="*/ 3055716 w 4122320"/>
              <a:gd name="connsiteY992" fmla="*/ 2051625 h 3339072"/>
              <a:gd name="connsiteX993" fmla="*/ 3044142 w 4122320"/>
              <a:gd name="connsiteY993" fmla="*/ 2016901 h 3339072"/>
              <a:gd name="connsiteX994" fmla="*/ 3067291 w 4122320"/>
              <a:gd name="connsiteY994" fmla="*/ 2005326 h 3339072"/>
              <a:gd name="connsiteX995" fmla="*/ 3078866 w 4122320"/>
              <a:gd name="connsiteY995" fmla="*/ 2167372 h 3339072"/>
              <a:gd name="connsiteX996" fmla="*/ 3067291 w 4122320"/>
              <a:gd name="connsiteY996" fmla="*/ 2468314 h 3339072"/>
              <a:gd name="connsiteX997" fmla="*/ 3020992 w 4122320"/>
              <a:gd name="connsiteY997" fmla="*/ 2526187 h 3339072"/>
              <a:gd name="connsiteX998" fmla="*/ 2997843 w 4122320"/>
              <a:gd name="connsiteY998" fmla="*/ 2560911 h 3339072"/>
              <a:gd name="connsiteX999" fmla="*/ 2939969 w 4122320"/>
              <a:gd name="connsiteY999" fmla="*/ 2618784 h 3339072"/>
              <a:gd name="connsiteX1000" fmla="*/ 2916820 w 4122320"/>
              <a:gd name="connsiteY1000" fmla="*/ 2641934 h 3339072"/>
              <a:gd name="connsiteX1001" fmla="*/ 2882096 w 4122320"/>
              <a:gd name="connsiteY1001" fmla="*/ 2722957 h 3339072"/>
              <a:gd name="connsiteX1002" fmla="*/ 2847372 w 4122320"/>
              <a:gd name="connsiteY1002" fmla="*/ 2734531 h 3339072"/>
              <a:gd name="connsiteX1003" fmla="*/ 2743200 w 4122320"/>
              <a:gd name="connsiteY1003" fmla="*/ 2769255 h 3339072"/>
              <a:gd name="connsiteX1004" fmla="*/ 2615878 w 4122320"/>
              <a:gd name="connsiteY1004" fmla="*/ 2803979 h 3339072"/>
              <a:gd name="connsiteX1005" fmla="*/ 2500131 w 4122320"/>
              <a:gd name="connsiteY1005" fmla="*/ 2815554 h 3339072"/>
              <a:gd name="connsiteX1006" fmla="*/ 2291787 w 4122320"/>
              <a:gd name="connsiteY1006" fmla="*/ 2838703 h 3339072"/>
              <a:gd name="connsiteX1007" fmla="*/ 1875099 w 4122320"/>
              <a:gd name="connsiteY1007" fmla="*/ 2850278 h 3339072"/>
              <a:gd name="connsiteX1008" fmla="*/ 1319514 w 4122320"/>
              <a:gd name="connsiteY1008" fmla="*/ 2873427 h 3339072"/>
              <a:gd name="connsiteX1009" fmla="*/ 1284790 w 4122320"/>
              <a:gd name="connsiteY1009" fmla="*/ 2885002 h 3339072"/>
              <a:gd name="connsiteX1010" fmla="*/ 960699 w 4122320"/>
              <a:gd name="connsiteY1010" fmla="*/ 2885002 h 3339072"/>
              <a:gd name="connsiteX1011" fmla="*/ 937549 w 4122320"/>
              <a:gd name="connsiteY1011" fmla="*/ 2861853 h 3339072"/>
              <a:gd name="connsiteX1012" fmla="*/ 914400 w 4122320"/>
              <a:gd name="connsiteY1012" fmla="*/ 2827129 h 3339072"/>
              <a:gd name="connsiteX1013" fmla="*/ 868101 w 4122320"/>
              <a:gd name="connsiteY1013" fmla="*/ 2815554 h 3339072"/>
              <a:gd name="connsiteX1014" fmla="*/ 1296364 w 4122320"/>
              <a:gd name="connsiteY1014" fmla="*/ 2838703 h 3339072"/>
              <a:gd name="connsiteX1015" fmla="*/ 1331088 w 4122320"/>
              <a:gd name="connsiteY1015" fmla="*/ 2861853 h 3339072"/>
              <a:gd name="connsiteX1016" fmla="*/ 1412111 w 4122320"/>
              <a:gd name="connsiteY1016" fmla="*/ 2873427 h 3339072"/>
              <a:gd name="connsiteX1017" fmla="*/ 1747777 w 4122320"/>
              <a:gd name="connsiteY1017" fmla="*/ 2861853 h 3339072"/>
              <a:gd name="connsiteX1018" fmla="*/ 2222339 w 4122320"/>
              <a:gd name="connsiteY1018" fmla="*/ 2827129 h 3339072"/>
              <a:gd name="connsiteX1019" fmla="*/ 2338086 w 4122320"/>
              <a:gd name="connsiteY1019" fmla="*/ 2803979 h 3339072"/>
              <a:gd name="connsiteX1020" fmla="*/ 2546430 w 4122320"/>
              <a:gd name="connsiteY1020" fmla="*/ 2780830 h 3339072"/>
              <a:gd name="connsiteX1021" fmla="*/ 2569580 w 4122320"/>
              <a:gd name="connsiteY1021" fmla="*/ 2757681 h 3339072"/>
              <a:gd name="connsiteX1022" fmla="*/ 2696901 w 4122320"/>
              <a:gd name="connsiteY1022" fmla="*/ 2734531 h 3339072"/>
              <a:gd name="connsiteX1023" fmla="*/ 2731625 w 4122320"/>
              <a:gd name="connsiteY1023" fmla="*/ 2722957 h 3339072"/>
              <a:gd name="connsiteX1024" fmla="*/ 2708476 w 4122320"/>
              <a:gd name="connsiteY1024" fmla="*/ 2757681 h 3339072"/>
              <a:gd name="connsiteX1025" fmla="*/ 2453833 w 4122320"/>
              <a:gd name="connsiteY1025" fmla="*/ 2792405 h 3339072"/>
              <a:gd name="connsiteX1026" fmla="*/ 2326511 w 4122320"/>
              <a:gd name="connsiteY1026" fmla="*/ 2815554 h 3339072"/>
              <a:gd name="connsiteX1027" fmla="*/ 2280212 w 4122320"/>
              <a:gd name="connsiteY1027" fmla="*/ 2827129 h 3339072"/>
              <a:gd name="connsiteX1028" fmla="*/ 2233914 w 4122320"/>
              <a:gd name="connsiteY1028" fmla="*/ 2850278 h 3339072"/>
              <a:gd name="connsiteX1029" fmla="*/ 1747777 w 4122320"/>
              <a:gd name="connsiteY1029" fmla="*/ 2827129 h 3339072"/>
              <a:gd name="connsiteX1030" fmla="*/ 1597306 w 4122320"/>
              <a:gd name="connsiteY1030" fmla="*/ 2792405 h 3339072"/>
              <a:gd name="connsiteX1031" fmla="*/ 1354238 w 4122320"/>
              <a:gd name="connsiteY1031" fmla="*/ 2780830 h 3339072"/>
              <a:gd name="connsiteX1032" fmla="*/ 1215342 w 4122320"/>
              <a:gd name="connsiteY1032" fmla="*/ 2734531 h 3339072"/>
              <a:gd name="connsiteX1033" fmla="*/ 1145893 w 4122320"/>
              <a:gd name="connsiteY1033" fmla="*/ 2711382 h 3339072"/>
              <a:gd name="connsiteX1034" fmla="*/ 1088020 w 4122320"/>
              <a:gd name="connsiteY1034" fmla="*/ 2699807 h 3339072"/>
              <a:gd name="connsiteX1035" fmla="*/ 891250 w 4122320"/>
              <a:gd name="connsiteY1035" fmla="*/ 2653508 h 3339072"/>
              <a:gd name="connsiteX1036" fmla="*/ 787078 w 4122320"/>
              <a:gd name="connsiteY1036" fmla="*/ 2584060 h 3339072"/>
              <a:gd name="connsiteX1037" fmla="*/ 706055 w 4122320"/>
              <a:gd name="connsiteY1037" fmla="*/ 2526187 h 3339072"/>
              <a:gd name="connsiteX1038" fmla="*/ 671331 w 4122320"/>
              <a:gd name="connsiteY1038" fmla="*/ 2479888 h 3339072"/>
              <a:gd name="connsiteX1039" fmla="*/ 648182 w 4122320"/>
              <a:gd name="connsiteY1039" fmla="*/ 2375716 h 3339072"/>
              <a:gd name="connsiteX1040" fmla="*/ 625033 w 4122320"/>
              <a:gd name="connsiteY1040" fmla="*/ 2340992 h 3339072"/>
              <a:gd name="connsiteX1041" fmla="*/ 601883 w 4122320"/>
              <a:gd name="connsiteY1041" fmla="*/ 2259969 h 3339072"/>
              <a:gd name="connsiteX1042" fmla="*/ 590309 w 4122320"/>
              <a:gd name="connsiteY1042" fmla="*/ 2225245 h 3339072"/>
              <a:gd name="connsiteX1043" fmla="*/ 578734 w 4122320"/>
              <a:gd name="connsiteY1043" fmla="*/ 2178946 h 3339072"/>
              <a:gd name="connsiteX1044" fmla="*/ 555585 w 4122320"/>
              <a:gd name="connsiteY1044" fmla="*/ 2121073 h 3339072"/>
              <a:gd name="connsiteX1045" fmla="*/ 567159 w 4122320"/>
              <a:gd name="connsiteY1045" fmla="*/ 1704384 h 3339072"/>
              <a:gd name="connsiteX1046" fmla="*/ 625033 w 4122320"/>
              <a:gd name="connsiteY1046" fmla="*/ 1588638 h 3339072"/>
              <a:gd name="connsiteX1047" fmla="*/ 682906 w 4122320"/>
              <a:gd name="connsiteY1047" fmla="*/ 1553914 h 3339072"/>
              <a:gd name="connsiteX1048" fmla="*/ 671331 w 4122320"/>
              <a:gd name="connsiteY1048" fmla="*/ 1623362 h 3339072"/>
              <a:gd name="connsiteX1049" fmla="*/ 625033 w 4122320"/>
              <a:gd name="connsiteY1049" fmla="*/ 1739108 h 3339072"/>
              <a:gd name="connsiteX1050" fmla="*/ 613458 w 4122320"/>
              <a:gd name="connsiteY1050" fmla="*/ 1785407 h 3339072"/>
              <a:gd name="connsiteX1051" fmla="*/ 590309 w 4122320"/>
              <a:gd name="connsiteY1051" fmla="*/ 1831706 h 3339072"/>
              <a:gd name="connsiteX1052" fmla="*/ 555585 w 4122320"/>
              <a:gd name="connsiteY1052" fmla="*/ 1924303 h 3339072"/>
              <a:gd name="connsiteX1053" fmla="*/ 520861 w 4122320"/>
              <a:gd name="connsiteY1053" fmla="*/ 1889579 h 3339072"/>
              <a:gd name="connsiteX1054" fmla="*/ 555585 w 4122320"/>
              <a:gd name="connsiteY1054" fmla="*/ 1727534 h 3339072"/>
              <a:gd name="connsiteX1055" fmla="*/ 590309 w 4122320"/>
              <a:gd name="connsiteY1055" fmla="*/ 1681235 h 3339072"/>
              <a:gd name="connsiteX1056" fmla="*/ 636607 w 4122320"/>
              <a:gd name="connsiteY1056" fmla="*/ 1600212 h 3339072"/>
              <a:gd name="connsiteX1057" fmla="*/ 590309 w 4122320"/>
              <a:gd name="connsiteY1057" fmla="*/ 1692810 h 3339072"/>
              <a:gd name="connsiteX1058" fmla="*/ 578734 w 4122320"/>
              <a:gd name="connsiteY1058" fmla="*/ 1739108 h 3339072"/>
              <a:gd name="connsiteX1059" fmla="*/ 567159 w 4122320"/>
              <a:gd name="connsiteY1059" fmla="*/ 1773833 h 3339072"/>
              <a:gd name="connsiteX1060" fmla="*/ 555585 w 4122320"/>
              <a:gd name="connsiteY1060" fmla="*/ 1739108 h 3339072"/>
              <a:gd name="connsiteX1061" fmla="*/ 567159 w 4122320"/>
              <a:gd name="connsiteY1061" fmla="*/ 1600212 h 3339072"/>
              <a:gd name="connsiteX1062" fmla="*/ 578734 w 4122320"/>
              <a:gd name="connsiteY1062" fmla="*/ 1565488 h 3339072"/>
              <a:gd name="connsiteX1063" fmla="*/ 590309 w 4122320"/>
              <a:gd name="connsiteY1063" fmla="*/ 1600212 h 3339072"/>
              <a:gd name="connsiteX1064" fmla="*/ 578734 w 4122320"/>
              <a:gd name="connsiteY1064" fmla="*/ 1704384 h 3339072"/>
              <a:gd name="connsiteX1065" fmla="*/ 567159 w 4122320"/>
              <a:gd name="connsiteY1065" fmla="*/ 1762258 h 3339072"/>
              <a:gd name="connsiteX1066" fmla="*/ 532435 w 4122320"/>
              <a:gd name="connsiteY1066" fmla="*/ 1750683 h 3339072"/>
              <a:gd name="connsiteX1067" fmla="*/ 544010 w 4122320"/>
              <a:gd name="connsiteY1067" fmla="*/ 1600212 h 3339072"/>
              <a:gd name="connsiteX1068" fmla="*/ 520861 w 4122320"/>
              <a:gd name="connsiteY1068" fmla="*/ 1889579 h 3339072"/>
              <a:gd name="connsiteX1069" fmla="*/ 520861 w 4122320"/>
              <a:gd name="connsiteY1069" fmla="*/ 2549336 h 3339072"/>
              <a:gd name="connsiteX1070" fmla="*/ 532435 w 4122320"/>
              <a:gd name="connsiteY1070" fmla="*/ 2607210 h 3339072"/>
              <a:gd name="connsiteX1071" fmla="*/ 567159 w 4122320"/>
              <a:gd name="connsiteY1071" fmla="*/ 2676658 h 3339072"/>
              <a:gd name="connsiteX1072" fmla="*/ 578734 w 4122320"/>
              <a:gd name="connsiteY1072" fmla="*/ 2711382 h 3339072"/>
              <a:gd name="connsiteX1073" fmla="*/ 544010 w 4122320"/>
              <a:gd name="connsiteY1073" fmla="*/ 2584060 h 3339072"/>
              <a:gd name="connsiteX1074" fmla="*/ 532435 w 4122320"/>
              <a:gd name="connsiteY1074" fmla="*/ 2618784 h 3339072"/>
              <a:gd name="connsiteX1075" fmla="*/ 474562 w 4122320"/>
              <a:gd name="connsiteY1075" fmla="*/ 2676658 h 3339072"/>
              <a:gd name="connsiteX1076" fmla="*/ 451412 w 4122320"/>
              <a:gd name="connsiteY1076" fmla="*/ 2699807 h 3339072"/>
              <a:gd name="connsiteX1077" fmla="*/ 428263 w 4122320"/>
              <a:gd name="connsiteY1077" fmla="*/ 2722957 h 3339072"/>
              <a:gd name="connsiteX1078" fmla="*/ 451412 w 4122320"/>
              <a:gd name="connsiteY1078" fmla="*/ 2699807 h 3339072"/>
              <a:gd name="connsiteX1079" fmla="*/ 462987 w 4122320"/>
              <a:gd name="connsiteY1079" fmla="*/ 2734531 h 3339072"/>
              <a:gd name="connsiteX1080" fmla="*/ 428263 w 4122320"/>
              <a:gd name="connsiteY1080" fmla="*/ 2757681 h 3339072"/>
              <a:gd name="connsiteX1081" fmla="*/ 289367 w 4122320"/>
              <a:gd name="connsiteY1081" fmla="*/ 2803979 h 3339072"/>
              <a:gd name="connsiteX1082" fmla="*/ 266217 w 4122320"/>
              <a:gd name="connsiteY1082" fmla="*/ 2827129 h 3339072"/>
              <a:gd name="connsiteX1083" fmla="*/ 196769 w 4122320"/>
              <a:gd name="connsiteY1083" fmla="*/ 2873427 h 3339072"/>
              <a:gd name="connsiteX1084" fmla="*/ 231493 w 4122320"/>
              <a:gd name="connsiteY1084" fmla="*/ 2885002 h 3339072"/>
              <a:gd name="connsiteX1085" fmla="*/ 277792 w 4122320"/>
              <a:gd name="connsiteY1085" fmla="*/ 2815554 h 3339072"/>
              <a:gd name="connsiteX1086" fmla="*/ 324091 w 4122320"/>
              <a:gd name="connsiteY1086" fmla="*/ 2757681 h 3339072"/>
              <a:gd name="connsiteX1087" fmla="*/ 370390 w 4122320"/>
              <a:gd name="connsiteY1087" fmla="*/ 2711382 h 3339072"/>
              <a:gd name="connsiteX1088" fmla="*/ 439838 w 4122320"/>
              <a:gd name="connsiteY1088" fmla="*/ 2665083 h 3339072"/>
              <a:gd name="connsiteX1089" fmla="*/ 462987 w 4122320"/>
              <a:gd name="connsiteY1089" fmla="*/ 2688233 h 3339072"/>
              <a:gd name="connsiteX1090" fmla="*/ 451412 w 4122320"/>
              <a:gd name="connsiteY1090" fmla="*/ 2757681 h 3339072"/>
              <a:gd name="connsiteX1091" fmla="*/ 324091 w 4122320"/>
              <a:gd name="connsiteY1091" fmla="*/ 2827129 h 3339072"/>
              <a:gd name="connsiteX1092" fmla="*/ 289367 w 4122320"/>
              <a:gd name="connsiteY1092" fmla="*/ 2850278 h 3339072"/>
              <a:gd name="connsiteX1093" fmla="*/ 266217 w 4122320"/>
              <a:gd name="connsiteY1093" fmla="*/ 2815554 h 3339072"/>
              <a:gd name="connsiteX1094" fmla="*/ 324091 w 4122320"/>
              <a:gd name="connsiteY1094" fmla="*/ 2734531 h 3339072"/>
              <a:gd name="connsiteX1095" fmla="*/ 358815 w 4122320"/>
              <a:gd name="connsiteY1095" fmla="*/ 2711382 h 3339072"/>
              <a:gd name="connsiteX1096" fmla="*/ 416688 w 4122320"/>
              <a:gd name="connsiteY1096" fmla="*/ 2653508 h 3339072"/>
              <a:gd name="connsiteX1097" fmla="*/ 439838 w 4122320"/>
              <a:gd name="connsiteY1097" fmla="*/ 2630359 h 3339072"/>
              <a:gd name="connsiteX1098" fmla="*/ 497711 w 4122320"/>
              <a:gd name="connsiteY1098" fmla="*/ 2641934 h 3339072"/>
              <a:gd name="connsiteX1099" fmla="*/ 439838 w 4122320"/>
              <a:gd name="connsiteY1099" fmla="*/ 2780830 h 3339072"/>
              <a:gd name="connsiteX1100" fmla="*/ 405114 w 4122320"/>
              <a:gd name="connsiteY1100" fmla="*/ 2792405 h 3339072"/>
              <a:gd name="connsiteX1101" fmla="*/ 358815 w 4122320"/>
              <a:gd name="connsiteY1101" fmla="*/ 2827129 h 3339072"/>
              <a:gd name="connsiteX1102" fmla="*/ 324091 w 4122320"/>
              <a:gd name="connsiteY1102" fmla="*/ 2838703 h 3339072"/>
              <a:gd name="connsiteX1103" fmla="*/ 300942 w 4122320"/>
              <a:gd name="connsiteY1103" fmla="*/ 2861853 h 3339072"/>
              <a:gd name="connsiteX1104" fmla="*/ 208344 w 4122320"/>
              <a:gd name="connsiteY1104" fmla="*/ 2931301 h 3339072"/>
              <a:gd name="connsiteX1105" fmla="*/ 196769 w 4122320"/>
              <a:gd name="connsiteY1105" fmla="*/ 2966025 h 3339072"/>
              <a:gd name="connsiteX1106" fmla="*/ 69448 w 4122320"/>
              <a:gd name="connsiteY1106" fmla="*/ 3070197 h 3339072"/>
              <a:gd name="connsiteX1107" fmla="*/ 34724 w 4122320"/>
              <a:gd name="connsiteY1107" fmla="*/ 3081772 h 3339072"/>
              <a:gd name="connsiteX1108" fmla="*/ 46299 w 4122320"/>
              <a:gd name="connsiteY1108" fmla="*/ 3139645 h 3339072"/>
              <a:gd name="connsiteX1109" fmla="*/ 138896 w 4122320"/>
              <a:gd name="connsiteY1109" fmla="*/ 3162795 h 3339072"/>
              <a:gd name="connsiteX1110" fmla="*/ 196769 w 4122320"/>
              <a:gd name="connsiteY1110" fmla="*/ 3185944 h 3339072"/>
              <a:gd name="connsiteX1111" fmla="*/ 347240 w 4122320"/>
              <a:gd name="connsiteY1111" fmla="*/ 3174369 h 3339072"/>
              <a:gd name="connsiteX1112" fmla="*/ 439838 w 4122320"/>
              <a:gd name="connsiteY1112" fmla="*/ 3128070 h 3339072"/>
              <a:gd name="connsiteX1113" fmla="*/ 474562 w 4122320"/>
              <a:gd name="connsiteY1113" fmla="*/ 3093346 h 3339072"/>
              <a:gd name="connsiteX1114" fmla="*/ 509286 w 4122320"/>
              <a:gd name="connsiteY1114" fmla="*/ 3081772 h 3339072"/>
              <a:gd name="connsiteX1115" fmla="*/ 428263 w 4122320"/>
              <a:gd name="connsiteY1115" fmla="*/ 3070197 h 3339072"/>
              <a:gd name="connsiteX1116" fmla="*/ 509286 w 4122320"/>
              <a:gd name="connsiteY1116" fmla="*/ 3058622 h 3339072"/>
              <a:gd name="connsiteX1117" fmla="*/ 625033 w 4122320"/>
              <a:gd name="connsiteY1117" fmla="*/ 3023898 h 3339072"/>
              <a:gd name="connsiteX1118" fmla="*/ 682906 w 4122320"/>
              <a:gd name="connsiteY1118" fmla="*/ 3000749 h 3339072"/>
              <a:gd name="connsiteX1119" fmla="*/ 810228 w 4122320"/>
              <a:gd name="connsiteY1119" fmla="*/ 2989174 h 3339072"/>
              <a:gd name="connsiteX1120" fmla="*/ 914400 w 4122320"/>
              <a:gd name="connsiteY1120" fmla="*/ 2931301 h 3339072"/>
              <a:gd name="connsiteX1121" fmla="*/ 983848 w 4122320"/>
              <a:gd name="connsiteY1121" fmla="*/ 2885002 h 3339072"/>
              <a:gd name="connsiteX1122" fmla="*/ 844952 w 4122320"/>
              <a:gd name="connsiteY1122" fmla="*/ 2896577 h 3339072"/>
              <a:gd name="connsiteX1123" fmla="*/ 787078 w 4122320"/>
              <a:gd name="connsiteY1123" fmla="*/ 2908151 h 3339072"/>
              <a:gd name="connsiteX1124" fmla="*/ 949124 w 4122320"/>
              <a:gd name="connsiteY1124" fmla="*/ 2942876 h 3339072"/>
              <a:gd name="connsiteX1125" fmla="*/ 879676 w 4122320"/>
              <a:gd name="connsiteY1125" fmla="*/ 2989174 h 3339072"/>
              <a:gd name="connsiteX1126" fmla="*/ 1099595 w 4122320"/>
              <a:gd name="connsiteY1126" fmla="*/ 2931301 h 3339072"/>
              <a:gd name="connsiteX1127" fmla="*/ 1215342 w 4122320"/>
              <a:gd name="connsiteY1127" fmla="*/ 2942876 h 3339072"/>
              <a:gd name="connsiteX1128" fmla="*/ 1169043 w 4122320"/>
              <a:gd name="connsiteY1128" fmla="*/ 2954450 h 3339072"/>
              <a:gd name="connsiteX1129" fmla="*/ 1134319 w 4122320"/>
              <a:gd name="connsiteY1129" fmla="*/ 2966025 h 3339072"/>
              <a:gd name="connsiteX1130" fmla="*/ 1203767 w 4122320"/>
              <a:gd name="connsiteY1130" fmla="*/ 2954450 h 3339072"/>
              <a:gd name="connsiteX1131" fmla="*/ 1238491 w 4122320"/>
              <a:gd name="connsiteY1131" fmla="*/ 2931301 h 3339072"/>
              <a:gd name="connsiteX1132" fmla="*/ 1284790 w 4122320"/>
              <a:gd name="connsiteY1132" fmla="*/ 2919726 h 3339072"/>
              <a:gd name="connsiteX1133" fmla="*/ 1643605 w 4122320"/>
              <a:gd name="connsiteY1133" fmla="*/ 2942876 h 3339072"/>
              <a:gd name="connsiteX1134" fmla="*/ 1713053 w 4122320"/>
              <a:gd name="connsiteY1134" fmla="*/ 2989174 h 3339072"/>
              <a:gd name="connsiteX1135" fmla="*/ 1736202 w 4122320"/>
              <a:gd name="connsiteY1135" fmla="*/ 3012324 h 3339072"/>
              <a:gd name="connsiteX1136" fmla="*/ 1828800 w 4122320"/>
              <a:gd name="connsiteY1136" fmla="*/ 3070197 h 3339072"/>
              <a:gd name="connsiteX1137" fmla="*/ 1863524 w 4122320"/>
              <a:gd name="connsiteY1137" fmla="*/ 3093346 h 3339072"/>
              <a:gd name="connsiteX1138" fmla="*/ 1898248 w 4122320"/>
              <a:gd name="connsiteY1138" fmla="*/ 3128070 h 3339072"/>
              <a:gd name="connsiteX1139" fmla="*/ 1909823 w 4122320"/>
              <a:gd name="connsiteY1139" fmla="*/ 3162795 h 3339072"/>
              <a:gd name="connsiteX1140" fmla="*/ 1898248 w 4122320"/>
              <a:gd name="connsiteY1140" fmla="*/ 3197519 h 3339072"/>
              <a:gd name="connsiteX1141" fmla="*/ 1956121 w 4122320"/>
              <a:gd name="connsiteY1141" fmla="*/ 3035473 h 3339072"/>
              <a:gd name="connsiteX1142" fmla="*/ 1990845 w 4122320"/>
              <a:gd name="connsiteY1142" fmla="*/ 2954450 h 3339072"/>
              <a:gd name="connsiteX1143" fmla="*/ 2013995 w 4122320"/>
              <a:gd name="connsiteY1143" fmla="*/ 2919726 h 3339072"/>
              <a:gd name="connsiteX1144" fmla="*/ 2048719 w 4122320"/>
              <a:gd name="connsiteY1144" fmla="*/ 2896577 h 3339072"/>
              <a:gd name="connsiteX1145" fmla="*/ 2071868 w 4122320"/>
              <a:gd name="connsiteY1145" fmla="*/ 2873427 h 3339072"/>
              <a:gd name="connsiteX1146" fmla="*/ 2083443 w 4122320"/>
              <a:gd name="connsiteY1146" fmla="*/ 2919726 h 3339072"/>
              <a:gd name="connsiteX1147" fmla="*/ 2025569 w 4122320"/>
              <a:gd name="connsiteY1147" fmla="*/ 3012324 h 3339072"/>
              <a:gd name="connsiteX1148" fmla="*/ 1979271 w 4122320"/>
              <a:gd name="connsiteY1148" fmla="*/ 3081772 h 3339072"/>
              <a:gd name="connsiteX1149" fmla="*/ 1990845 w 4122320"/>
              <a:gd name="connsiteY1149" fmla="*/ 3035473 h 3339072"/>
              <a:gd name="connsiteX1150" fmla="*/ 2025569 w 4122320"/>
              <a:gd name="connsiteY1150" fmla="*/ 3012324 h 3339072"/>
              <a:gd name="connsiteX1151" fmla="*/ 2083443 w 4122320"/>
              <a:gd name="connsiteY1151" fmla="*/ 2966025 h 3339072"/>
              <a:gd name="connsiteX1152" fmla="*/ 2095017 w 4122320"/>
              <a:gd name="connsiteY1152" fmla="*/ 2931301 h 3339072"/>
              <a:gd name="connsiteX1153" fmla="*/ 2129742 w 4122320"/>
              <a:gd name="connsiteY1153" fmla="*/ 2908151 h 3339072"/>
              <a:gd name="connsiteX1154" fmla="*/ 2164466 w 4122320"/>
              <a:gd name="connsiteY1154" fmla="*/ 2873427 h 3339072"/>
              <a:gd name="connsiteX1155" fmla="*/ 2222339 w 4122320"/>
              <a:gd name="connsiteY1155" fmla="*/ 2827129 h 3339072"/>
              <a:gd name="connsiteX1156" fmla="*/ 2569580 w 4122320"/>
              <a:gd name="connsiteY1156" fmla="*/ 2815554 h 3339072"/>
              <a:gd name="connsiteX1157" fmla="*/ 2615878 w 4122320"/>
              <a:gd name="connsiteY1157" fmla="*/ 2803979 h 3339072"/>
              <a:gd name="connsiteX1158" fmla="*/ 2696901 w 4122320"/>
              <a:gd name="connsiteY1158" fmla="*/ 2792405 h 3339072"/>
              <a:gd name="connsiteX1159" fmla="*/ 2731625 w 4122320"/>
              <a:gd name="connsiteY1159" fmla="*/ 2769255 h 3339072"/>
              <a:gd name="connsiteX1160" fmla="*/ 2777924 w 4122320"/>
              <a:gd name="connsiteY1160" fmla="*/ 2746106 h 3339072"/>
              <a:gd name="connsiteX1161" fmla="*/ 2870521 w 4122320"/>
              <a:gd name="connsiteY1161" fmla="*/ 2722957 h 3339072"/>
              <a:gd name="connsiteX1162" fmla="*/ 2905245 w 4122320"/>
              <a:gd name="connsiteY1162" fmla="*/ 2699807 h 3339072"/>
              <a:gd name="connsiteX1163" fmla="*/ 2928395 w 4122320"/>
              <a:gd name="connsiteY1163" fmla="*/ 2676658 h 3339072"/>
              <a:gd name="connsiteX1164" fmla="*/ 3078866 w 4122320"/>
              <a:gd name="connsiteY1164" fmla="*/ 2688233 h 3339072"/>
              <a:gd name="connsiteX1165" fmla="*/ 3067291 w 4122320"/>
              <a:gd name="connsiteY1165" fmla="*/ 2734531 h 3339072"/>
              <a:gd name="connsiteX1166" fmla="*/ 2939969 w 4122320"/>
              <a:gd name="connsiteY1166" fmla="*/ 2757681 h 3339072"/>
              <a:gd name="connsiteX1167" fmla="*/ 2905245 w 4122320"/>
              <a:gd name="connsiteY1167" fmla="*/ 2780830 h 3339072"/>
              <a:gd name="connsiteX1168" fmla="*/ 3264061 w 4122320"/>
              <a:gd name="connsiteY1168" fmla="*/ 2803979 h 3339072"/>
              <a:gd name="connsiteX1169" fmla="*/ 3333509 w 4122320"/>
              <a:gd name="connsiteY1169" fmla="*/ 2827129 h 3339072"/>
              <a:gd name="connsiteX1170" fmla="*/ 3472405 w 4122320"/>
              <a:gd name="connsiteY1170" fmla="*/ 2861853 h 3339072"/>
              <a:gd name="connsiteX1171" fmla="*/ 3449255 w 4122320"/>
              <a:gd name="connsiteY1171" fmla="*/ 2885002 h 3339072"/>
              <a:gd name="connsiteX1172" fmla="*/ 3310359 w 4122320"/>
              <a:gd name="connsiteY1172" fmla="*/ 2873427 h 3339072"/>
              <a:gd name="connsiteX1173" fmla="*/ 3565002 w 4122320"/>
              <a:gd name="connsiteY1173" fmla="*/ 2885002 h 3339072"/>
              <a:gd name="connsiteX1174" fmla="*/ 3784921 w 4122320"/>
              <a:gd name="connsiteY1174" fmla="*/ 2919726 h 3339072"/>
              <a:gd name="connsiteX1175" fmla="*/ 3842795 w 4122320"/>
              <a:gd name="connsiteY1175" fmla="*/ 2942876 h 3339072"/>
              <a:gd name="connsiteX1176" fmla="*/ 3877519 w 4122320"/>
              <a:gd name="connsiteY1176" fmla="*/ 2954450 h 3339072"/>
              <a:gd name="connsiteX1177" fmla="*/ 3923817 w 4122320"/>
              <a:gd name="connsiteY1177" fmla="*/ 2966025 h 3339072"/>
              <a:gd name="connsiteX1178" fmla="*/ 3865944 w 4122320"/>
              <a:gd name="connsiteY1178" fmla="*/ 2954450 h 3339072"/>
              <a:gd name="connsiteX1179" fmla="*/ 3831220 w 4122320"/>
              <a:gd name="connsiteY1179" fmla="*/ 2931301 h 3339072"/>
              <a:gd name="connsiteX1180" fmla="*/ 3796496 w 4122320"/>
              <a:gd name="connsiteY1180" fmla="*/ 2919726 h 3339072"/>
              <a:gd name="connsiteX1181" fmla="*/ 3761772 w 4122320"/>
              <a:gd name="connsiteY1181" fmla="*/ 2885002 h 3339072"/>
              <a:gd name="connsiteX1182" fmla="*/ 3715473 w 4122320"/>
              <a:gd name="connsiteY1182" fmla="*/ 2861853 h 3339072"/>
              <a:gd name="connsiteX1183" fmla="*/ 3634450 w 4122320"/>
              <a:gd name="connsiteY1183" fmla="*/ 2815554 h 3339072"/>
              <a:gd name="connsiteX1184" fmla="*/ 3611301 w 4122320"/>
              <a:gd name="connsiteY1184" fmla="*/ 2780830 h 3339072"/>
              <a:gd name="connsiteX1185" fmla="*/ 3507129 w 4122320"/>
              <a:gd name="connsiteY1185" fmla="*/ 2722957 h 3339072"/>
              <a:gd name="connsiteX1186" fmla="*/ 3483980 w 4122320"/>
              <a:gd name="connsiteY1186" fmla="*/ 2699807 h 3339072"/>
              <a:gd name="connsiteX1187" fmla="*/ 3460830 w 4122320"/>
              <a:gd name="connsiteY1187" fmla="*/ 2665083 h 3339072"/>
              <a:gd name="connsiteX1188" fmla="*/ 3391382 w 4122320"/>
              <a:gd name="connsiteY1188" fmla="*/ 2618784 h 3339072"/>
              <a:gd name="connsiteX1189" fmla="*/ 3310359 w 4122320"/>
              <a:gd name="connsiteY1189" fmla="*/ 2572486 h 3339072"/>
              <a:gd name="connsiteX1190" fmla="*/ 3275635 w 4122320"/>
              <a:gd name="connsiteY1190" fmla="*/ 2526187 h 3339072"/>
              <a:gd name="connsiteX1191" fmla="*/ 3240911 w 4122320"/>
              <a:gd name="connsiteY1191" fmla="*/ 2503038 h 3339072"/>
              <a:gd name="connsiteX1192" fmla="*/ 3194612 w 4122320"/>
              <a:gd name="connsiteY1192" fmla="*/ 2422015 h 3339072"/>
              <a:gd name="connsiteX1193" fmla="*/ 3159888 w 4122320"/>
              <a:gd name="connsiteY1193" fmla="*/ 2398865 h 3339072"/>
              <a:gd name="connsiteX1194" fmla="*/ 3055716 w 4122320"/>
              <a:gd name="connsiteY1194" fmla="*/ 2283119 h 3339072"/>
              <a:gd name="connsiteX1195" fmla="*/ 3032567 w 4122320"/>
              <a:gd name="connsiteY1195" fmla="*/ 2259969 h 3339072"/>
              <a:gd name="connsiteX1196" fmla="*/ 3020992 w 4122320"/>
              <a:gd name="connsiteY1196" fmla="*/ 2202096 h 3339072"/>
              <a:gd name="connsiteX1197" fmla="*/ 3090440 w 4122320"/>
              <a:gd name="connsiteY1197" fmla="*/ 2225245 h 3339072"/>
              <a:gd name="connsiteX1198" fmla="*/ 3136739 w 4122320"/>
              <a:gd name="connsiteY1198" fmla="*/ 2283119 h 3339072"/>
              <a:gd name="connsiteX1199" fmla="*/ 3240911 w 4122320"/>
              <a:gd name="connsiteY1199" fmla="*/ 2387291 h 3339072"/>
              <a:gd name="connsiteX1200" fmla="*/ 3310359 w 4122320"/>
              <a:gd name="connsiteY1200" fmla="*/ 2433589 h 3339072"/>
              <a:gd name="connsiteX1201" fmla="*/ 3333509 w 4122320"/>
              <a:gd name="connsiteY1201" fmla="*/ 2456739 h 3339072"/>
              <a:gd name="connsiteX1202" fmla="*/ 3240911 w 4122320"/>
              <a:gd name="connsiteY1202" fmla="*/ 2445164 h 3339072"/>
              <a:gd name="connsiteX1203" fmla="*/ 3183038 w 4122320"/>
              <a:gd name="connsiteY1203" fmla="*/ 2398865 h 3339072"/>
              <a:gd name="connsiteX1204" fmla="*/ 3136739 w 4122320"/>
              <a:gd name="connsiteY1204" fmla="*/ 2329417 h 3339072"/>
              <a:gd name="connsiteX1205" fmla="*/ 3102015 w 4122320"/>
              <a:gd name="connsiteY1205" fmla="*/ 2294693 h 3339072"/>
              <a:gd name="connsiteX1206" fmla="*/ 3125164 w 4122320"/>
              <a:gd name="connsiteY1206" fmla="*/ 2202096 h 3339072"/>
              <a:gd name="connsiteX1207" fmla="*/ 3171463 w 4122320"/>
              <a:gd name="connsiteY1207" fmla="*/ 2236820 h 3339072"/>
              <a:gd name="connsiteX1208" fmla="*/ 3217762 w 4122320"/>
              <a:gd name="connsiteY1208" fmla="*/ 2283119 h 3339072"/>
              <a:gd name="connsiteX1209" fmla="*/ 3240911 w 4122320"/>
              <a:gd name="connsiteY1209" fmla="*/ 2329417 h 3339072"/>
              <a:gd name="connsiteX1210" fmla="*/ 3310359 w 4122320"/>
              <a:gd name="connsiteY1210" fmla="*/ 2422015 h 3339072"/>
              <a:gd name="connsiteX1211" fmla="*/ 3275635 w 4122320"/>
              <a:gd name="connsiteY1211" fmla="*/ 2433589 h 3339072"/>
              <a:gd name="connsiteX1212" fmla="*/ 3217762 w 4122320"/>
              <a:gd name="connsiteY1212" fmla="*/ 2340992 h 3339072"/>
              <a:gd name="connsiteX1213" fmla="*/ 3194612 w 4122320"/>
              <a:gd name="connsiteY1213" fmla="*/ 2317843 h 3339072"/>
              <a:gd name="connsiteX1214" fmla="*/ 3183038 w 4122320"/>
              <a:gd name="connsiteY1214" fmla="*/ 2283119 h 3339072"/>
              <a:gd name="connsiteX1215" fmla="*/ 3159888 w 4122320"/>
              <a:gd name="connsiteY1215" fmla="*/ 2236820 h 3339072"/>
              <a:gd name="connsiteX1216" fmla="*/ 3148314 w 4122320"/>
              <a:gd name="connsiteY1216" fmla="*/ 2190521 h 3339072"/>
              <a:gd name="connsiteX1217" fmla="*/ 3113590 w 4122320"/>
              <a:gd name="connsiteY1217" fmla="*/ 2063200 h 3339072"/>
              <a:gd name="connsiteX1218" fmla="*/ 3102015 w 4122320"/>
              <a:gd name="connsiteY1218" fmla="*/ 1993751 h 3339072"/>
              <a:gd name="connsiteX1219" fmla="*/ 3148314 w 4122320"/>
              <a:gd name="connsiteY1219" fmla="*/ 1866430 h 3339072"/>
              <a:gd name="connsiteX1220" fmla="*/ 3194612 w 4122320"/>
              <a:gd name="connsiteY1220" fmla="*/ 1843281 h 3339072"/>
              <a:gd name="connsiteX1221" fmla="*/ 3217762 w 4122320"/>
              <a:gd name="connsiteY1221" fmla="*/ 1820131 h 3339072"/>
              <a:gd name="connsiteX1222" fmla="*/ 3310359 w 4122320"/>
              <a:gd name="connsiteY1222" fmla="*/ 1750683 h 3339072"/>
              <a:gd name="connsiteX1223" fmla="*/ 3287210 w 4122320"/>
              <a:gd name="connsiteY1223" fmla="*/ 1843281 h 3339072"/>
              <a:gd name="connsiteX1224" fmla="*/ 3264061 w 4122320"/>
              <a:gd name="connsiteY1224" fmla="*/ 1889579 h 3339072"/>
              <a:gd name="connsiteX1225" fmla="*/ 3252486 w 4122320"/>
              <a:gd name="connsiteY1225" fmla="*/ 1831706 h 3339072"/>
              <a:gd name="connsiteX1226" fmla="*/ 3159888 w 4122320"/>
              <a:gd name="connsiteY1226" fmla="*/ 1820131 h 3339072"/>
              <a:gd name="connsiteX1227" fmla="*/ 3183038 w 4122320"/>
              <a:gd name="connsiteY1227" fmla="*/ 1796982 h 3339072"/>
              <a:gd name="connsiteX1228" fmla="*/ 3206187 w 4122320"/>
              <a:gd name="connsiteY1228" fmla="*/ 1762258 h 3339072"/>
              <a:gd name="connsiteX1229" fmla="*/ 3252486 w 4122320"/>
              <a:gd name="connsiteY1229" fmla="*/ 1715959 h 3339072"/>
              <a:gd name="connsiteX1230" fmla="*/ 3287210 w 4122320"/>
              <a:gd name="connsiteY1230" fmla="*/ 1681235 h 3339072"/>
              <a:gd name="connsiteX1231" fmla="*/ 3333509 w 4122320"/>
              <a:gd name="connsiteY1231" fmla="*/ 1634936 h 3339072"/>
              <a:gd name="connsiteX1232" fmla="*/ 3356658 w 4122320"/>
              <a:gd name="connsiteY1232" fmla="*/ 1600212 h 3339072"/>
              <a:gd name="connsiteX1233" fmla="*/ 3368233 w 4122320"/>
              <a:gd name="connsiteY1233" fmla="*/ 1634936 h 3339072"/>
              <a:gd name="connsiteX1234" fmla="*/ 3298785 w 4122320"/>
              <a:gd name="connsiteY1234" fmla="*/ 1704384 h 3339072"/>
              <a:gd name="connsiteX1235" fmla="*/ 3287210 w 4122320"/>
              <a:gd name="connsiteY1235" fmla="*/ 1739108 h 3339072"/>
              <a:gd name="connsiteX1236" fmla="*/ 3310359 w 4122320"/>
              <a:gd name="connsiteY1236" fmla="*/ 1692810 h 3339072"/>
              <a:gd name="connsiteX1237" fmla="*/ 3368233 w 4122320"/>
              <a:gd name="connsiteY1237" fmla="*/ 1634936 h 3339072"/>
              <a:gd name="connsiteX1238" fmla="*/ 3437681 w 4122320"/>
              <a:gd name="connsiteY1238" fmla="*/ 1577063 h 3339072"/>
              <a:gd name="connsiteX1239" fmla="*/ 3368233 w 4122320"/>
              <a:gd name="connsiteY1239" fmla="*/ 1669660 h 3339072"/>
              <a:gd name="connsiteX1240" fmla="*/ 3333509 w 4122320"/>
              <a:gd name="connsiteY1240" fmla="*/ 1681235 h 3339072"/>
              <a:gd name="connsiteX1241" fmla="*/ 3321934 w 4122320"/>
              <a:gd name="connsiteY1241" fmla="*/ 1623362 h 3339072"/>
              <a:gd name="connsiteX1242" fmla="*/ 3414531 w 4122320"/>
              <a:gd name="connsiteY1242" fmla="*/ 1565488 h 3339072"/>
              <a:gd name="connsiteX1243" fmla="*/ 3449255 w 4122320"/>
              <a:gd name="connsiteY1243" fmla="*/ 1530764 h 3339072"/>
              <a:gd name="connsiteX1244" fmla="*/ 3483980 w 4122320"/>
              <a:gd name="connsiteY1244" fmla="*/ 1519189 h 3339072"/>
              <a:gd name="connsiteX1245" fmla="*/ 3507129 w 4122320"/>
              <a:gd name="connsiteY1245" fmla="*/ 1484465 h 3339072"/>
              <a:gd name="connsiteX1246" fmla="*/ 3541853 w 4122320"/>
              <a:gd name="connsiteY1246" fmla="*/ 1461316 h 3339072"/>
              <a:gd name="connsiteX1247" fmla="*/ 3553428 w 4122320"/>
              <a:gd name="connsiteY1247" fmla="*/ 1426592 h 3339072"/>
              <a:gd name="connsiteX1248" fmla="*/ 3669174 w 4122320"/>
              <a:gd name="connsiteY1248" fmla="*/ 1333995 h 3339072"/>
              <a:gd name="connsiteX1249" fmla="*/ 3692324 w 4122320"/>
              <a:gd name="connsiteY1249" fmla="*/ 1299270 h 3339072"/>
              <a:gd name="connsiteX1250" fmla="*/ 3842795 w 4122320"/>
              <a:gd name="connsiteY1250" fmla="*/ 1252972 h 3339072"/>
              <a:gd name="connsiteX1251" fmla="*/ 3912243 w 4122320"/>
              <a:gd name="connsiteY1251" fmla="*/ 1206673 h 3339072"/>
              <a:gd name="connsiteX1252" fmla="*/ 3900668 w 4122320"/>
              <a:gd name="connsiteY1252" fmla="*/ 1160374 h 3339072"/>
              <a:gd name="connsiteX1253" fmla="*/ 3750197 w 4122320"/>
              <a:gd name="connsiteY1253" fmla="*/ 1183524 h 3339072"/>
              <a:gd name="connsiteX1254" fmla="*/ 3669174 w 4122320"/>
              <a:gd name="connsiteY1254" fmla="*/ 1206673 h 3339072"/>
              <a:gd name="connsiteX1255" fmla="*/ 3541853 w 4122320"/>
              <a:gd name="connsiteY1255" fmla="*/ 1218248 h 3339072"/>
              <a:gd name="connsiteX1256" fmla="*/ 3507129 w 4122320"/>
              <a:gd name="connsiteY1256" fmla="*/ 1229822 h 3339072"/>
              <a:gd name="connsiteX1257" fmla="*/ 3287210 w 4122320"/>
              <a:gd name="connsiteY1257" fmla="*/ 1264546 h 3339072"/>
              <a:gd name="connsiteX1258" fmla="*/ 3217762 w 4122320"/>
              <a:gd name="connsiteY1258" fmla="*/ 1299270 h 3339072"/>
              <a:gd name="connsiteX1259" fmla="*/ 3136739 w 4122320"/>
              <a:gd name="connsiteY1259" fmla="*/ 1322420 h 3339072"/>
              <a:gd name="connsiteX1260" fmla="*/ 2997843 w 4122320"/>
              <a:gd name="connsiteY1260" fmla="*/ 1345569 h 3339072"/>
              <a:gd name="connsiteX1261" fmla="*/ 2882096 w 4122320"/>
              <a:gd name="connsiteY1261" fmla="*/ 1368719 h 3339072"/>
              <a:gd name="connsiteX1262" fmla="*/ 2847372 w 4122320"/>
              <a:gd name="connsiteY1262" fmla="*/ 1380293 h 3339072"/>
              <a:gd name="connsiteX1263" fmla="*/ 2673752 w 4122320"/>
              <a:gd name="connsiteY1263" fmla="*/ 1403443 h 3339072"/>
              <a:gd name="connsiteX1264" fmla="*/ 2720050 w 4122320"/>
              <a:gd name="connsiteY1264" fmla="*/ 1391868 h 3339072"/>
              <a:gd name="connsiteX1265" fmla="*/ 2777924 w 4122320"/>
              <a:gd name="connsiteY1265" fmla="*/ 1380293 h 3339072"/>
              <a:gd name="connsiteX1266" fmla="*/ 2974693 w 4122320"/>
              <a:gd name="connsiteY1266" fmla="*/ 1333995 h 3339072"/>
              <a:gd name="connsiteX1267" fmla="*/ 3125164 w 4122320"/>
              <a:gd name="connsiteY1267" fmla="*/ 1322420 h 3339072"/>
              <a:gd name="connsiteX1268" fmla="*/ 3194612 w 4122320"/>
              <a:gd name="connsiteY1268" fmla="*/ 1310845 h 3339072"/>
              <a:gd name="connsiteX1269" fmla="*/ 3148314 w 4122320"/>
              <a:gd name="connsiteY1269" fmla="*/ 1333995 h 3339072"/>
              <a:gd name="connsiteX1270" fmla="*/ 2720050 w 4122320"/>
              <a:gd name="connsiteY1270" fmla="*/ 1310845 h 3339072"/>
              <a:gd name="connsiteX1271" fmla="*/ 2870521 w 4122320"/>
              <a:gd name="connsiteY1271" fmla="*/ 1299270 h 3339072"/>
              <a:gd name="connsiteX1272" fmla="*/ 2986268 w 4122320"/>
              <a:gd name="connsiteY1272" fmla="*/ 1276121 h 3339072"/>
              <a:gd name="connsiteX1273" fmla="*/ 3183038 w 4122320"/>
              <a:gd name="connsiteY1273" fmla="*/ 1252972 h 3339072"/>
              <a:gd name="connsiteX1274" fmla="*/ 3252486 w 4122320"/>
              <a:gd name="connsiteY1274" fmla="*/ 1229822 h 3339072"/>
              <a:gd name="connsiteX1275" fmla="*/ 3287210 w 4122320"/>
              <a:gd name="connsiteY1275" fmla="*/ 1218248 h 3339072"/>
              <a:gd name="connsiteX1276" fmla="*/ 3483980 w 4122320"/>
              <a:gd name="connsiteY1276" fmla="*/ 1171949 h 3339072"/>
              <a:gd name="connsiteX1277" fmla="*/ 3553428 w 4122320"/>
              <a:gd name="connsiteY1277" fmla="*/ 1148800 h 3339072"/>
              <a:gd name="connsiteX1278" fmla="*/ 3680749 w 4122320"/>
              <a:gd name="connsiteY1278" fmla="*/ 1125650 h 3339072"/>
              <a:gd name="connsiteX1279" fmla="*/ 3946967 w 4122320"/>
              <a:gd name="connsiteY1279" fmla="*/ 1102501 h 3339072"/>
              <a:gd name="connsiteX1280" fmla="*/ 3993266 w 4122320"/>
              <a:gd name="connsiteY1280" fmla="*/ 1114076 h 3339072"/>
              <a:gd name="connsiteX1281" fmla="*/ 3865944 w 4122320"/>
              <a:gd name="connsiteY1281" fmla="*/ 1148800 h 3339072"/>
              <a:gd name="connsiteX1282" fmla="*/ 3773347 w 4122320"/>
              <a:gd name="connsiteY1282" fmla="*/ 1183524 h 3339072"/>
              <a:gd name="connsiteX1283" fmla="*/ 3738623 w 4122320"/>
              <a:gd name="connsiteY1283" fmla="*/ 1195098 h 3339072"/>
              <a:gd name="connsiteX1284" fmla="*/ 3680749 w 4122320"/>
              <a:gd name="connsiteY1284" fmla="*/ 1218248 h 3339072"/>
              <a:gd name="connsiteX1285" fmla="*/ 3622876 w 4122320"/>
              <a:gd name="connsiteY1285" fmla="*/ 1229822 h 3339072"/>
              <a:gd name="connsiteX1286" fmla="*/ 3518704 w 4122320"/>
              <a:gd name="connsiteY1286" fmla="*/ 1264546 h 3339072"/>
              <a:gd name="connsiteX1287" fmla="*/ 3483980 w 4122320"/>
              <a:gd name="connsiteY1287" fmla="*/ 1276121 h 3339072"/>
              <a:gd name="connsiteX1288" fmla="*/ 3345083 w 4122320"/>
              <a:gd name="connsiteY1288" fmla="*/ 1310845 h 3339072"/>
              <a:gd name="connsiteX1289" fmla="*/ 3240911 w 4122320"/>
              <a:gd name="connsiteY1289" fmla="*/ 1333995 h 3339072"/>
              <a:gd name="connsiteX1290" fmla="*/ 2430683 w 4122320"/>
              <a:gd name="connsiteY1290" fmla="*/ 1368719 h 3339072"/>
              <a:gd name="connsiteX1291" fmla="*/ 2338086 w 4122320"/>
              <a:gd name="connsiteY1291" fmla="*/ 1345569 h 3339072"/>
              <a:gd name="connsiteX1292" fmla="*/ 2314936 w 4122320"/>
              <a:gd name="connsiteY1292" fmla="*/ 1310845 h 3339072"/>
              <a:gd name="connsiteX1293" fmla="*/ 2291787 w 4122320"/>
              <a:gd name="connsiteY1293" fmla="*/ 1241397 h 3339072"/>
              <a:gd name="connsiteX1294" fmla="*/ 2245488 w 4122320"/>
              <a:gd name="connsiteY1294" fmla="*/ 1171949 h 3339072"/>
              <a:gd name="connsiteX1295" fmla="*/ 2222339 w 4122320"/>
              <a:gd name="connsiteY1295" fmla="*/ 1137225 h 3339072"/>
              <a:gd name="connsiteX1296" fmla="*/ 2187615 w 4122320"/>
              <a:gd name="connsiteY1296" fmla="*/ 1090926 h 3339072"/>
              <a:gd name="connsiteX1297" fmla="*/ 2129742 w 4122320"/>
              <a:gd name="connsiteY1297" fmla="*/ 928881 h 3339072"/>
              <a:gd name="connsiteX1298" fmla="*/ 2106592 w 4122320"/>
              <a:gd name="connsiteY1298" fmla="*/ 859433 h 3339072"/>
              <a:gd name="connsiteX1299" fmla="*/ 2083443 w 4122320"/>
              <a:gd name="connsiteY1299" fmla="*/ 789984 h 3339072"/>
              <a:gd name="connsiteX1300" fmla="*/ 2095017 w 4122320"/>
              <a:gd name="connsiteY1300" fmla="*/ 813134 h 3339072"/>
              <a:gd name="connsiteX1301" fmla="*/ 2129742 w 4122320"/>
              <a:gd name="connsiteY1301" fmla="*/ 952030 h 3339072"/>
              <a:gd name="connsiteX1302" fmla="*/ 2141316 w 4122320"/>
              <a:gd name="connsiteY1302" fmla="*/ 1067777 h 3339072"/>
              <a:gd name="connsiteX1303" fmla="*/ 2118167 w 4122320"/>
              <a:gd name="connsiteY1303" fmla="*/ 998329 h 3339072"/>
              <a:gd name="connsiteX1304" fmla="*/ 2176040 w 4122320"/>
              <a:gd name="connsiteY1304" fmla="*/ 1148800 h 3339072"/>
              <a:gd name="connsiteX1305" fmla="*/ 2199190 w 4122320"/>
              <a:gd name="connsiteY1305" fmla="*/ 1183524 h 3339072"/>
              <a:gd name="connsiteX1306" fmla="*/ 2210764 w 4122320"/>
              <a:gd name="connsiteY1306" fmla="*/ 1229822 h 3339072"/>
              <a:gd name="connsiteX1307" fmla="*/ 2222339 w 4122320"/>
              <a:gd name="connsiteY1307" fmla="*/ 1264546 h 3339072"/>
              <a:gd name="connsiteX1308" fmla="*/ 2187615 w 4122320"/>
              <a:gd name="connsiteY1308" fmla="*/ 1287696 h 3339072"/>
              <a:gd name="connsiteX1309" fmla="*/ 2141316 w 4122320"/>
              <a:gd name="connsiteY1309" fmla="*/ 1276121 h 3339072"/>
              <a:gd name="connsiteX1310" fmla="*/ 2083443 w 4122320"/>
              <a:gd name="connsiteY1310" fmla="*/ 1195098 h 3339072"/>
              <a:gd name="connsiteX1311" fmla="*/ 2071868 w 4122320"/>
              <a:gd name="connsiteY1311" fmla="*/ 1114076 h 3339072"/>
              <a:gd name="connsiteX1312" fmla="*/ 2060293 w 4122320"/>
              <a:gd name="connsiteY1312" fmla="*/ 1079351 h 3339072"/>
              <a:gd name="connsiteX1313" fmla="*/ 2071868 w 4122320"/>
              <a:gd name="connsiteY1313" fmla="*/ 1033053 h 3339072"/>
              <a:gd name="connsiteX1314" fmla="*/ 2129742 w 4122320"/>
              <a:gd name="connsiteY1314" fmla="*/ 1067777 h 3339072"/>
              <a:gd name="connsiteX1315" fmla="*/ 2129742 w 4122320"/>
              <a:gd name="connsiteY1315" fmla="*/ 1183524 h 3339072"/>
              <a:gd name="connsiteX1316" fmla="*/ 2106592 w 4122320"/>
              <a:gd name="connsiteY1316" fmla="*/ 998329 h 3339072"/>
              <a:gd name="connsiteX1317" fmla="*/ 2095017 w 4122320"/>
              <a:gd name="connsiteY1317" fmla="*/ 940455 h 3339072"/>
              <a:gd name="connsiteX1318" fmla="*/ 2083443 w 4122320"/>
              <a:gd name="connsiteY1318" fmla="*/ 778410 h 3339072"/>
              <a:gd name="connsiteX1319" fmla="*/ 2060293 w 4122320"/>
              <a:gd name="connsiteY1319" fmla="*/ 651088 h 3339072"/>
              <a:gd name="connsiteX1320" fmla="*/ 2048719 w 4122320"/>
              <a:gd name="connsiteY1320" fmla="*/ 616364 h 3339072"/>
              <a:gd name="connsiteX1321" fmla="*/ 2025569 w 4122320"/>
              <a:gd name="connsiteY1321" fmla="*/ 500617 h 3339072"/>
              <a:gd name="connsiteX1322" fmla="*/ 2002420 w 4122320"/>
              <a:gd name="connsiteY1322" fmla="*/ 431169 h 3339072"/>
              <a:gd name="connsiteX1323" fmla="*/ 1990845 w 4122320"/>
              <a:gd name="connsiteY1323" fmla="*/ 257549 h 3339072"/>
              <a:gd name="connsiteX1324" fmla="*/ 1967696 w 4122320"/>
              <a:gd name="connsiteY1324" fmla="*/ 292273 h 3339072"/>
              <a:gd name="connsiteX1325" fmla="*/ 1944547 w 4122320"/>
              <a:gd name="connsiteY1325" fmla="*/ 361721 h 3339072"/>
              <a:gd name="connsiteX1326" fmla="*/ 1921397 w 4122320"/>
              <a:gd name="connsiteY1326" fmla="*/ 477468 h 3339072"/>
              <a:gd name="connsiteX1327" fmla="*/ 1898248 w 4122320"/>
              <a:gd name="connsiteY1327" fmla="*/ 616364 h 3339072"/>
              <a:gd name="connsiteX1328" fmla="*/ 1875099 w 4122320"/>
              <a:gd name="connsiteY1328" fmla="*/ 662663 h 3339072"/>
              <a:gd name="connsiteX1329" fmla="*/ 1851949 w 4122320"/>
              <a:gd name="connsiteY1329" fmla="*/ 685812 h 3339072"/>
              <a:gd name="connsiteX1330" fmla="*/ 1805650 w 4122320"/>
              <a:gd name="connsiteY1330" fmla="*/ 789984 h 3339072"/>
              <a:gd name="connsiteX1331" fmla="*/ 1782501 w 4122320"/>
              <a:gd name="connsiteY1331" fmla="*/ 836283 h 3339072"/>
              <a:gd name="connsiteX1332" fmla="*/ 1759352 w 4122320"/>
              <a:gd name="connsiteY1332" fmla="*/ 894157 h 3339072"/>
              <a:gd name="connsiteX1333" fmla="*/ 1713053 w 4122320"/>
              <a:gd name="connsiteY1333" fmla="*/ 963605 h 3339072"/>
              <a:gd name="connsiteX1334" fmla="*/ 1701478 w 4122320"/>
              <a:gd name="connsiteY1334" fmla="*/ 998329 h 3339072"/>
              <a:gd name="connsiteX1335" fmla="*/ 1643605 w 4122320"/>
              <a:gd name="connsiteY1335" fmla="*/ 1090926 h 3339072"/>
              <a:gd name="connsiteX1336" fmla="*/ 1620455 w 4122320"/>
              <a:gd name="connsiteY1336" fmla="*/ 1160374 h 3339072"/>
              <a:gd name="connsiteX1337" fmla="*/ 1574157 w 4122320"/>
              <a:gd name="connsiteY1337" fmla="*/ 1229822 h 3339072"/>
              <a:gd name="connsiteX1338" fmla="*/ 1516283 w 4122320"/>
              <a:gd name="connsiteY1338" fmla="*/ 1368719 h 3339072"/>
              <a:gd name="connsiteX1339" fmla="*/ 1481559 w 4122320"/>
              <a:gd name="connsiteY1339" fmla="*/ 1391868 h 3339072"/>
              <a:gd name="connsiteX1340" fmla="*/ 1446835 w 4122320"/>
              <a:gd name="connsiteY1340" fmla="*/ 1380293 h 3339072"/>
              <a:gd name="connsiteX1341" fmla="*/ 1423686 w 4122320"/>
              <a:gd name="connsiteY1341" fmla="*/ 1345569 h 3339072"/>
              <a:gd name="connsiteX1342" fmla="*/ 1238491 w 4122320"/>
              <a:gd name="connsiteY1342" fmla="*/ 1333995 h 3339072"/>
              <a:gd name="connsiteX1343" fmla="*/ 1053296 w 4122320"/>
              <a:gd name="connsiteY1343" fmla="*/ 1299270 h 3339072"/>
              <a:gd name="connsiteX1344" fmla="*/ 1006997 w 4122320"/>
              <a:gd name="connsiteY1344" fmla="*/ 1287696 h 3339072"/>
              <a:gd name="connsiteX1345" fmla="*/ 844952 w 4122320"/>
              <a:gd name="connsiteY1345" fmla="*/ 1276121 h 3339072"/>
              <a:gd name="connsiteX1346" fmla="*/ 752354 w 4122320"/>
              <a:gd name="connsiteY1346" fmla="*/ 1252972 h 3339072"/>
              <a:gd name="connsiteX1347" fmla="*/ 717630 w 4122320"/>
              <a:gd name="connsiteY1347" fmla="*/ 1241397 h 3339072"/>
              <a:gd name="connsiteX1348" fmla="*/ 659757 w 4122320"/>
              <a:gd name="connsiteY1348" fmla="*/ 1195098 h 3339072"/>
              <a:gd name="connsiteX1349" fmla="*/ 625033 w 4122320"/>
              <a:gd name="connsiteY1349" fmla="*/ 1171949 h 3339072"/>
              <a:gd name="connsiteX1350" fmla="*/ 578734 w 4122320"/>
              <a:gd name="connsiteY1350" fmla="*/ 1125650 h 3339072"/>
              <a:gd name="connsiteX1351" fmla="*/ 544010 w 4122320"/>
              <a:gd name="connsiteY1351" fmla="*/ 1114076 h 3339072"/>
              <a:gd name="connsiteX1352" fmla="*/ 486136 w 4122320"/>
              <a:gd name="connsiteY1352" fmla="*/ 1056202 h 3339072"/>
              <a:gd name="connsiteX1353" fmla="*/ 451412 w 4122320"/>
              <a:gd name="connsiteY1353" fmla="*/ 1021478 h 3339072"/>
              <a:gd name="connsiteX1354" fmla="*/ 393539 w 4122320"/>
              <a:gd name="connsiteY1354" fmla="*/ 975179 h 3339072"/>
              <a:gd name="connsiteX1355" fmla="*/ 266217 w 4122320"/>
              <a:gd name="connsiteY1355" fmla="*/ 882582 h 3339072"/>
              <a:gd name="connsiteX1356" fmla="*/ 289367 w 4122320"/>
              <a:gd name="connsiteY1356" fmla="*/ 998329 h 3339072"/>
              <a:gd name="connsiteX1357" fmla="*/ 335666 w 4122320"/>
              <a:gd name="connsiteY1357" fmla="*/ 1079351 h 3339072"/>
              <a:gd name="connsiteX1358" fmla="*/ 358815 w 4122320"/>
              <a:gd name="connsiteY1358" fmla="*/ 1137225 h 3339072"/>
              <a:gd name="connsiteX1359" fmla="*/ 381964 w 4122320"/>
              <a:gd name="connsiteY1359" fmla="*/ 1218248 h 3339072"/>
              <a:gd name="connsiteX1360" fmla="*/ 405114 w 4122320"/>
              <a:gd name="connsiteY1360" fmla="*/ 1368719 h 3339072"/>
              <a:gd name="connsiteX1361" fmla="*/ 416688 w 4122320"/>
              <a:gd name="connsiteY1361" fmla="*/ 1403443 h 3339072"/>
              <a:gd name="connsiteX1362" fmla="*/ 462987 w 4122320"/>
              <a:gd name="connsiteY1362" fmla="*/ 1472891 h 3339072"/>
              <a:gd name="connsiteX1363" fmla="*/ 520861 w 4122320"/>
              <a:gd name="connsiteY1363" fmla="*/ 1600212 h 3339072"/>
              <a:gd name="connsiteX1364" fmla="*/ 544010 w 4122320"/>
              <a:gd name="connsiteY1364" fmla="*/ 1646511 h 3339072"/>
              <a:gd name="connsiteX1365" fmla="*/ 567159 w 4122320"/>
              <a:gd name="connsiteY1365" fmla="*/ 1727534 h 3339072"/>
              <a:gd name="connsiteX1366" fmla="*/ 578734 w 4122320"/>
              <a:gd name="connsiteY1366" fmla="*/ 1762258 h 3339072"/>
              <a:gd name="connsiteX1367" fmla="*/ 509286 w 4122320"/>
              <a:gd name="connsiteY1367" fmla="*/ 1611787 h 3339072"/>
              <a:gd name="connsiteX1368" fmla="*/ 486136 w 4122320"/>
              <a:gd name="connsiteY1368" fmla="*/ 1496040 h 3339072"/>
              <a:gd name="connsiteX1369" fmla="*/ 474562 w 4122320"/>
              <a:gd name="connsiteY1369" fmla="*/ 1415017 h 3339072"/>
              <a:gd name="connsiteX1370" fmla="*/ 451412 w 4122320"/>
              <a:gd name="connsiteY1370" fmla="*/ 1368719 h 3339072"/>
              <a:gd name="connsiteX1371" fmla="*/ 439838 w 4122320"/>
              <a:gd name="connsiteY1371" fmla="*/ 1333995 h 3339072"/>
              <a:gd name="connsiteX1372" fmla="*/ 405114 w 4122320"/>
              <a:gd name="connsiteY1372" fmla="*/ 1310845 h 3339072"/>
              <a:gd name="connsiteX1373" fmla="*/ 381964 w 4122320"/>
              <a:gd name="connsiteY1373" fmla="*/ 1287696 h 3339072"/>
              <a:gd name="connsiteX1374" fmla="*/ 335666 w 4122320"/>
              <a:gd name="connsiteY1374" fmla="*/ 1229822 h 3339072"/>
              <a:gd name="connsiteX1375" fmla="*/ 312516 w 4122320"/>
              <a:gd name="connsiteY1375" fmla="*/ 1206673 h 3339072"/>
              <a:gd name="connsiteX1376" fmla="*/ 289367 w 4122320"/>
              <a:gd name="connsiteY1376" fmla="*/ 1171949 h 3339072"/>
              <a:gd name="connsiteX1377" fmla="*/ 219919 w 4122320"/>
              <a:gd name="connsiteY1377" fmla="*/ 1114076 h 3339072"/>
              <a:gd name="connsiteX1378" fmla="*/ 185195 w 4122320"/>
              <a:gd name="connsiteY1378" fmla="*/ 1033053 h 3339072"/>
              <a:gd name="connsiteX1379" fmla="*/ 173620 w 4122320"/>
              <a:gd name="connsiteY1379" fmla="*/ 998329 h 3339072"/>
              <a:gd name="connsiteX1380" fmla="*/ 196769 w 4122320"/>
              <a:gd name="connsiteY1380" fmla="*/ 1056202 h 3339072"/>
              <a:gd name="connsiteX1381" fmla="*/ 219919 w 4122320"/>
              <a:gd name="connsiteY1381" fmla="*/ 1079351 h 3339072"/>
              <a:gd name="connsiteX1382" fmla="*/ 266217 w 4122320"/>
              <a:gd name="connsiteY1382" fmla="*/ 1148800 h 3339072"/>
              <a:gd name="connsiteX1383" fmla="*/ 289367 w 4122320"/>
              <a:gd name="connsiteY1383" fmla="*/ 1183524 h 3339072"/>
              <a:gd name="connsiteX1384" fmla="*/ 312516 w 4122320"/>
              <a:gd name="connsiteY1384" fmla="*/ 1218248 h 3339072"/>
              <a:gd name="connsiteX1385" fmla="*/ 347240 w 4122320"/>
              <a:gd name="connsiteY1385" fmla="*/ 1264546 h 3339072"/>
              <a:gd name="connsiteX1386" fmla="*/ 416688 w 4122320"/>
              <a:gd name="connsiteY1386" fmla="*/ 1368719 h 3339072"/>
              <a:gd name="connsiteX1387" fmla="*/ 439838 w 4122320"/>
              <a:gd name="connsiteY1387" fmla="*/ 1403443 h 3339072"/>
              <a:gd name="connsiteX1388" fmla="*/ 567159 w 4122320"/>
              <a:gd name="connsiteY1388" fmla="*/ 1565488 h 3339072"/>
              <a:gd name="connsiteX1389" fmla="*/ 590309 w 4122320"/>
              <a:gd name="connsiteY1389" fmla="*/ 1600212 h 3339072"/>
              <a:gd name="connsiteX1390" fmla="*/ 578734 w 4122320"/>
              <a:gd name="connsiteY1390" fmla="*/ 1577063 h 3339072"/>
              <a:gd name="connsiteX1391" fmla="*/ 532435 w 4122320"/>
              <a:gd name="connsiteY1391" fmla="*/ 1507615 h 3339072"/>
              <a:gd name="connsiteX1392" fmla="*/ 509286 w 4122320"/>
              <a:gd name="connsiteY1392" fmla="*/ 1403443 h 3339072"/>
              <a:gd name="connsiteX1393" fmla="*/ 486136 w 4122320"/>
              <a:gd name="connsiteY1393" fmla="*/ 1368719 h 3339072"/>
              <a:gd name="connsiteX1394" fmla="*/ 462987 w 4122320"/>
              <a:gd name="connsiteY1394" fmla="*/ 1310845 h 3339072"/>
              <a:gd name="connsiteX1395" fmla="*/ 439838 w 4122320"/>
              <a:gd name="connsiteY1395" fmla="*/ 1241397 h 3339072"/>
              <a:gd name="connsiteX1396" fmla="*/ 381964 w 4122320"/>
              <a:gd name="connsiteY1396" fmla="*/ 1171949 h 3339072"/>
              <a:gd name="connsiteX1397" fmla="*/ 358815 w 4122320"/>
              <a:gd name="connsiteY1397" fmla="*/ 1125650 h 3339072"/>
              <a:gd name="connsiteX1398" fmla="*/ 324091 w 4122320"/>
              <a:gd name="connsiteY1398" fmla="*/ 1102501 h 3339072"/>
              <a:gd name="connsiteX1399" fmla="*/ 300942 w 4122320"/>
              <a:gd name="connsiteY1399" fmla="*/ 1079351 h 3339072"/>
              <a:gd name="connsiteX1400" fmla="*/ 277792 w 4122320"/>
              <a:gd name="connsiteY1400" fmla="*/ 1044627 h 3339072"/>
              <a:gd name="connsiteX1401" fmla="*/ 231493 w 4122320"/>
              <a:gd name="connsiteY1401" fmla="*/ 1009903 h 3339072"/>
              <a:gd name="connsiteX1402" fmla="*/ 162045 w 4122320"/>
              <a:gd name="connsiteY1402" fmla="*/ 928881 h 3339072"/>
              <a:gd name="connsiteX1403" fmla="*/ 162045 w 4122320"/>
              <a:gd name="connsiteY1403" fmla="*/ 905731 h 3339072"/>
              <a:gd name="connsiteX1404" fmla="*/ 208344 w 4122320"/>
              <a:gd name="connsiteY1404" fmla="*/ 1033053 h 3339072"/>
              <a:gd name="connsiteX1405" fmla="*/ 231493 w 4122320"/>
              <a:gd name="connsiteY1405" fmla="*/ 1079351 h 3339072"/>
              <a:gd name="connsiteX1406" fmla="*/ 185195 w 4122320"/>
              <a:gd name="connsiteY1406" fmla="*/ 1056202 h 3339072"/>
              <a:gd name="connsiteX1407" fmla="*/ 196769 w 4122320"/>
              <a:gd name="connsiteY1407" fmla="*/ 847858 h 3339072"/>
              <a:gd name="connsiteX1408" fmla="*/ 208344 w 4122320"/>
              <a:gd name="connsiteY1408" fmla="*/ 813134 h 3339072"/>
              <a:gd name="connsiteX1409" fmla="*/ 300942 w 4122320"/>
              <a:gd name="connsiteY1409" fmla="*/ 847858 h 3339072"/>
              <a:gd name="connsiteX1410" fmla="*/ 347240 w 4122320"/>
              <a:gd name="connsiteY1410" fmla="*/ 917306 h 3339072"/>
              <a:gd name="connsiteX1411" fmla="*/ 370390 w 4122320"/>
              <a:gd name="connsiteY1411" fmla="*/ 975179 h 3339072"/>
              <a:gd name="connsiteX1412" fmla="*/ 393539 w 4122320"/>
              <a:gd name="connsiteY1412" fmla="*/ 1021478 h 3339072"/>
              <a:gd name="connsiteX1413" fmla="*/ 416688 w 4122320"/>
              <a:gd name="connsiteY1413" fmla="*/ 1056202 h 3339072"/>
              <a:gd name="connsiteX1414" fmla="*/ 428263 w 4122320"/>
              <a:gd name="connsiteY1414" fmla="*/ 1090926 h 3339072"/>
              <a:gd name="connsiteX1415" fmla="*/ 462987 w 4122320"/>
              <a:gd name="connsiteY1415" fmla="*/ 1125650 h 3339072"/>
              <a:gd name="connsiteX1416" fmla="*/ 509286 w 4122320"/>
              <a:gd name="connsiteY1416" fmla="*/ 1218248 h 3339072"/>
              <a:gd name="connsiteX1417" fmla="*/ 520861 w 4122320"/>
              <a:gd name="connsiteY1417" fmla="*/ 1264546 h 3339072"/>
              <a:gd name="connsiteX1418" fmla="*/ 532435 w 4122320"/>
              <a:gd name="connsiteY1418" fmla="*/ 1322420 h 3339072"/>
              <a:gd name="connsiteX1419" fmla="*/ 555585 w 4122320"/>
              <a:gd name="connsiteY1419" fmla="*/ 1345569 h 3339072"/>
              <a:gd name="connsiteX1420" fmla="*/ 601883 w 4122320"/>
              <a:gd name="connsiteY1420" fmla="*/ 1496040 h 3339072"/>
              <a:gd name="connsiteX1421" fmla="*/ 613458 w 4122320"/>
              <a:gd name="connsiteY1421" fmla="*/ 1796982 h 3339072"/>
              <a:gd name="connsiteX1422" fmla="*/ 625033 w 4122320"/>
              <a:gd name="connsiteY1422" fmla="*/ 1831706 h 3339072"/>
              <a:gd name="connsiteX1423" fmla="*/ 613458 w 4122320"/>
              <a:gd name="connsiteY1423" fmla="*/ 2283119 h 3339072"/>
              <a:gd name="connsiteX1424" fmla="*/ 544010 w 4122320"/>
              <a:gd name="connsiteY1424" fmla="*/ 2352567 h 3339072"/>
              <a:gd name="connsiteX1425" fmla="*/ 497711 w 4122320"/>
              <a:gd name="connsiteY1425" fmla="*/ 2398865 h 3339072"/>
              <a:gd name="connsiteX1426" fmla="*/ 486136 w 4122320"/>
              <a:gd name="connsiteY1426" fmla="*/ 2433589 h 3339072"/>
              <a:gd name="connsiteX1427" fmla="*/ 428263 w 4122320"/>
              <a:gd name="connsiteY1427" fmla="*/ 2514612 h 3339072"/>
              <a:gd name="connsiteX1428" fmla="*/ 416688 w 4122320"/>
              <a:gd name="connsiteY1428" fmla="*/ 2549336 h 3339072"/>
              <a:gd name="connsiteX1429" fmla="*/ 474562 w 4122320"/>
              <a:gd name="connsiteY1429" fmla="*/ 2537762 h 3339072"/>
              <a:gd name="connsiteX1430" fmla="*/ 497711 w 4122320"/>
              <a:gd name="connsiteY1430" fmla="*/ 2503038 h 3339072"/>
              <a:gd name="connsiteX1431" fmla="*/ 520861 w 4122320"/>
              <a:gd name="connsiteY1431" fmla="*/ 2526187 h 3339072"/>
              <a:gd name="connsiteX1432" fmla="*/ 462987 w 4122320"/>
              <a:gd name="connsiteY1432" fmla="*/ 2572486 h 3339072"/>
              <a:gd name="connsiteX1433" fmla="*/ 405114 w 4122320"/>
              <a:gd name="connsiteY1433" fmla="*/ 2630359 h 3339072"/>
              <a:gd name="connsiteX1434" fmla="*/ 335666 w 4122320"/>
              <a:gd name="connsiteY1434" fmla="*/ 2711382 h 3339072"/>
              <a:gd name="connsiteX1435" fmla="*/ 289367 w 4122320"/>
              <a:gd name="connsiteY1435" fmla="*/ 2780830 h 3339072"/>
              <a:gd name="connsiteX1436" fmla="*/ 219919 w 4122320"/>
              <a:gd name="connsiteY1436" fmla="*/ 2838703 h 3339072"/>
              <a:gd name="connsiteX1437" fmla="*/ 196769 w 4122320"/>
              <a:gd name="connsiteY1437" fmla="*/ 2873427 h 3339072"/>
              <a:gd name="connsiteX1438" fmla="*/ 277792 w 4122320"/>
              <a:gd name="connsiteY1438" fmla="*/ 2815554 h 3339072"/>
              <a:gd name="connsiteX1439" fmla="*/ 300942 w 4122320"/>
              <a:gd name="connsiteY1439" fmla="*/ 2780830 h 3339072"/>
              <a:gd name="connsiteX1440" fmla="*/ 370390 w 4122320"/>
              <a:gd name="connsiteY1440" fmla="*/ 2711382 h 3339072"/>
              <a:gd name="connsiteX1441" fmla="*/ 405114 w 4122320"/>
              <a:gd name="connsiteY1441" fmla="*/ 2665083 h 3339072"/>
              <a:gd name="connsiteX1442" fmla="*/ 439838 w 4122320"/>
              <a:gd name="connsiteY1442" fmla="*/ 2630359 h 3339072"/>
              <a:gd name="connsiteX1443" fmla="*/ 497711 w 4122320"/>
              <a:gd name="connsiteY1443" fmla="*/ 2572486 h 3339072"/>
              <a:gd name="connsiteX1444" fmla="*/ 509286 w 4122320"/>
              <a:gd name="connsiteY1444" fmla="*/ 2630359 h 3339072"/>
              <a:gd name="connsiteX1445" fmla="*/ 439838 w 4122320"/>
              <a:gd name="connsiteY1445" fmla="*/ 2688233 h 3339072"/>
              <a:gd name="connsiteX1446" fmla="*/ 405114 w 4122320"/>
              <a:gd name="connsiteY1446" fmla="*/ 2734531 h 3339072"/>
              <a:gd name="connsiteX1447" fmla="*/ 381964 w 4122320"/>
              <a:gd name="connsiteY1447" fmla="*/ 2757681 h 3339072"/>
              <a:gd name="connsiteX1448" fmla="*/ 300942 w 4122320"/>
              <a:gd name="connsiteY1448" fmla="*/ 2838703 h 3339072"/>
              <a:gd name="connsiteX1449" fmla="*/ 277792 w 4122320"/>
              <a:gd name="connsiteY1449" fmla="*/ 2861853 h 3339072"/>
              <a:gd name="connsiteX1450" fmla="*/ 231493 w 4122320"/>
              <a:gd name="connsiteY1450" fmla="*/ 2896577 h 3339072"/>
              <a:gd name="connsiteX1451" fmla="*/ 162045 w 4122320"/>
              <a:gd name="connsiteY1451" fmla="*/ 2966025 h 3339072"/>
              <a:gd name="connsiteX1452" fmla="*/ 127321 w 4122320"/>
              <a:gd name="connsiteY1452" fmla="*/ 3012324 h 3339072"/>
              <a:gd name="connsiteX1453" fmla="*/ 81023 w 4122320"/>
              <a:gd name="connsiteY1453" fmla="*/ 3047048 h 3339072"/>
              <a:gd name="connsiteX1454" fmla="*/ 34724 w 4122320"/>
              <a:gd name="connsiteY1454" fmla="*/ 3116496 h 3339072"/>
              <a:gd name="connsiteX1455" fmla="*/ 23149 w 4122320"/>
              <a:gd name="connsiteY1455" fmla="*/ 3162795 h 3339072"/>
              <a:gd name="connsiteX1456" fmla="*/ 115747 w 4122320"/>
              <a:gd name="connsiteY1456" fmla="*/ 3174369 h 3339072"/>
              <a:gd name="connsiteX1457" fmla="*/ 393539 w 4122320"/>
              <a:gd name="connsiteY1457" fmla="*/ 3162795 h 3339072"/>
              <a:gd name="connsiteX1458" fmla="*/ 428263 w 4122320"/>
              <a:gd name="connsiteY1458" fmla="*/ 3139645 h 3339072"/>
              <a:gd name="connsiteX1459" fmla="*/ 486136 w 4122320"/>
              <a:gd name="connsiteY1459" fmla="*/ 3104921 h 3339072"/>
              <a:gd name="connsiteX1460" fmla="*/ 509286 w 4122320"/>
              <a:gd name="connsiteY1460" fmla="*/ 3081772 h 3339072"/>
              <a:gd name="connsiteX1461" fmla="*/ 544010 w 4122320"/>
              <a:gd name="connsiteY1461" fmla="*/ 3070197 h 3339072"/>
              <a:gd name="connsiteX1462" fmla="*/ 578734 w 4122320"/>
              <a:gd name="connsiteY1462" fmla="*/ 3047048 h 3339072"/>
              <a:gd name="connsiteX1463" fmla="*/ 682906 w 4122320"/>
              <a:gd name="connsiteY1463" fmla="*/ 3012324 h 3339072"/>
              <a:gd name="connsiteX1464" fmla="*/ 717630 w 4122320"/>
              <a:gd name="connsiteY1464" fmla="*/ 3000749 h 3339072"/>
              <a:gd name="connsiteX1465" fmla="*/ 752354 w 4122320"/>
              <a:gd name="connsiteY1465" fmla="*/ 2977600 h 3339072"/>
              <a:gd name="connsiteX1466" fmla="*/ 1192192 w 4122320"/>
              <a:gd name="connsiteY1466" fmla="*/ 2954450 h 3339072"/>
              <a:gd name="connsiteX1467" fmla="*/ 1632030 w 4122320"/>
              <a:gd name="connsiteY1467" fmla="*/ 2966025 h 3339072"/>
              <a:gd name="connsiteX1468" fmla="*/ 1689904 w 4122320"/>
              <a:gd name="connsiteY1468" fmla="*/ 3000749 h 3339072"/>
              <a:gd name="connsiteX1469" fmla="*/ 1782501 w 4122320"/>
              <a:gd name="connsiteY1469" fmla="*/ 3070197 h 3339072"/>
              <a:gd name="connsiteX1470" fmla="*/ 1817225 w 4122320"/>
              <a:gd name="connsiteY1470" fmla="*/ 3081772 h 3339072"/>
              <a:gd name="connsiteX1471" fmla="*/ 1805650 w 4122320"/>
              <a:gd name="connsiteY1471" fmla="*/ 3116496 h 3339072"/>
              <a:gd name="connsiteX1472" fmla="*/ 1759352 w 4122320"/>
              <a:gd name="connsiteY1472" fmla="*/ 3093346 h 3339072"/>
              <a:gd name="connsiteX1473" fmla="*/ 1736202 w 4122320"/>
              <a:gd name="connsiteY1473" fmla="*/ 3070197 h 3339072"/>
              <a:gd name="connsiteX1474" fmla="*/ 1770926 w 4122320"/>
              <a:gd name="connsiteY1474" fmla="*/ 3093346 h 3339072"/>
              <a:gd name="connsiteX1475" fmla="*/ 1794076 w 4122320"/>
              <a:gd name="connsiteY1475" fmla="*/ 3128070 h 3339072"/>
              <a:gd name="connsiteX1476" fmla="*/ 1863524 w 4122320"/>
              <a:gd name="connsiteY1476" fmla="*/ 3266967 h 3339072"/>
              <a:gd name="connsiteX1477" fmla="*/ 1898248 w 4122320"/>
              <a:gd name="connsiteY1477" fmla="*/ 3313265 h 3339072"/>
              <a:gd name="connsiteX1478" fmla="*/ 1921397 w 4122320"/>
              <a:gd name="connsiteY1478" fmla="*/ 3336415 h 3339072"/>
              <a:gd name="connsiteX1479" fmla="*/ 1898248 w 4122320"/>
              <a:gd name="connsiteY1479" fmla="*/ 3301691 h 3339072"/>
              <a:gd name="connsiteX1480" fmla="*/ 1898248 w 4122320"/>
              <a:gd name="connsiteY1480" fmla="*/ 3266967 h 33390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</a:cxnLst>
            <a:rect l="l" t="t" r="r" b="b"/>
            <a:pathLst>
              <a:path w="4122320" h="3339072">
                <a:moveTo>
                  <a:pt x="844952" y="1472891"/>
                </a:moveTo>
                <a:lnTo>
                  <a:pt x="2280212" y="1461316"/>
                </a:lnTo>
                <a:cubicBezTo>
                  <a:pt x="2891164" y="1454412"/>
                  <a:pt x="2700520" y="1514121"/>
                  <a:pt x="2928395" y="1438167"/>
                </a:cubicBezTo>
                <a:cubicBezTo>
                  <a:pt x="2992880" y="1459661"/>
                  <a:pt x="2974158" y="1440845"/>
                  <a:pt x="2951544" y="1553914"/>
                </a:cubicBezTo>
                <a:cubicBezTo>
                  <a:pt x="2946758" y="1577842"/>
                  <a:pt x="2928395" y="1623362"/>
                  <a:pt x="2928395" y="1623362"/>
                </a:cubicBezTo>
                <a:cubicBezTo>
                  <a:pt x="2932253" y="1665802"/>
                  <a:pt x="2934683" y="1708397"/>
                  <a:pt x="2939969" y="1750683"/>
                </a:cubicBezTo>
                <a:cubicBezTo>
                  <a:pt x="2942409" y="1770204"/>
                  <a:pt x="2948310" y="1789151"/>
                  <a:pt x="2951544" y="1808557"/>
                </a:cubicBezTo>
                <a:cubicBezTo>
                  <a:pt x="2956029" y="1835467"/>
                  <a:pt x="2959261" y="1862572"/>
                  <a:pt x="2963119" y="1889579"/>
                </a:cubicBezTo>
                <a:cubicBezTo>
                  <a:pt x="2959261" y="2121073"/>
                  <a:pt x="2958776" y="2352647"/>
                  <a:pt x="2951544" y="2584060"/>
                </a:cubicBezTo>
                <a:cubicBezTo>
                  <a:pt x="2951047" y="2599960"/>
                  <a:pt x="2955153" y="2625614"/>
                  <a:pt x="2939969" y="2630359"/>
                </a:cubicBezTo>
                <a:cubicBezTo>
                  <a:pt x="2884607" y="2647660"/>
                  <a:pt x="2824222" y="2638076"/>
                  <a:pt x="2766349" y="2641934"/>
                </a:cubicBezTo>
                <a:lnTo>
                  <a:pt x="2696901" y="2653508"/>
                </a:lnTo>
                <a:cubicBezTo>
                  <a:pt x="2669936" y="2657656"/>
                  <a:pt x="2642789" y="2660598"/>
                  <a:pt x="2615878" y="2665083"/>
                </a:cubicBezTo>
                <a:cubicBezTo>
                  <a:pt x="2596473" y="2668317"/>
                  <a:pt x="2577091" y="2671886"/>
                  <a:pt x="2558005" y="2676658"/>
                </a:cubicBezTo>
                <a:cubicBezTo>
                  <a:pt x="2546169" y="2679617"/>
                  <a:pt x="2535388" y="2686720"/>
                  <a:pt x="2523281" y="2688233"/>
                </a:cubicBezTo>
                <a:cubicBezTo>
                  <a:pt x="2383465" y="2705710"/>
                  <a:pt x="2053935" y="2709186"/>
                  <a:pt x="1979271" y="2711382"/>
                </a:cubicBezTo>
                <a:cubicBezTo>
                  <a:pt x="1967696" y="2715240"/>
                  <a:pt x="1955460" y="2717501"/>
                  <a:pt x="1944547" y="2722957"/>
                </a:cubicBezTo>
                <a:cubicBezTo>
                  <a:pt x="1932105" y="2729178"/>
                  <a:pt x="1923732" y="2745892"/>
                  <a:pt x="1909823" y="2746106"/>
                </a:cubicBezTo>
                <a:lnTo>
                  <a:pt x="1192192" y="2734531"/>
                </a:lnTo>
                <a:cubicBezTo>
                  <a:pt x="1169043" y="2730673"/>
                  <a:pt x="1145512" y="2728649"/>
                  <a:pt x="1122744" y="2722957"/>
                </a:cubicBezTo>
                <a:cubicBezTo>
                  <a:pt x="1099071" y="2717039"/>
                  <a:pt x="1077676" y="2700823"/>
                  <a:pt x="1053296" y="2699807"/>
                </a:cubicBezTo>
                <a:cubicBezTo>
                  <a:pt x="983801" y="2696911"/>
                  <a:pt x="914400" y="2707524"/>
                  <a:pt x="844952" y="2711382"/>
                </a:cubicBezTo>
                <a:cubicBezTo>
                  <a:pt x="817549" y="2720517"/>
                  <a:pt x="780293" y="2734531"/>
                  <a:pt x="752354" y="2734531"/>
                </a:cubicBezTo>
                <a:cubicBezTo>
                  <a:pt x="740153" y="2734531"/>
                  <a:pt x="729205" y="2726815"/>
                  <a:pt x="717630" y="2722957"/>
                </a:cubicBezTo>
                <a:cubicBezTo>
                  <a:pt x="685508" y="2626594"/>
                  <a:pt x="717348" y="2731850"/>
                  <a:pt x="694481" y="2514612"/>
                </a:cubicBezTo>
                <a:cubicBezTo>
                  <a:pt x="692245" y="2493373"/>
                  <a:pt x="678503" y="2455106"/>
                  <a:pt x="671331" y="2433589"/>
                </a:cubicBezTo>
                <a:cubicBezTo>
                  <a:pt x="667473" y="2402723"/>
                  <a:pt x="664871" y="2371675"/>
                  <a:pt x="659757" y="2340992"/>
                </a:cubicBezTo>
                <a:cubicBezTo>
                  <a:pt x="657142" y="2325300"/>
                  <a:pt x="649939" y="2310504"/>
                  <a:pt x="648182" y="2294693"/>
                </a:cubicBezTo>
                <a:cubicBezTo>
                  <a:pt x="642202" y="2240872"/>
                  <a:pt x="640465" y="2186663"/>
                  <a:pt x="636607" y="2132648"/>
                </a:cubicBezTo>
                <a:cubicBezTo>
                  <a:pt x="640465" y="2016901"/>
                  <a:pt x="641381" y="1901018"/>
                  <a:pt x="648182" y="1785407"/>
                </a:cubicBezTo>
                <a:cubicBezTo>
                  <a:pt x="649116" y="1769526"/>
                  <a:pt x="658488" y="1754965"/>
                  <a:pt x="659757" y="1739108"/>
                </a:cubicBezTo>
                <a:cubicBezTo>
                  <a:pt x="666225" y="1658252"/>
                  <a:pt x="612714" y="1552108"/>
                  <a:pt x="671331" y="1496040"/>
                </a:cubicBezTo>
                <a:cubicBezTo>
                  <a:pt x="732733" y="1437308"/>
                  <a:pt x="841093" y="1488323"/>
                  <a:pt x="925974" y="1484465"/>
                </a:cubicBezTo>
                <a:cubicBezTo>
                  <a:pt x="910541" y="1480607"/>
                  <a:pt x="895584" y="1472891"/>
                  <a:pt x="879676" y="1472891"/>
                </a:cubicBezTo>
                <a:cubicBezTo>
                  <a:pt x="848013" y="1472891"/>
                  <a:pt x="836566" y="1495909"/>
                  <a:pt x="810228" y="1507615"/>
                </a:cubicBezTo>
                <a:cubicBezTo>
                  <a:pt x="787930" y="1517525"/>
                  <a:pt x="740780" y="1530764"/>
                  <a:pt x="740780" y="1530764"/>
                </a:cubicBezTo>
                <a:cubicBezTo>
                  <a:pt x="717630" y="1526906"/>
                  <a:pt x="688993" y="1534643"/>
                  <a:pt x="671331" y="1519189"/>
                </a:cubicBezTo>
                <a:cubicBezTo>
                  <a:pt x="643557" y="1494887"/>
                  <a:pt x="656282" y="1444530"/>
                  <a:pt x="636607" y="1415017"/>
                </a:cubicBezTo>
                <a:cubicBezTo>
                  <a:pt x="628891" y="1403442"/>
                  <a:pt x="619679" y="1392735"/>
                  <a:pt x="613458" y="1380293"/>
                </a:cubicBezTo>
                <a:cubicBezTo>
                  <a:pt x="608002" y="1369380"/>
                  <a:pt x="608651" y="1355721"/>
                  <a:pt x="601883" y="1345569"/>
                </a:cubicBezTo>
                <a:cubicBezTo>
                  <a:pt x="592803" y="1331949"/>
                  <a:pt x="577638" y="1323420"/>
                  <a:pt x="567159" y="1310845"/>
                </a:cubicBezTo>
                <a:cubicBezTo>
                  <a:pt x="558253" y="1300158"/>
                  <a:pt x="552916" y="1286808"/>
                  <a:pt x="544010" y="1276121"/>
                </a:cubicBezTo>
                <a:cubicBezTo>
                  <a:pt x="533531" y="1263546"/>
                  <a:pt x="519336" y="1254318"/>
                  <a:pt x="509286" y="1241397"/>
                </a:cubicBezTo>
                <a:cubicBezTo>
                  <a:pt x="492205" y="1219436"/>
                  <a:pt x="478420" y="1195098"/>
                  <a:pt x="462987" y="1171949"/>
                </a:cubicBezTo>
                <a:cubicBezTo>
                  <a:pt x="455271" y="1160374"/>
                  <a:pt x="449675" y="1147062"/>
                  <a:pt x="439838" y="1137225"/>
                </a:cubicBezTo>
                <a:lnTo>
                  <a:pt x="393539" y="1090926"/>
                </a:lnTo>
                <a:cubicBezTo>
                  <a:pt x="385823" y="1067777"/>
                  <a:pt x="387644" y="1038732"/>
                  <a:pt x="370390" y="1021478"/>
                </a:cubicBezTo>
                <a:cubicBezTo>
                  <a:pt x="258928" y="910016"/>
                  <a:pt x="371461" y="1028602"/>
                  <a:pt x="300942" y="940455"/>
                </a:cubicBezTo>
                <a:cubicBezTo>
                  <a:pt x="294125" y="931934"/>
                  <a:pt x="284609" y="925827"/>
                  <a:pt x="277792" y="917306"/>
                </a:cubicBezTo>
                <a:cubicBezTo>
                  <a:pt x="269102" y="906443"/>
                  <a:pt x="261545" y="894660"/>
                  <a:pt x="254643" y="882582"/>
                </a:cubicBezTo>
                <a:cubicBezTo>
                  <a:pt x="246082" y="867601"/>
                  <a:pt x="242539" y="849538"/>
                  <a:pt x="231493" y="836283"/>
                </a:cubicBezTo>
                <a:cubicBezTo>
                  <a:pt x="222587" y="825596"/>
                  <a:pt x="208344" y="820850"/>
                  <a:pt x="196769" y="813134"/>
                </a:cubicBezTo>
                <a:cubicBezTo>
                  <a:pt x="223242" y="892550"/>
                  <a:pt x="192495" y="812514"/>
                  <a:pt x="277792" y="940455"/>
                </a:cubicBezTo>
                <a:cubicBezTo>
                  <a:pt x="285509" y="952030"/>
                  <a:pt x="292252" y="964316"/>
                  <a:pt x="300942" y="975179"/>
                </a:cubicBezTo>
                <a:cubicBezTo>
                  <a:pt x="307759" y="983700"/>
                  <a:pt x="318038" y="989249"/>
                  <a:pt x="324091" y="998329"/>
                </a:cubicBezTo>
                <a:cubicBezTo>
                  <a:pt x="380147" y="1082415"/>
                  <a:pt x="317313" y="1014700"/>
                  <a:pt x="370390" y="1067777"/>
                </a:cubicBezTo>
                <a:cubicBezTo>
                  <a:pt x="388744" y="1122840"/>
                  <a:pt x="385245" y="1132646"/>
                  <a:pt x="416688" y="1171949"/>
                </a:cubicBezTo>
                <a:cubicBezTo>
                  <a:pt x="423505" y="1180470"/>
                  <a:pt x="432121" y="1187382"/>
                  <a:pt x="439838" y="1195098"/>
                </a:cubicBezTo>
                <a:cubicBezTo>
                  <a:pt x="484497" y="1329076"/>
                  <a:pt x="440723" y="1208665"/>
                  <a:pt x="486136" y="1310845"/>
                </a:cubicBezTo>
                <a:cubicBezTo>
                  <a:pt x="494575" y="1329832"/>
                  <a:pt x="500579" y="1349854"/>
                  <a:pt x="509286" y="1368719"/>
                </a:cubicBezTo>
                <a:cubicBezTo>
                  <a:pt x="523747" y="1400052"/>
                  <a:pt x="555585" y="1461316"/>
                  <a:pt x="555585" y="1461316"/>
                </a:cubicBezTo>
                <a:cubicBezTo>
                  <a:pt x="579673" y="1557675"/>
                  <a:pt x="550341" y="1462404"/>
                  <a:pt x="590309" y="1542339"/>
                </a:cubicBezTo>
                <a:cubicBezTo>
                  <a:pt x="620360" y="1602442"/>
                  <a:pt x="579815" y="1554996"/>
                  <a:pt x="625033" y="1600212"/>
                </a:cubicBezTo>
                <a:cubicBezTo>
                  <a:pt x="621826" y="1584176"/>
                  <a:pt x="613006" y="1527636"/>
                  <a:pt x="601883" y="1507615"/>
                </a:cubicBezTo>
                <a:cubicBezTo>
                  <a:pt x="588372" y="1483294"/>
                  <a:pt x="564383" y="1464561"/>
                  <a:pt x="555585" y="1438167"/>
                </a:cubicBezTo>
                <a:cubicBezTo>
                  <a:pt x="551727" y="1426592"/>
                  <a:pt x="533548" y="1397166"/>
                  <a:pt x="544010" y="1403443"/>
                </a:cubicBezTo>
                <a:cubicBezTo>
                  <a:pt x="572083" y="1420287"/>
                  <a:pt x="586218" y="1454731"/>
                  <a:pt x="613458" y="1472891"/>
                </a:cubicBezTo>
                <a:lnTo>
                  <a:pt x="648182" y="1496040"/>
                </a:lnTo>
                <a:cubicBezTo>
                  <a:pt x="652040" y="1507615"/>
                  <a:pt x="653480" y="1520302"/>
                  <a:pt x="659757" y="1530764"/>
                </a:cubicBezTo>
                <a:cubicBezTo>
                  <a:pt x="677968" y="1561116"/>
                  <a:pt x="717088" y="1562460"/>
                  <a:pt x="636607" y="1542339"/>
                </a:cubicBezTo>
                <a:cubicBezTo>
                  <a:pt x="564509" y="1470238"/>
                  <a:pt x="661990" y="1574624"/>
                  <a:pt x="601883" y="1484465"/>
                </a:cubicBezTo>
                <a:cubicBezTo>
                  <a:pt x="592803" y="1470845"/>
                  <a:pt x="578734" y="1461316"/>
                  <a:pt x="567159" y="1449741"/>
                </a:cubicBezTo>
                <a:cubicBezTo>
                  <a:pt x="563301" y="1438166"/>
                  <a:pt x="561862" y="1425479"/>
                  <a:pt x="555585" y="1415017"/>
                </a:cubicBezTo>
                <a:cubicBezTo>
                  <a:pt x="549970" y="1405659"/>
                  <a:pt x="539252" y="1400389"/>
                  <a:pt x="532435" y="1391868"/>
                </a:cubicBezTo>
                <a:cubicBezTo>
                  <a:pt x="523745" y="1381005"/>
                  <a:pt x="516188" y="1369222"/>
                  <a:pt x="509286" y="1357144"/>
                </a:cubicBezTo>
                <a:cubicBezTo>
                  <a:pt x="500725" y="1342163"/>
                  <a:pt x="495013" y="1325641"/>
                  <a:pt x="486136" y="1310845"/>
                </a:cubicBezTo>
                <a:cubicBezTo>
                  <a:pt x="471822" y="1286988"/>
                  <a:pt x="448636" y="1267791"/>
                  <a:pt x="439838" y="1241397"/>
                </a:cubicBezTo>
                <a:cubicBezTo>
                  <a:pt x="435980" y="1229822"/>
                  <a:pt x="434188" y="1217338"/>
                  <a:pt x="428263" y="1206673"/>
                </a:cubicBezTo>
                <a:cubicBezTo>
                  <a:pt x="414751" y="1182352"/>
                  <a:pt x="381964" y="1137225"/>
                  <a:pt x="381964" y="1137225"/>
                </a:cubicBezTo>
                <a:cubicBezTo>
                  <a:pt x="352873" y="1049946"/>
                  <a:pt x="392116" y="1157528"/>
                  <a:pt x="347240" y="1067777"/>
                </a:cubicBezTo>
                <a:cubicBezTo>
                  <a:pt x="341784" y="1056864"/>
                  <a:pt x="343288" y="1042580"/>
                  <a:pt x="335666" y="1033053"/>
                </a:cubicBezTo>
                <a:cubicBezTo>
                  <a:pt x="326976" y="1022190"/>
                  <a:pt x="312517" y="1017620"/>
                  <a:pt x="300942" y="1009903"/>
                </a:cubicBezTo>
                <a:cubicBezTo>
                  <a:pt x="297084" y="994470"/>
                  <a:pt x="278119" y="974853"/>
                  <a:pt x="289367" y="963605"/>
                </a:cubicBezTo>
                <a:cubicBezTo>
                  <a:pt x="299204" y="953768"/>
                  <a:pt x="313529" y="977701"/>
                  <a:pt x="324091" y="986754"/>
                </a:cubicBezTo>
                <a:cubicBezTo>
                  <a:pt x="340662" y="1000958"/>
                  <a:pt x="353965" y="1018681"/>
                  <a:pt x="370390" y="1033053"/>
                </a:cubicBezTo>
                <a:cubicBezTo>
                  <a:pt x="384908" y="1045756"/>
                  <a:pt x="403047" y="1054136"/>
                  <a:pt x="416688" y="1067777"/>
                </a:cubicBezTo>
                <a:cubicBezTo>
                  <a:pt x="426525" y="1077614"/>
                  <a:pt x="430596" y="1092104"/>
                  <a:pt x="439838" y="1102501"/>
                </a:cubicBezTo>
                <a:cubicBezTo>
                  <a:pt x="461588" y="1126970"/>
                  <a:pt x="486137" y="1148800"/>
                  <a:pt x="509286" y="1171949"/>
                </a:cubicBezTo>
                <a:cubicBezTo>
                  <a:pt x="553847" y="1216510"/>
                  <a:pt x="530390" y="1197593"/>
                  <a:pt x="578734" y="1229822"/>
                </a:cubicBezTo>
                <a:cubicBezTo>
                  <a:pt x="582592" y="1241397"/>
                  <a:pt x="584032" y="1254084"/>
                  <a:pt x="590309" y="1264546"/>
                </a:cubicBezTo>
                <a:cubicBezTo>
                  <a:pt x="595924" y="1273904"/>
                  <a:pt x="606472" y="1279313"/>
                  <a:pt x="613458" y="1287696"/>
                </a:cubicBezTo>
                <a:cubicBezTo>
                  <a:pt x="625808" y="1302516"/>
                  <a:pt x="635627" y="1319348"/>
                  <a:pt x="648182" y="1333995"/>
                </a:cubicBezTo>
                <a:cubicBezTo>
                  <a:pt x="658835" y="1346423"/>
                  <a:pt x="672427" y="1356144"/>
                  <a:pt x="682906" y="1368719"/>
                </a:cubicBezTo>
                <a:cubicBezTo>
                  <a:pt x="755903" y="1456316"/>
                  <a:pt x="661863" y="1359252"/>
                  <a:pt x="729205" y="1426592"/>
                </a:cubicBezTo>
                <a:cubicBezTo>
                  <a:pt x="733063" y="1438167"/>
                  <a:pt x="735324" y="1450403"/>
                  <a:pt x="740780" y="1461316"/>
                </a:cubicBezTo>
                <a:cubicBezTo>
                  <a:pt x="747001" y="1473758"/>
                  <a:pt x="754092" y="1486203"/>
                  <a:pt x="763929" y="1496040"/>
                </a:cubicBezTo>
                <a:cubicBezTo>
                  <a:pt x="786366" y="1518477"/>
                  <a:pt x="805136" y="1521350"/>
                  <a:pt x="833377" y="1530764"/>
                </a:cubicBezTo>
                <a:cubicBezTo>
                  <a:pt x="890102" y="1587491"/>
                  <a:pt x="822950" y="1535769"/>
                  <a:pt x="879676" y="1530764"/>
                </a:cubicBezTo>
                <a:cubicBezTo>
                  <a:pt x="1002722" y="1519907"/>
                  <a:pt x="1126603" y="1523047"/>
                  <a:pt x="1250066" y="1519189"/>
                </a:cubicBezTo>
                <a:cubicBezTo>
                  <a:pt x="1261641" y="1515331"/>
                  <a:pt x="1272902" y="1510358"/>
                  <a:pt x="1284790" y="1507615"/>
                </a:cubicBezTo>
                <a:cubicBezTo>
                  <a:pt x="1323129" y="1498768"/>
                  <a:pt x="1436491" y="1500445"/>
                  <a:pt x="1400536" y="1484465"/>
                </a:cubicBezTo>
                <a:cubicBezTo>
                  <a:pt x="1333178" y="1454528"/>
                  <a:pt x="1253923" y="1469032"/>
                  <a:pt x="1180617" y="1461316"/>
                </a:cubicBezTo>
                <a:cubicBezTo>
                  <a:pt x="1134318" y="1469032"/>
                  <a:pt x="994796" y="1483398"/>
                  <a:pt x="1041721" y="1484465"/>
                </a:cubicBezTo>
                <a:cubicBezTo>
                  <a:pt x="1257761" y="1489375"/>
                  <a:pt x="1502082" y="1579755"/>
                  <a:pt x="1689904" y="1472891"/>
                </a:cubicBezTo>
                <a:cubicBezTo>
                  <a:pt x="1797423" y="1411716"/>
                  <a:pt x="1703056" y="1225801"/>
                  <a:pt x="1713053" y="1102501"/>
                </a:cubicBezTo>
                <a:cubicBezTo>
                  <a:pt x="1714027" y="1090490"/>
                  <a:pt x="1726465" y="1027429"/>
                  <a:pt x="1736202" y="1009903"/>
                </a:cubicBezTo>
                <a:cubicBezTo>
                  <a:pt x="1749714" y="985582"/>
                  <a:pt x="1782501" y="940455"/>
                  <a:pt x="1782501" y="940455"/>
                </a:cubicBezTo>
                <a:cubicBezTo>
                  <a:pt x="1792215" y="882175"/>
                  <a:pt x="1797998" y="836091"/>
                  <a:pt x="1817225" y="778410"/>
                </a:cubicBezTo>
                <a:cubicBezTo>
                  <a:pt x="1824941" y="755261"/>
                  <a:pt x="1834456" y="732635"/>
                  <a:pt x="1840374" y="708962"/>
                </a:cubicBezTo>
                <a:cubicBezTo>
                  <a:pt x="1844232" y="693529"/>
                  <a:pt x="1847378" y="677900"/>
                  <a:pt x="1851949" y="662663"/>
                </a:cubicBezTo>
                <a:cubicBezTo>
                  <a:pt x="1858961" y="639291"/>
                  <a:pt x="1869181" y="616888"/>
                  <a:pt x="1875099" y="593215"/>
                </a:cubicBezTo>
                <a:cubicBezTo>
                  <a:pt x="1891712" y="526759"/>
                  <a:pt x="1880765" y="561686"/>
                  <a:pt x="1909823" y="489043"/>
                </a:cubicBezTo>
                <a:cubicBezTo>
                  <a:pt x="1911542" y="477006"/>
                  <a:pt x="1925159" y="370981"/>
                  <a:pt x="1932972" y="350146"/>
                </a:cubicBezTo>
                <a:cubicBezTo>
                  <a:pt x="1937856" y="337121"/>
                  <a:pt x="1949900" y="327864"/>
                  <a:pt x="1956121" y="315422"/>
                </a:cubicBezTo>
                <a:cubicBezTo>
                  <a:pt x="1965413" y="296838"/>
                  <a:pt x="1971554" y="276840"/>
                  <a:pt x="1979271" y="257549"/>
                </a:cubicBezTo>
                <a:cubicBezTo>
                  <a:pt x="1983129" y="207392"/>
                  <a:pt x="1986291" y="157177"/>
                  <a:pt x="1990845" y="107078"/>
                </a:cubicBezTo>
                <a:cubicBezTo>
                  <a:pt x="1994008" y="72284"/>
                  <a:pt x="1989444" y="35345"/>
                  <a:pt x="2002420" y="2906"/>
                </a:cubicBezTo>
                <a:cubicBezTo>
                  <a:pt x="2008328" y="-11864"/>
                  <a:pt x="2010544" y="33676"/>
                  <a:pt x="2013995" y="49205"/>
                </a:cubicBezTo>
                <a:cubicBezTo>
                  <a:pt x="2018263" y="68410"/>
                  <a:pt x="2021711" y="87787"/>
                  <a:pt x="2025569" y="107078"/>
                </a:cubicBezTo>
                <a:cubicBezTo>
                  <a:pt x="2017853" y="558491"/>
                  <a:pt x="2014402" y="1009996"/>
                  <a:pt x="2002420" y="1461316"/>
                </a:cubicBezTo>
                <a:cubicBezTo>
                  <a:pt x="2001998" y="1477218"/>
                  <a:pt x="1990845" y="1430925"/>
                  <a:pt x="1990845" y="1415017"/>
                </a:cubicBezTo>
                <a:cubicBezTo>
                  <a:pt x="1990845" y="1168061"/>
                  <a:pt x="1995367" y="921094"/>
                  <a:pt x="2002420" y="674238"/>
                </a:cubicBezTo>
                <a:cubicBezTo>
                  <a:pt x="2003090" y="650779"/>
                  <a:pt x="2008904" y="627699"/>
                  <a:pt x="2013995" y="604789"/>
                </a:cubicBezTo>
                <a:cubicBezTo>
                  <a:pt x="2016642" y="592879"/>
                  <a:pt x="2022217" y="581796"/>
                  <a:pt x="2025569" y="570065"/>
                </a:cubicBezTo>
                <a:cubicBezTo>
                  <a:pt x="2029939" y="554769"/>
                  <a:pt x="2033286" y="539200"/>
                  <a:pt x="2037144" y="523767"/>
                </a:cubicBezTo>
                <a:cubicBezTo>
                  <a:pt x="2033780" y="564135"/>
                  <a:pt x="2033572" y="656756"/>
                  <a:pt x="2013995" y="708962"/>
                </a:cubicBezTo>
                <a:cubicBezTo>
                  <a:pt x="2007937" y="725118"/>
                  <a:pt x="1998562" y="739827"/>
                  <a:pt x="1990845" y="755260"/>
                </a:cubicBezTo>
                <a:cubicBezTo>
                  <a:pt x="1982925" y="810705"/>
                  <a:pt x="1981544" y="854885"/>
                  <a:pt x="1956121" y="905731"/>
                </a:cubicBezTo>
                <a:cubicBezTo>
                  <a:pt x="1939843" y="938287"/>
                  <a:pt x="1909759" y="963798"/>
                  <a:pt x="1898248" y="998329"/>
                </a:cubicBezTo>
                <a:cubicBezTo>
                  <a:pt x="1894390" y="1009904"/>
                  <a:pt x="1891479" y="1021839"/>
                  <a:pt x="1886673" y="1033053"/>
                </a:cubicBezTo>
                <a:cubicBezTo>
                  <a:pt x="1869050" y="1074172"/>
                  <a:pt x="1863623" y="1079202"/>
                  <a:pt x="1840374" y="1114076"/>
                </a:cubicBezTo>
                <a:cubicBezTo>
                  <a:pt x="1836516" y="1125651"/>
                  <a:pt x="1832152" y="1137069"/>
                  <a:pt x="1828800" y="1148800"/>
                </a:cubicBezTo>
                <a:cubicBezTo>
                  <a:pt x="1824430" y="1164096"/>
                  <a:pt x="1823491" y="1180477"/>
                  <a:pt x="1817225" y="1195098"/>
                </a:cubicBezTo>
                <a:cubicBezTo>
                  <a:pt x="1811745" y="1207884"/>
                  <a:pt x="1801792" y="1218247"/>
                  <a:pt x="1794076" y="1229822"/>
                </a:cubicBezTo>
                <a:cubicBezTo>
                  <a:pt x="1790218" y="1249113"/>
                  <a:pt x="1787677" y="1268716"/>
                  <a:pt x="1782501" y="1287696"/>
                </a:cubicBezTo>
                <a:cubicBezTo>
                  <a:pt x="1776081" y="1311238"/>
                  <a:pt x="1759352" y="1357144"/>
                  <a:pt x="1759352" y="1357144"/>
                </a:cubicBezTo>
                <a:cubicBezTo>
                  <a:pt x="1767068" y="1237539"/>
                  <a:pt x="1767260" y="1117210"/>
                  <a:pt x="1782501" y="998329"/>
                </a:cubicBezTo>
                <a:cubicBezTo>
                  <a:pt x="1786693" y="965632"/>
                  <a:pt x="1805959" y="936711"/>
                  <a:pt x="1817225" y="905731"/>
                </a:cubicBezTo>
                <a:cubicBezTo>
                  <a:pt x="1821395" y="894265"/>
                  <a:pt x="1824942" y="882582"/>
                  <a:pt x="1828800" y="871007"/>
                </a:cubicBezTo>
                <a:cubicBezTo>
                  <a:pt x="1832658" y="847858"/>
                  <a:pt x="1835283" y="824469"/>
                  <a:pt x="1840374" y="801559"/>
                </a:cubicBezTo>
                <a:cubicBezTo>
                  <a:pt x="1844910" y="781147"/>
                  <a:pt x="1870594" y="720225"/>
                  <a:pt x="1875099" y="708962"/>
                </a:cubicBezTo>
                <a:cubicBezTo>
                  <a:pt x="1879502" y="686944"/>
                  <a:pt x="1886383" y="640095"/>
                  <a:pt x="1898248" y="616364"/>
                </a:cubicBezTo>
                <a:cubicBezTo>
                  <a:pt x="1943124" y="526613"/>
                  <a:pt x="1903878" y="634196"/>
                  <a:pt x="1932972" y="546916"/>
                </a:cubicBezTo>
                <a:cubicBezTo>
                  <a:pt x="1989480" y="631679"/>
                  <a:pt x="1971517" y="589622"/>
                  <a:pt x="1944547" y="778410"/>
                </a:cubicBezTo>
                <a:cubicBezTo>
                  <a:pt x="1941312" y="801054"/>
                  <a:pt x="1878792" y="888618"/>
                  <a:pt x="1875099" y="894157"/>
                </a:cubicBezTo>
                <a:lnTo>
                  <a:pt x="1851949" y="928881"/>
                </a:lnTo>
                <a:cubicBezTo>
                  <a:pt x="1844233" y="940456"/>
                  <a:pt x="1838637" y="953769"/>
                  <a:pt x="1828800" y="963605"/>
                </a:cubicBezTo>
                <a:cubicBezTo>
                  <a:pt x="1807266" y="985138"/>
                  <a:pt x="1797103" y="992273"/>
                  <a:pt x="1782501" y="1021478"/>
                </a:cubicBezTo>
                <a:cubicBezTo>
                  <a:pt x="1777045" y="1032391"/>
                  <a:pt x="1776382" y="1045289"/>
                  <a:pt x="1770926" y="1056202"/>
                </a:cubicBezTo>
                <a:cubicBezTo>
                  <a:pt x="1764705" y="1068644"/>
                  <a:pt x="1754679" y="1078848"/>
                  <a:pt x="1747777" y="1090926"/>
                </a:cubicBezTo>
                <a:cubicBezTo>
                  <a:pt x="1710405" y="1156328"/>
                  <a:pt x="1742738" y="1119116"/>
                  <a:pt x="1701478" y="1160374"/>
                </a:cubicBezTo>
                <a:cubicBezTo>
                  <a:pt x="1695007" y="1186259"/>
                  <a:pt x="1678029" y="1259208"/>
                  <a:pt x="1666754" y="1276121"/>
                </a:cubicBezTo>
                <a:lnTo>
                  <a:pt x="1643605" y="1310845"/>
                </a:lnTo>
                <a:cubicBezTo>
                  <a:pt x="1668972" y="1184016"/>
                  <a:pt x="1637254" y="1316207"/>
                  <a:pt x="1678329" y="1206673"/>
                </a:cubicBezTo>
                <a:cubicBezTo>
                  <a:pt x="1683915" y="1191778"/>
                  <a:pt x="1682790" y="1174603"/>
                  <a:pt x="1689904" y="1160374"/>
                </a:cubicBezTo>
                <a:cubicBezTo>
                  <a:pt x="1702346" y="1135489"/>
                  <a:pt x="1720769" y="1114075"/>
                  <a:pt x="1736202" y="1090926"/>
                </a:cubicBezTo>
                <a:lnTo>
                  <a:pt x="1759352" y="1056202"/>
                </a:lnTo>
                <a:lnTo>
                  <a:pt x="1794076" y="952030"/>
                </a:lnTo>
                <a:cubicBezTo>
                  <a:pt x="1797934" y="940455"/>
                  <a:pt x="1802691" y="929142"/>
                  <a:pt x="1805650" y="917306"/>
                </a:cubicBezTo>
                <a:lnTo>
                  <a:pt x="1817225" y="871007"/>
                </a:lnTo>
                <a:cubicBezTo>
                  <a:pt x="1896638" y="897479"/>
                  <a:pt x="1863524" y="874588"/>
                  <a:pt x="1863524" y="1033053"/>
                </a:cubicBezTo>
                <a:cubicBezTo>
                  <a:pt x="1863524" y="1075668"/>
                  <a:pt x="1859355" y="1118407"/>
                  <a:pt x="1851949" y="1160374"/>
                </a:cubicBezTo>
                <a:cubicBezTo>
                  <a:pt x="1851948" y="1160381"/>
                  <a:pt x="1823014" y="1247181"/>
                  <a:pt x="1817225" y="1264546"/>
                </a:cubicBezTo>
                <a:lnTo>
                  <a:pt x="1782501" y="1368719"/>
                </a:lnTo>
                <a:lnTo>
                  <a:pt x="1770926" y="1403443"/>
                </a:lnTo>
                <a:cubicBezTo>
                  <a:pt x="1767068" y="1391868"/>
                  <a:pt x="1759352" y="1380920"/>
                  <a:pt x="1759352" y="1368719"/>
                </a:cubicBezTo>
                <a:cubicBezTo>
                  <a:pt x="1759352" y="1350622"/>
                  <a:pt x="1777042" y="1306803"/>
                  <a:pt x="1782501" y="1287696"/>
                </a:cubicBezTo>
                <a:cubicBezTo>
                  <a:pt x="1790889" y="1258338"/>
                  <a:pt x="1793759" y="1234418"/>
                  <a:pt x="1805650" y="1206673"/>
                </a:cubicBezTo>
                <a:cubicBezTo>
                  <a:pt x="1823271" y="1165558"/>
                  <a:pt x="1828702" y="1160520"/>
                  <a:pt x="1851949" y="1125650"/>
                </a:cubicBezTo>
                <a:cubicBezTo>
                  <a:pt x="1875098" y="1137225"/>
                  <a:pt x="1904354" y="1140896"/>
                  <a:pt x="1921397" y="1160374"/>
                </a:cubicBezTo>
                <a:cubicBezTo>
                  <a:pt x="1934352" y="1175180"/>
                  <a:pt x="1932972" y="1198575"/>
                  <a:pt x="1932972" y="1218248"/>
                </a:cubicBezTo>
                <a:cubicBezTo>
                  <a:pt x="1932972" y="1280100"/>
                  <a:pt x="1925255" y="1341711"/>
                  <a:pt x="1921397" y="1403443"/>
                </a:cubicBezTo>
                <a:cubicBezTo>
                  <a:pt x="1909693" y="1385887"/>
                  <a:pt x="1886673" y="1357954"/>
                  <a:pt x="1886673" y="1333995"/>
                </a:cubicBezTo>
                <a:cubicBezTo>
                  <a:pt x="1886673" y="1264440"/>
                  <a:pt x="1898248" y="1056095"/>
                  <a:pt x="1898248" y="1125650"/>
                </a:cubicBezTo>
                <a:cubicBezTo>
                  <a:pt x="1898248" y="1206765"/>
                  <a:pt x="1892894" y="1287843"/>
                  <a:pt x="1886673" y="1368719"/>
                </a:cubicBezTo>
                <a:cubicBezTo>
                  <a:pt x="1885164" y="1388334"/>
                  <a:pt x="1881320" y="1407929"/>
                  <a:pt x="1875099" y="1426592"/>
                </a:cubicBezTo>
                <a:cubicBezTo>
                  <a:pt x="1869643" y="1442961"/>
                  <a:pt x="1859666" y="1457458"/>
                  <a:pt x="1851949" y="1472891"/>
                </a:cubicBezTo>
                <a:cubicBezTo>
                  <a:pt x="1821083" y="1465174"/>
                  <a:pt x="1789252" y="1460614"/>
                  <a:pt x="1759352" y="1449741"/>
                </a:cubicBezTo>
                <a:cubicBezTo>
                  <a:pt x="1736408" y="1441398"/>
                  <a:pt x="1718101" y="1420065"/>
                  <a:pt x="1701478" y="1403443"/>
                </a:cubicBezTo>
                <a:cubicBezTo>
                  <a:pt x="1713053" y="1399585"/>
                  <a:pt x="1724167" y="1393874"/>
                  <a:pt x="1736202" y="1391868"/>
                </a:cubicBezTo>
                <a:cubicBezTo>
                  <a:pt x="1973527" y="1352313"/>
                  <a:pt x="1829133" y="1465878"/>
                  <a:pt x="1851949" y="986754"/>
                </a:cubicBezTo>
                <a:cubicBezTo>
                  <a:pt x="1854117" y="941226"/>
                  <a:pt x="1861800" y="892190"/>
                  <a:pt x="1875099" y="847858"/>
                </a:cubicBezTo>
                <a:cubicBezTo>
                  <a:pt x="1882111" y="824486"/>
                  <a:pt x="1890532" y="801559"/>
                  <a:pt x="1898248" y="778410"/>
                </a:cubicBezTo>
                <a:lnTo>
                  <a:pt x="1921397" y="708962"/>
                </a:lnTo>
                <a:lnTo>
                  <a:pt x="1932972" y="674238"/>
                </a:lnTo>
                <a:cubicBezTo>
                  <a:pt x="1936830" y="635656"/>
                  <a:pt x="1938651" y="596815"/>
                  <a:pt x="1944547" y="558491"/>
                </a:cubicBezTo>
                <a:cubicBezTo>
                  <a:pt x="1946402" y="546432"/>
                  <a:pt x="1954115" y="535802"/>
                  <a:pt x="1956121" y="523767"/>
                </a:cubicBezTo>
                <a:cubicBezTo>
                  <a:pt x="1961865" y="489305"/>
                  <a:pt x="1962247" y="454105"/>
                  <a:pt x="1967696" y="419595"/>
                </a:cubicBezTo>
                <a:cubicBezTo>
                  <a:pt x="1973833" y="380730"/>
                  <a:pt x="1978402" y="341175"/>
                  <a:pt x="1990845" y="303848"/>
                </a:cubicBezTo>
                <a:lnTo>
                  <a:pt x="2013995" y="234400"/>
                </a:lnTo>
                <a:cubicBezTo>
                  <a:pt x="2087420" y="454688"/>
                  <a:pt x="2031965" y="275397"/>
                  <a:pt x="2013995" y="859433"/>
                </a:cubicBezTo>
                <a:cubicBezTo>
                  <a:pt x="2008450" y="1039647"/>
                  <a:pt x="2003197" y="992894"/>
                  <a:pt x="1979271" y="1160374"/>
                </a:cubicBezTo>
                <a:cubicBezTo>
                  <a:pt x="1975413" y="1187382"/>
                  <a:pt x="1972181" y="1214486"/>
                  <a:pt x="1967696" y="1241397"/>
                </a:cubicBezTo>
                <a:cubicBezTo>
                  <a:pt x="1962924" y="1270026"/>
                  <a:pt x="1952868" y="1316445"/>
                  <a:pt x="1944547" y="1345569"/>
                </a:cubicBezTo>
                <a:cubicBezTo>
                  <a:pt x="1941195" y="1357300"/>
                  <a:pt x="1936830" y="1368718"/>
                  <a:pt x="1932972" y="1380293"/>
                </a:cubicBezTo>
                <a:cubicBezTo>
                  <a:pt x="1940688" y="1388010"/>
                  <a:pt x="1945223" y="1402879"/>
                  <a:pt x="1956121" y="1403443"/>
                </a:cubicBezTo>
                <a:cubicBezTo>
                  <a:pt x="2171928" y="1414605"/>
                  <a:pt x="2820257" y="1407164"/>
                  <a:pt x="2604304" y="1415017"/>
                </a:cubicBezTo>
                <a:cubicBezTo>
                  <a:pt x="2176306" y="1430580"/>
                  <a:pt x="1747777" y="1422734"/>
                  <a:pt x="1319514" y="1426592"/>
                </a:cubicBezTo>
                <a:cubicBezTo>
                  <a:pt x="1282660" y="1438877"/>
                  <a:pt x="1270094" y="1444661"/>
                  <a:pt x="1226916" y="1449741"/>
                </a:cubicBezTo>
                <a:cubicBezTo>
                  <a:pt x="1180775" y="1455169"/>
                  <a:pt x="1134270" y="1456911"/>
                  <a:pt x="1088020" y="1461316"/>
                </a:cubicBezTo>
                <a:cubicBezTo>
                  <a:pt x="1053240" y="1464629"/>
                  <a:pt x="1018479" y="1468274"/>
                  <a:pt x="983848" y="1472891"/>
                </a:cubicBezTo>
                <a:cubicBezTo>
                  <a:pt x="941208" y="1478576"/>
                  <a:pt x="908360" y="1484537"/>
                  <a:pt x="868101" y="1496040"/>
                </a:cubicBezTo>
                <a:cubicBezTo>
                  <a:pt x="856370" y="1499392"/>
                  <a:pt x="845214" y="1504656"/>
                  <a:pt x="833377" y="1507615"/>
                </a:cubicBezTo>
                <a:cubicBezTo>
                  <a:pt x="814291" y="1512386"/>
                  <a:pt x="755831" y="1519189"/>
                  <a:pt x="775504" y="1519189"/>
                </a:cubicBezTo>
                <a:cubicBezTo>
                  <a:pt x="976169" y="1519189"/>
                  <a:pt x="1176759" y="1511473"/>
                  <a:pt x="1377387" y="1507615"/>
                </a:cubicBezTo>
                <a:cubicBezTo>
                  <a:pt x="1556497" y="1477762"/>
                  <a:pt x="1445946" y="1493061"/>
                  <a:pt x="1794076" y="1484465"/>
                </a:cubicBezTo>
                <a:lnTo>
                  <a:pt x="2384385" y="1472891"/>
                </a:lnTo>
                <a:cubicBezTo>
                  <a:pt x="2395960" y="1469033"/>
                  <a:pt x="2406934" y="1462102"/>
                  <a:pt x="2419109" y="1461316"/>
                </a:cubicBezTo>
                <a:cubicBezTo>
                  <a:pt x="2791427" y="1437295"/>
                  <a:pt x="2636580" y="1485279"/>
                  <a:pt x="2777924" y="1438167"/>
                </a:cubicBezTo>
                <a:cubicBezTo>
                  <a:pt x="2689185" y="1434309"/>
                  <a:pt x="2600268" y="1433405"/>
                  <a:pt x="2511706" y="1426592"/>
                </a:cubicBezTo>
                <a:cubicBezTo>
                  <a:pt x="2499541" y="1425656"/>
                  <a:pt x="2470214" y="1425169"/>
                  <a:pt x="2476982" y="1415017"/>
                </a:cubicBezTo>
                <a:cubicBezTo>
                  <a:pt x="2488507" y="1397729"/>
                  <a:pt x="2515401" y="1399163"/>
                  <a:pt x="2534855" y="1391868"/>
                </a:cubicBezTo>
                <a:cubicBezTo>
                  <a:pt x="2579986" y="1374944"/>
                  <a:pt x="2570930" y="1381279"/>
                  <a:pt x="2627453" y="1368719"/>
                </a:cubicBezTo>
                <a:cubicBezTo>
                  <a:pt x="2642982" y="1365268"/>
                  <a:pt x="2658319" y="1361002"/>
                  <a:pt x="2673752" y="1357144"/>
                </a:cubicBezTo>
                <a:cubicBezTo>
                  <a:pt x="2743200" y="1361002"/>
                  <a:pt x="2813078" y="1360092"/>
                  <a:pt x="2882096" y="1368719"/>
                </a:cubicBezTo>
                <a:cubicBezTo>
                  <a:pt x="2906309" y="1371746"/>
                  <a:pt x="2951544" y="1391868"/>
                  <a:pt x="2951544" y="1391868"/>
                </a:cubicBezTo>
                <a:cubicBezTo>
                  <a:pt x="2987945" y="1501067"/>
                  <a:pt x="2977911" y="1457118"/>
                  <a:pt x="2951544" y="1681235"/>
                </a:cubicBezTo>
                <a:cubicBezTo>
                  <a:pt x="2949245" y="1700773"/>
                  <a:pt x="2944740" y="1642448"/>
                  <a:pt x="2939969" y="1623362"/>
                </a:cubicBezTo>
                <a:cubicBezTo>
                  <a:pt x="2937010" y="1611526"/>
                  <a:pt x="2932253" y="1600213"/>
                  <a:pt x="2928395" y="1588638"/>
                </a:cubicBezTo>
                <a:cubicBezTo>
                  <a:pt x="2943828" y="1584780"/>
                  <a:pt x="2960465" y="1569949"/>
                  <a:pt x="2974693" y="1577063"/>
                </a:cubicBezTo>
                <a:cubicBezTo>
                  <a:pt x="2990126" y="1584780"/>
                  <a:pt x="2993397" y="1606690"/>
                  <a:pt x="2997843" y="1623362"/>
                </a:cubicBezTo>
                <a:cubicBezTo>
                  <a:pt x="3008958" y="1665042"/>
                  <a:pt x="3013276" y="1708243"/>
                  <a:pt x="3020992" y="1750683"/>
                </a:cubicBezTo>
                <a:cubicBezTo>
                  <a:pt x="3017134" y="1912729"/>
                  <a:pt x="3032888" y="2076437"/>
                  <a:pt x="3009417" y="2236820"/>
                </a:cubicBezTo>
                <a:cubicBezTo>
                  <a:pt x="3006568" y="2256286"/>
                  <a:pt x="2968625" y="2235006"/>
                  <a:pt x="2951544" y="2225245"/>
                </a:cubicBezTo>
                <a:cubicBezTo>
                  <a:pt x="2939466" y="2218343"/>
                  <a:pt x="2936111" y="2202096"/>
                  <a:pt x="2928395" y="2190521"/>
                </a:cubicBezTo>
                <a:cubicBezTo>
                  <a:pt x="2891594" y="2043319"/>
                  <a:pt x="2901798" y="2104382"/>
                  <a:pt x="2939969" y="1808557"/>
                </a:cubicBezTo>
                <a:cubicBezTo>
                  <a:pt x="2941366" y="1797734"/>
                  <a:pt x="2955402" y="1793124"/>
                  <a:pt x="2963119" y="1785407"/>
                </a:cubicBezTo>
                <a:cubicBezTo>
                  <a:pt x="2978552" y="1789265"/>
                  <a:pt x="2999233" y="1784761"/>
                  <a:pt x="3009417" y="1796982"/>
                </a:cubicBezTo>
                <a:cubicBezTo>
                  <a:pt x="3022011" y="1812095"/>
                  <a:pt x="3016220" y="1835769"/>
                  <a:pt x="3020992" y="1854855"/>
                </a:cubicBezTo>
                <a:cubicBezTo>
                  <a:pt x="3029118" y="1887356"/>
                  <a:pt x="3045099" y="1915603"/>
                  <a:pt x="3055716" y="1947453"/>
                </a:cubicBezTo>
                <a:cubicBezTo>
                  <a:pt x="3060746" y="1962544"/>
                  <a:pt x="3063433" y="1978318"/>
                  <a:pt x="3067291" y="1993751"/>
                </a:cubicBezTo>
                <a:cubicBezTo>
                  <a:pt x="3063433" y="2090207"/>
                  <a:pt x="3061556" y="2186763"/>
                  <a:pt x="3055716" y="2283119"/>
                </a:cubicBezTo>
                <a:cubicBezTo>
                  <a:pt x="3053834" y="2314168"/>
                  <a:pt x="3051686" y="2345539"/>
                  <a:pt x="3044142" y="2375716"/>
                </a:cubicBezTo>
                <a:cubicBezTo>
                  <a:pt x="3039957" y="2392456"/>
                  <a:pt x="3028709" y="2406582"/>
                  <a:pt x="3020992" y="2422015"/>
                </a:cubicBezTo>
                <a:cubicBezTo>
                  <a:pt x="3009417" y="2418157"/>
                  <a:pt x="2994895" y="2419067"/>
                  <a:pt x="2986268" y="2410440"/>
                </a:cubicBezTo>
                <a:cubicBezTo>
                  <a:pt x="2977641" y="2401813"/>
                  <a:pt x="2973757" y="2387881"/>
                  <a:pt x="2974693" y="2375716"/>
                </a:cubicBezTo>
                <a:cubicBezTo>
                  <a:pt x="2977711" y="2336485"/>
                  <a:pt x="2990126" y="2298551"/>
                  <a:pt x="2997843" y="2259969"/>
                </a:cubicBezTo>
                <a:cubicBezTo>
                  <a:pt x="3009418" y="2263827"/>
                  <a:pt x="3023940" y="2262917"/>
                  <a:pt x="3032567" y="2271544"/>
                </a:cubicBezTo>
                <a:cubicBezTo>
                  <a:pt x="3041194" y="2280171"/>
                  <a:pt x="3041183" y="2294431"/>
                  <a:pt x="3044142" y="2306268"/>
                </a:cubicBezTo>
                <a:cubicBezTo>
                  <a:pt x="3048913" y="2325354"/>
                  <a:pt x="3051858" y="2344850"/>
                  <a:pt x="3055716" y="2364141"/>
                </a:cubicBezTo>
                <a:cubicBezTo>
                  <a:pt x="3037264" y="2567124"/>
                  <a:pt x="3062406" y="2425096"/>
                  <a:pt x="3020992" y="2549336"/>
                </a:cubicBezTo>
                <a:cubicBezTo>
                  <a:pt x="3012110" y="2575983"/>
                  <a:pt x="3012730" y="2606540"/>
                  <a:pt x="2997843" y="2630359"/>
                </a:cubicBezTo>
                <a:cubicBezTo>
                  <a:pt x="2991377" y="2640705"/>
                  <a:pt x="2974694" y="2638076"/>
                  <a:pt x="2963119" y="2641934"/>
                </a:cubicBezTo>
                <a:cubicBezTo>
                  <a:pt x="2921826" y="2600641"/>
                  <a:pt x="2930341" y="2618631"/>
                  <a:pt x="2928395" y="2526187"/>
                </a:cubicBezTo>
                <a:cubicBezTo>
                  <a:pt x="2921330" y="2190573"/>
                  <a:pt x="2939399" y="1854117"/>
                  <a:pt x="2916820" y="1519189"/>
                </a:cubicBezTo>
                <a:cubicBezTo>
                  <a:pt x="2915422" y="1498459"/>
                  <a:pt x="2879229" y="1500547"/>
                  <a:pt x="2858947" y="1496040"/>
                </a:cubicBezTo>
                <a:cubicBezTo>
                  <a:pt x="2809408" y="1485032"/>
                  <a:pt x="2758633" y="1480607"/>
                  <a:pt x="2708476" y="1472891"/>
                </a:cubicBezTo>
                <a:cubicBezTo>
                  <a:pt x="2723909" y="1465174"/>
                  <a:pt x="2738915" y="1456538"/>
                  <a:pt x="2754774" y="1449741"/>
                </a:cubicBezTo>
                <a:cubicBezTo>
                  <a:pt x="2835667" y="1415073"/>
                  <a:pt x="2890294" y="1443766"/>
                  <a:pt x="2997843" y="1449741"/>
                </a:cubicBezTo>
                <a:cubicBezTo>
                  <a:pt x="3009418" y="1457458"/>
                  <a:pt x="3024850" y="1461316"/>
                  <a:pt x="3032567" y="1472891"/>
                </a:cubicBezTo>
                <a:cubicBezTo>
                  <a:pt x="3041391" y="1486127"/>
                  <a:pt x="3039772" y="1503893"/>
                  <a:pt x="3044142" y="1519189"/>
                </a:cubicBezTo>
                <a:cubicBezTo>
                  <a:pt x="3047494" y="1530921"/>
                  <a:pt x="3051858" y="1542339"/>
                  <a:pt x="3055716" y="1553914"/>
                </a:cubicBezTo>
                <a:cubicBezTo>
                  <a:pt x="3051858" y="1600213"/>
                  <a:pt x="3063367" y="1650515"/>
                  <a:pt x="3044142" y="1692810"/>
                </a:cubicBezTo>
                <a:cubicBezTo>
                  <a:pt x="3037559" y="1707292"/>
                  <a:pt x="3002874" y="1696327"/>
                  <a:pt x="2997843" y="1681235"/>
                </a:cubicBezTo>
                <a:cubicBezTo>
                  <a:pt x="2981651" y="1632659"/>
                  <a:pt x="3014743" y="1548280"/>
                  <a:pt x="3067291" y="1530764"/>
                </a:cubicBezTo>
                <a:lnTo>
                  <a:pt x="3136739" y="1507615"/>
                </a:lnTo>
                <a:cubicBezTo>
                  <a:pt x="3148314" y="1499898"/>
                  <a:pt x="3177684" y="1496908"/>
                  <a:pt x="3171463" y="1484465"/>
                </a:cubicBezTo>
                <a:cubicBezTo>
                  <a:pt x="3159021" y="1459580"/>
                  <a:pt x="3102015" y="1438167"/>
                  <a:pt x="3102015" y="1438167"/>
                </a:cubicBezTo>
                <a:cubicBezTo>
                  <a:pt x="3125164" y="1434309"/>
                  <a:pt x="3149673" y="1435308"/>
                  <a:pt x="3171463" y="1426592"/>
                </a:cubicBezTo>
                <a:cubicBezTo>
                  <a:pt x="3189374" y="1419427"/>
                  <a:pt x="3202064" y="1403081"/>
                  <a:pt x="3217762" y="1391868"/>
                </a:cubicBezTo>
                <a:cubicBezTo>
                  <a:pt x="3255934" y="1364602"/>
                  <a:pt x="3253574" y="1368175"/>
                  <a:pt x="3298785" y="1345569"/>
                </a:cubicBezTo>
                <a:cubicBezTo>
                  <a:pt x="3306501" y="1333994"/>
                  <a:pt x="3309222" y="1316495"/>
                  <a:pt x="3321934" y="1310845"/>
                </a:cubicBezTo>
                <a:cubicBezTo>
                  <a:pt x="3346864" y="1299765"/>
                  <a:pt x="3376205" y="1304620"/>
                  <a:pt x="3402957" y="1299270"/>
                </a:cubicBezTo>
                <a:cubicBezTo>
                  <a:pt x="3414921" y="1296877"/>
                  <a:pt x="3426106" y="1291554"/>
                  <a:pt x="3437681" y="1287696"/>
                </a:cubicBezTo>
                <a:cubicBezTo>
                  <a:pt x="3445397" y="1279979"/>
                  <a:pt x="3451069" y="1269426"/>
                  <a:pt x="3460830" y="1264546"/>
                </a:cubicBezTo>
                <a:cubicBezTo>
                  <a:pt x="3482655" y="1253633"/>
                  <a:pt x="3530278" y="1241397"/>
                  <a:pt x="3530278" y="1241397"/>
                </a:cubicBezTo>
                <a:cubicBezTo>
                  <a:pt x="3537995" y="1233681"/>
                  <a:pt x="3543398" y="1222547"/>
                  <a:pt x="3553428" y="1218248"/>
                </a:cubicBezTo>
                <a:cubicBezTo>
                  <a:pt x="3645883" y="1178625"/>
                  <a:pt x="3578611" y="1228805"/>
                  <a:pt x="3646025" y="1195098"/>
                </a:cubicBezTo>
                <a:cubicBezTo>
                  <a:pt x="3722033" y="1157094"/>
                  <a:pt x="3630750" y="1178662"/>
                  <a:pt x="3750197" y="1148800"/>
                </a:cubicBezTo>
                <a:cubicBezTo>
                  <a:pt x="3820150" y="1131311"/>
                  <a:pt x="3835697" y="1134539"/>
                  <a:pt x="3889093" y="1102501"/>
                </a:cubicBezTo>
                <a:cubicBezTo>
                  <a:pt x="4001284" y="1035186"/>
                  <a:pt x="3912467" y="1071561"/>
                  <a:pt x="4027990" y="1033053"/>
                </a:cubicBezTo>
                <a:lnTo>
                  <a:pt x="4062714" y="1021478"/>
                </a:lnTo>
                <a:cubicBezTo>
                  <a:pt x="4070430" y="1009903"/>
                  <a:pt x="4091030" y="973838"/>
                  <a:pt x="4085863" y="986754"/>
                </a:cubicBezTo>
                <a:cubicBezTo>
                  <a:pt x="4073046" y="1018795"/>
                  <a:pt x="4072302" y="1068438"/>
                  <a:pt x="4039564" y="1079351"/>
                </a:cubicBezTo>
                <a:lnTo>
                  <a:pt x="4004840" y="1090926"/>
                </a:lnTo>
                <a:cubicBezTo>
                  <a:pt x="3997124" y="1102501"/>
                  <a:pt x="3990381" y="1114787"/>
                  <a:pt x="3981691" y="1125650"/>
                </a:cubicBezTo>
                <a:cubicBezTo>
                  <a:pt x="3961746" y="1150581"/>
                  <a:pt x="3909296" y="1188363"/>
                  <a:pt x="3889093" y="1195098"/>
                </a:cubicBezTo>
                <a:cubicBezTo>
                  <a:pt x="3877518" y="1198956"/>
                  <a:pt x="3865282" y="1201217"/>
                  <a:pt x="3854369" y="1206673"/>
                </a:cubicBezTo>
                <a:cubicBezTo>
                  <a:pt x="3788565" y="1239575"/>
                  <a:pt x="3846740" y="1217083"/>
                  <a:pt x="3796496" y="1252972"/>
                </a:cubicBezTo>
                <a:cubicBezTo>
                  <a:pt x="3768076" y="1273272"/>
                  <a:pt x="3731754" y="1288561"/>
                  <a:pt x="3703899" y="1310845"/>
                </a:cubicBezTo>
                <a:cubicBezTo>
                  <a:pt x="3695377" y="1317662"/>
                  <a:pt x="3689271" y="1327178"/>
                  <a:pt x="3680749" y="1333995"/>
                </a:cubicBezTo>
                <a:cubicBezTo>
                  <a:pt x="3669886" y="1342685"/>
                  <a:pt x="3656712" y="1348238"/>
                  <a:pt x="3646025" y="1357144"/>
                </a:cubicBezTo>
                <a:cubicBezTo>
                  <a:pt x="3633450" y="1367623"/>
                  <a:pt x="3623876" y="1381389"/>
                  <a:pt x="3611301" y="1391868"/>
                </a:cubicBezTo>
                <a:cubicBezTo>
                  <a:pt x="3600614" y="1400774"/>
                  <a:pt x="3587440" y="1406327"/>
                  <a:pt x="3576577" y="1415017"/>
                </a:cubicBezTo>
                <a:cubicBezTo>
                  <a:pt x="3568056" y="1421834"/>
                  <a:pt x="3562158" y="1431619"/>
                  <a:pt x="3553428" y="1438167"/>
                </a:cubicBezTo>
                <a:cubicBezTo>
                  <a:pt x="3531170" y="1454860"/>
                  <a:pt x="3507129" y="1469032"/>
                  <a:pt x="3483980" y="1484465"/>
                </a:cubicBezTo>
                <a:cubicBezTo>
                  <a:pt x="3472405" y="1492182"/>
                  <a:pt x="3462453" y="1503216"/>
                  <a:pt x="3449255" y="1507615"/>
                </a:cubicBezTo>
                <a:lnTo>
                  <a:pt x="3414531" y="1519189"/>
                </a:lnTo>
                <a:cubicBezTo>
                  <a:pt x="3402956" y="1530764"/>
                  <a:pt x="3392728" y="1543864"/>
                  <a:pt x="3379807" y="1553914"/>
                </a:cubicBezTo>
                <a:cubicBezTo>
                  <a:pt x="3357846" y="1570995"/>
                  <a:pt x="3330032" y="1580539"/>
                  <a:pt x="3310359" y="1600212"/>
                </a:cubicBezTo>
                <a:cubicBezTo>
                  <a:pt x="3302643" y="1607929"/>
                  <a:pt x="3294027" y="1614840"/>
                  <a:pt x="3287210" y="1623362"/>
                </a:cubicBezTo>
                <a:cubicBezTo>
                  <a:pt x="3278520" y="1634225"/>
                  <a:pt x="3273898" y="1648249"/>
                  <a:pt x="3264061" y="1658086"/>
                </a:cubicBezTo>
                <a:cubicBezTo>
                  <a:pt x="3229024" y="1693123"/>
                  <a:pt x="3222768" y="1691141"/>
                  <a:pt x="3183038" y="1704384"/>
                </a:cubicBezTo>
                <a:cubicBezTo>
                  <a:pt x="3163747" y="1723675"/>
                  <a:pt x="3151046" y="1753630"/>
                  <a:pt x="3125164" y="1762258"/>
                </a:cubicBezTo>
                <a:cubicBezTo>
                  <a:pt x="3077243" y="1778232"/>
                  <a:pt x="3100592" y="1767065"/>
                  <a:pt x="3055716" y="1796982"/>
                </a:cubicBezTo>
                <a:cubicBezTo>
                  <a:pt x="3051858" y="1785407"/>
                  <a:pt x="3044142" y="1774459"/>
                  <a:pt x="3044142" y="1762258"/>
                </a:cubicBezTo>
                <a:cubicBezTo>
                  <a:pt x="3044142" y="1750057"/>
                  <a:pt x="3050910" y="1738748"/>
                  <a:pt x="3055716" y="1727534"/>
                </a:cubicBezTo>
                <a:cubicBezTo>
                  <a:pt x="3062513" y="1711674"/>
                  <a:pt x="3068837" y="1695276"/>
                  <a:pt x="3078866" y="1681235"/>
                </a:cubicBezTo>
                <a:cubicBezTo>
                  <a:pt x="3088380" y="1667915"/>
                  <a:pt x="3100669" y="1656561"/>
                  <a:pt x="3113590" y="1646511"/>
                </a:cubicBezTo>
                <a:cubicBezTo>
                  <a:pt x="3173291" y="1600077"/>
                  <a:pt x="3165370" y="1606101"/>
                  <a:pt x="3217762" y="1588638"/>
                </a:cubicBezTo>
                <a:cubicBezTo>
                  <a:pt x="3225478" y="1580921"/>
                  <a:pt x="3231831" y="1571541"/>
                  <a:pt x="3240911" y="1565488"/>
                </a:cubicBezTo>
                <a:cubicBezTo>
                  <a:pt x="3313158" y="1517323"/>
                  <a:pt x="3260210" y="1561626"/>
                  <a:pt x="3321934" y="1530764"/>
                </a:cubicBezTo>
                <a:cubicBezTo>
                  <a:pt x="3334376" y="1524543"/>
                  <a:pt x="3345795" y="1516305"/>
                  <a:pt x="3356658" y="1507615"/>
                </a:cubicBezTo>
                <a:cubicBezTo>
                  <a:pt x="3365179" y="1500798"/>
                  <a:pt x="3370046" y="1489345"/>
                  <a:pt x="3379807" y="1484465"/>
                </a:cubicBezTo>
                <a:cubicBezTo>
                  <a:pt x="3394035" y="1477351"/>
                  <a:pt x="3410810" y="1477261"/>
                  <a:pt x="3426106" y="1472891"/>
                </a:cubicBezTo>
                <a:cubicBezTo>
                  <a:pt x="3437837" y="1469539"/>
                  <a:pt x="3449255" y="1465174"/>
                  <a:pt x="3460830" y="1461316"/>
                </a:cubicBezTo>
                <a:cubicBezTo>
                  <a:pt x="3461606" y="1460153"/>
                  <a:pt x="3496342" y="1392653"/>
                  <a:pt x="3518704" y="1415017"/>
                </a:cubicBezTo>
                <a:cubicBezTo>
                  <a:pt x="3526420" y="1422734"/>
                  <a:pt x="3505029" y="1432753"/>
                  <a:pt x="3495554" y="1438167"/>
                </a:cubicBezTo>
                <a:cubicBezTo>
                  <a:pt x="3454557" y="1461594"/>
                  <a:pt x="3424779" y="1463896"/>
                  <a:pt x="3379807" y="1472891"/>
                </a:cubicBezTo>
                <a:cubicBezTo>
                  <a:pt x="3298373" y="1527180"/>
                  <a:pt x="3401632" y="1464706"/>
                  <a:pt x="3287210" y="1507615"/>
                </a:cubicBezTo>
                <a:cubicBezTo>
                  <a:pt x="3274185" y="1512499"/>
                  <a:pt x="3265198" y="1525114"/>
                  <a:pt x="3252486" y="1530764"/>
                </a:cubicBezTo>
                <a:cubicBezTo>
                  <a:pt x="3252461" y="1530775"/>
                  <a:pt x="3165689" y="1559696"/>
                  <a:pt x="3148314" y="1565488"/>
                </a:cubicBezTo>
                <a:cubicBezTo>
                  <a:pt x="3136739" y="1569346"/>
                  <a:pt x="3125668" y="1575338"/>
                  <a:pt x="3113590" y="1577063"/>
                </a:cubicBezTo>
                <a:cubicBezTo>
                  <a:pt x="3013091" y="1591420"/>
                  <a:pt x="3059319" y="1583288"/>
                  <a:pt x="2974693" y="1600212"/>
                </a:cubicBezTo>
                <a:cubicBezTo>
                  <a:pt x="2966977" y="1588637"/>
                  <a:pt x="2949257" y="1579210"/>
                  <a:pt x="2951544" y="1565488"/>
                </a:cubicBezTo>
                <a:cubicBezTo>
                  <a:pt x="2954235" y="1549342"/>
                  <a:pt x="2973693" y="1541243"/>
                  <a:pt x="2986268" y="1530764"/>
                </a:cubicBezTo>
                <a:cubicBezTo>
                  <a:pt x="3024496" y="1498908"/>
                  <a:pt x="3022012" y="1512765"/>
                  <a:pt x="3067291" y="1484465"/>
                </a:cubicBezTo>
                <a:cubicBezTo>
                  <a:pt x="3125362" y="1448171"/>
                  <a:pt x="3112661" y="1438632"/>
                  <a:pt x="3183038" y="1403443"/>
                </a:cubicBezTo>
                <a:cubicBezTo>
                  <a:pt x="3289864" y="1350030"/>
                  <a:pt x="3242156" y="1365514"/>
                  <a:pt x="3321934" y="1345569"/>
                </a:cubicBezTo>
                <a:cubicBezTo>
                  <a:pt x="3374797" y="1310328"/>
                  <a:pt x="3337556" y="1329531"/>
                  <a:pt x="3402957" y="1310845"/>
                </a:cubicBezTo>
                <a:cubicBezTo>
                  <a:pt x="3434927" y="1301711"/>
                  <a:pt x="3460251" y="1287696"/>
                  <a:pt x="3495554" y="1287696"/>
                </a:cubicBezTo>
                <a:cubicBezTo>
                  <a:pt x="3507755" y="1287696"/>
                  <a:pt x="3472254" y="1294986"/>
                  <a:pt x="3460830" y="1299270"/>
                </a:cubicBezTo>
                <a:cubicBezTo>
                  <a:pt x="3441376" y="1306565"/>
                  <a:pt x="3422858" y="1316450"/>
                  <a:pt x="3402957" y="1322420"/>
                </a:cubicBezTo>
                <a:cubicBezTo>
                  <a:pt x="3384113" y="1328073"/>
                  <a:pt x="3364288" y="1329727"/>
                  <a:pt x="3345083" y="1333995"/>
                </a:cubicBezTo>
                <a:cubicBezTo>
                  <a:pt x="3238906" y="1357589"/>
                  <a:pt x="3364282" y="1339615"/>
                  <a:pt x="3171463" y="1357144"/>
                </a:cubicBezTo>
                <a:lnTo>
                  <a:pt x="3090440" y="1380293"/>
                </a:lnTo>
                <a:cubicBezTo>
                  <a:pt x="3078754" y="1383799"/>
                  <a:pt x="3066629" y="1386412"/>
                  <a:pt x="3055716" y="1391868"/>
                </a:cubicBezTo>
                <a:cubicBezTo>
                  <a:pt x="3043274" y="1398089"/>
                  <a:pt x="3034763" y="1413050"/>
                  <a:pt x="3020992" y="1415017"/>
                </a:cubicBezTo>
                <a:cubicBezTo>
                  <a:pt x="2952136" y="1424854"/>
                  <a:pt x="2882096" y="1422734"/>
                  <a:pt x="2812648" y="1426592"/>
                </a:cubicBezTo>
                <a:cubicBezTo>
                  <a:pt x="2842215" y="1422368"/>
                  <a:pt x="2906389" y="1416035"/>
                  <a:pt x="2939969" y="1403443"/>
                </a:cubicBezTo>
                <a:cubicBezTo>
                  <a:pt x="2956125" y="1397384"/>
                  <a:pt x="2970247" y="1386701"/>
                  <a:pt x="2986268" y="1380293"/>
                </a:cubicBezTo>
                <a:cubicBezTo>
                  <a:pt x="3045006" y="1356798"/>
                  <a:pt x="3055471" y="1357193"/>
                  <a:pt x="3113590" y="1345569"/>
                </a:cubicBezTo>
                <a:cubicBezTo>
                  <a:pt x="3216459" y="1283847"/>
                  <a:pt x="3129714" y="1327070"/>
                  <a:pt x="3287210" y="1287696"/>
                </a:cubicBezTo>
                <a:cubicBezTo>
                  <a:pt x="3310883" y="1281778"/>
                  <a:pt x="3333509" y="1272262"/>
                  <a:pt x="3356658" y="1264546"/>
                </a:cubicBezTo>
                <a:lnTo>
                  <a:pt x="3391382" y="1252972"/>
                </a:lnTo>
                <a:cubicBezTo>
                  <a:pt x="3387524" y="1264547"/>
                  <a:pt x="3387429" y="1278169"/>
                  <a:pt x="3379807" y="1287696"/>
                </a:cubicBezTo>
                <a:cubicBezTo>
                  <a:pt x="3371117" y="1298559"/>
                  <a:pt x="3357161" y="1303943"/>
                  <a:pt x="3345083" y="1310845"/>
                </a:cubicBezTo>
                <a:cubicBezTo>
                  <a:pt x="3293473" y="1340337"/>
                  <a:pt x="3301698" y="1333412"/>
                  <a:pt x="3240911" y="1345569"/>
                </a:cubicBezTo>
                <a:cubicBezTo>
                  <a:pt x="3328919" y="1257563"/>
                  <a:pt x="3271615" y="1290166"/>
                  <a:pt x="3426106" y="1276121"/>
                </a:cubicBezTo>
                <a:cubicBezTo>
                  <a:pt x="3562846" y="1230542"/>
                  <a:pt x="3430883" y="1268290"/>
                  <a:pt x="3646025" y="1241397"/>
                </a:cubicBezTo>
                <a:cubicBezTo>
                  <a:pt x="3690072" y="1235891"/>
                  <a:pt x="3675015" y="1224654"/>
                  <a:pt x="3715473" y="1206673"/>
                </a:cubicBezTo>
                <a:cubicBezTo>
                  <a:pt x="3737771" y="1196763"/>
                  <a:pt x="3784921" y="1183524"/>
                  <a:pt x="3784921" y="1183524"/>
                </a:cubicBezTo>
                <a:cubicBezTo>
                  <a:pt x="3837222" y="1131223"/>
                  <a:pt x="3771117" y="1190426"/>
                  <a:pt x="3877519" y="1137225"/>
                </a:cubicBezTo>
                <a:cubicBezTo>
                  <a:pt x="3934730" y="1108619"/>
                  <a:pt x="3907448" y="1119532"/>
                  <a:pt x="3958542" y="1102501"/>
                </a:cubicBezTo>
                <a:cubicBezTo>
                  <a:pt x="3977784" y="1083259"/>
                  <a:pt x="3990131" y="1067884"/>
                  <a:pt x="4016415" y="1056202"/>
                </a:cubicBezTo>
                <a:cubicBezTo>
                  <a:pt x="4038713" y="1046292"/>
                  <a:pt x="4085863" y="1033053"/>
                  <a:pt x="4085863" y="1033053"/>
                </a:cubicBezTo>
                <a:cubicBezTo>
                  <a:pt x="4097438" y="1036911"/>
                  <a:pt x="4115131" y="1033714"/>
                  <a:pt x="4120587" y="1044627"/>
                </a:cubicBezTo>
                <a:cubicBezTo>
                  <a:pt x="4126043" y="1055540"/>
                  <a:pt x="4117639" y="1070724"/>
                  <a:pt x="4109012" y="1079351"/>
                </a:cubicBezTo>
                <a:cubicBezTo>
                  <a:pt x="4051627" y="1136736"/>
                  <a:pt x="4048064" y="1112268"/>
                  <a:pt x="3993266" y="1148800"/>
                </a:cubicBezTo>
                <a:cubicBezTo>
                  <a:pt x="3922465" y="1196001"/>
                  <a:pt x="4024373" y="1144747"/>
                  <a:pt x="3946967" y="1206673"/>
                </a:cubicBezTo>
                <a:cubicBezTo>
                  <a:pt x="3937440" y="1214295"/>
                  <a:pt x="3923818" y="1214390"/>
                  <a:pt x="3912243" y="1218248"/>
                </a:cubicBezTo>
                <a:cubicBezTo>
                  <a:pt x="3908385" y="1229823"/>
                  <a:pt x="3909295" y="1244345"/>
                  <a:pt x="3900668" y="1252972"/>
                </a:cubicBezTo>
                <a:cubicBezTo>
                  <a:pt x="3854733" y="1298907"/>
                  <a:pt x="3837199" y="1297775"/>
                  <a:pt x="3784921" y="1310845"/>
                </a:cubicBezTo>
                <a:cubicBezTo>
                  <a:pt x="3777205" y="1318562"/>
                  <a:pt x="3770852" y="1327942"/>
                  <a:pt x="3761772" y="1333995"/>
                </a:cubicBezTo>
                <a:cubicBezTo>
                  <a:pt x="3747415" y="1343566"/>
                  <a:pt x="3728574" y="1345915"/>
                  <a:pt x="3715473" y="1357144"/>
                </a:cubicBezTo>
                <a:cubicBezTo>
                  <a:pt x="3700826" y="1369699"/>
                  <a:pt x="3697685" y="1394205"/>
                  <a:pt x="3680749" y="1403443"/>
                </a:cubicBezTo>
                <a:cubicBezTo>
                  <a:pt x="3652818" y="1418678"/>
                  <a:pt x="3588152" y="1426592"/>
                  <a:pt x="3588152" y="1426592"/>
                </a:cubicBezTo>
                <a:cubicBezTo>
                  <a:pt x="3576577" y="1434308"/>
                  <a:pt x="3566140" y="1444091"/>
                  <a:pt x="3553428" y="1449741"/>
                </a:cubicBezTo>
                <a:cubicBezTo>
                  <a:pt x="3531130" y="1459651"/>
                  <a:pt x="3506912" y="1464552"/>
                  <a:pt x="3483980" y="1472891"/>
                </a:cubicBezTo>
                <a:cubicBezTo>
                  <a:pt x="3464454" y="1479992"/>
                  <a:pt x="3445560" y="1488745"/>
                  <a:pt x="3426106" y="1496040"/>
                </a:cubicBezTo>
                <a:cubicBezTo>
                  <a:pt x="3414682" y="1500324"/>
                  <a:pt x="3402295" y="1502159"/>
                  <a:pt x="3391382" y="1507615"/>
                </a:cubicBezTo>
                <a:cubicBezTo>
                  <a:pt x="3378940" y="1513836"/>
                  <a:pt x="3369444" y="1525284"/>
                  <a:pt x="3356658" y="1530764"/>
                </a:cubicBezTo>
                <a:cubicBezTo>
                  <a:pt x="3304735" y="1553017"/>
                  <a:pt x="3320686" y="1531389"/>
                  <a:pt x="3275635" y="1553914"/>
                </a:cubicBezTo>
                <a:cubicBezTo>
                  <a:pt x="3263193" y="1560135"/>
                  <a:pt x="3252486" y="1569347"/>
                  <a:pt x="3240911" y="1577063"/>
                </a:cubicBezTo>
                <a:cubicBezTo>
                  <a:pt x="3225478" y="1569347"/>
                  <a:pt x="3202328" y="1569347"/>
                  <a:pt x="3194612" y="1553914"/>
                </a:cubicBezTo>
                <a:cubicBezTo>
                  <a:pt x="3189732" y="1544153"/>
                  <a:pt x="3208682" y="1536817"/>
                  <a:pt x="3217762" y="1530764"/>
                </a:cubicBezTo>
                <a:cubicBezTo>
                  <a:pt x="3232119" y="1521193"/>
                  <a:pt x="3248628" y="1515331"/>
                  <a:pt x="3264061" y="1507615"/>
                </a:cubicBezTo>
                <a:cubicBezTo>
                  <a:pt x="3271777" y="1499898"/>
                  <a:pt x="3277180" y="1488764"/>
                  <a:pt x="3287210" y="1484465"/>
                </a:cubicBezTo>
                <a:cubicBezTo>
                  <a:pt x="3305292" y="1476715"/>
                  <a:pt x="3325878" y="1477159"/>
                  <a:pt x="3345083" y="1472891"/>
                </a:cubicBezTo>
                <a:cubicBezTo>
                  <a:pt x="3360612" y="1469440"/>
                  <a:pt x="3375949" y="1465174"/>
                  <a:pt x="3391382" y="1461316"/>
                </a:cubicBezTo>
                <a:cubicBezTo>
                  <a:pt x="3412241" y="1440457"/>
                  <a:pt x="3432629" y="1415529"/>
                  <a:pt x="3460830" y="1403443"/>
                </a:cubicBezTo>
                <a:cubicBezTo>
                  <a:pt x="3475452" y="1397177"/>
                  <a:pt x="3491833" y="1396238"/>
                  <a:pt x="3507129" y="1391868"/>
                </a:cubicBezTo>
                <a:cubicBezTo>
                  <a:pt x="3518860" y="1388516"/>
                  <a:pt x="3530278" y="1384151"/>
                  <a:pt x="3541853" y="1380293"/>
                </a:cubicBezTo>
                <a:cubicBezTo>
                  <a:pt x="3553428" y="1368718"/>
                  <a:pt x="3562268" y="1353518"/>
                  <a:pt x="3576577" y="1345569"/>
                </a:cubicBezTo>
                <a:cubicBezTo>
                  <a:pt x="3597908" y="1333719"/>
                  <a:pt x="3625722" y="1335956"/>
                  <a:pt x="3646025" y="1322420"/>
                </a:cubicBezTo>
                <a:cubicBezTo>
                  <a:pt x="3704120" y="1283689"/>
                  <a:pt x="3667373" y="1303092"/>
                  <a:pt x="3761772" y="1276121"/>
                </a:cubicBezTo>
                <a:cubicBezTo>
                  <a:pt x="3781063" y="1279979"/>
                  <a:pt x="3810847" y="1270100"/>
                  <a:pt x="3819645" y="1287696"/>
                </a:cubicBezTo>
                <a:cubicBezTo>
                  <a:pt x="3826965" y="1302337"/>
                  <a:pt x="3797496" y="1311941"/>
                  <a:pt x="3784921" y="1322420"/>
                </a:cubicBezTo>
                <a:cubicBezTo>
                  <a:pt x="3774234" y="1331326"/>
                  <a:pt x="3761060" y="1336879"/>
                  <a:pt x="3750197" y="1345569"/>
                </a:cubicBezTo>
                <a:cubicBezTo>
                  <a:pt x="3714309" y="1374280"/>
                  <a:pt x="3739828" y="1368116"/>
                  <a:pt x="3692324" y="1391868"/>
                </a:cubicBezTo>
                <a:cubicBezTo>
                  <a:pt x="3664648" y="1405706"/>
                  <a:pt x="3629776" y="1416575"/>
                  <a:pt x="3599726" y="1426592"/>
                </a:cubicBezTo>
                <a:cubicBezTo>
                  <a:pt x="3508681" y="1494877"/>
                  <a:pt x="3603638" y="1431284"/>
                  <a:pt x="3483980" y="1484465"/>
                </a:cubicBezTo>
                <a:cubicBezTo>
                  <a:pt x="3471268" y="1490115"/>
                  <a:pt x="3461333" y="1500713"/>
                  <a:pt x="3449255" y="1507615"/>
                </a:cubicBezTo>
                <a:cubicBezTo>
                  <a:pt x="3434274" y="1516176"/>
                  <a:pt x="3418977" y="1524356"/>
                  <a:pt x="3402957" y="1530764"/>
                </a:cubicBezTo>
                <a:cubicBezTo>
                  <a:pt x="3380301" y="1539827"/>
                  <a:pt x="3353812" y="1540379"/>
                  <a:pt x="3333509" y="1553914"/>
                </a:cubicBezTo>
                <a:cubicBezTo>
                  <a:pt x="3321934" y="1561630"/>
                  <a:pt x="3311810" y="1572179"/>
                  <a:pt x="3298785" y="1577063"/>
                </a:cubicBezTo>
                <a:cubicBezTo>
                  <a:pt x="3280364" y="1583971"/>
                  <a:pt x="3259997" y="1583867"/>
                  <a:pt x="3240911" y="1588638"/>
                </a:cubicBezTo>
                <a:cubicBezTo>
                  <a:pt x="3229075" y="1591597"/>
                  <a:pt x="3217762" y="1596354"/>
                  <a:pt x="3206187" y="1600212"/>
                </a:cubicBezTo>
                <a:cubicBezTo>
                  <a:pt x="3183038" y="1615645"/>
                  <a:pt x="3163133" y="1637713"/>
                  <a:pt x="3136739" y="1646511"/>
                </a:cubicBezTo>
                <a:cubicBezTo>
                  <a:pt x="3097783" y="1659497"/>
                  <a:pt x="3095763" y="1658352"/>
                  <a:pt x="3055716" y="1681235"/>
                </a:cubicBezTo>
                <a:cubicBezTo>
                  <a:pt x="3043638" y="1688137"/>
                  <a:pt x="3033434" y="1698163"/>
                  <a:pt x="3020992" y="1704384"/>
                </a:cubicBezTo>
                <a:cubicBezTo>
                  <a:pt x="3010079" y="1709840"/>
                  <a:pt x="2997181" y="1710503"/>
                  <a:pt x="2986268" y="1715959"/>
                </a:cubicBezTo>
                <a:cubicBezTo>
                  <a:pt x="2973826" y="1722180"/>
                  <a:pt x="2964256" y="1733458"/>
                  <a:pt x="2951544" y="1739108"/>
                </a:cubicBezTo>
                <a:cubicBezTo>
                  <a:pt x="2827576" y="1794205"/>
                  <a:pt x="2925957" y="1733018"/>
                  <a:pt x="2847372" y="1785407"/>
                </a:cubicBezTo>
                <a:cubicBezTo>
                  <a:pt x="2851230" y="1823989"/>
                  <a:pt x="2855727" y="1862513"/>
                  <a:pt x="2858947" y="1901154"/>
                </a:cubicBezTo>
                <a:cubicBezTo>
                  <a:pt x="2863444" y="1955120"/>
                  <a:pt x="2862488" y="2009646"/>
                  <a:pt x="2870521" y="2063200"/>
                </a:cubicBezTo>
                <a:cubicBezTo>
                  <a:pt x="2891987" y="2206307"/>
                  <a:pt x="2892087" y="2058454"/>
                  <a:pt x="2939969" y="2202096"/>
                </a:cubicBezTo>
                <a:cubicBezTo>
                  <a:pt x="2943827" y="2213671"/>
                  <a:pt x="2948192" y="2225089"/>
                  <a:pt x="2951544" y="2236820"/>
                </a:cubicBezTo>
                <a:cubicBezTo>
                  <a:pt x="2955914" y="2252116"/>
                  <a:pt x="2956853" y="2268497"/>
                  <a:pt x="2963119" y="2283119"/>
                </a:cubicBezTo>
                <a:cubicBezTo>
                  <a:pt x="2968599" y="2295905"/>
                  <a:pt x="2978552" y="2306268"/>
                  <a:pt x="2986268" y="2317843"/>
                </a:cubicBezTo>
                <a:cubicBezTo>
                  <a:pt x="2990126" y="2333276"/>
                  <a:pt x="2991577" y="2349520"/>
                  <a:pt x="2997843" y="2364141"/>
                </a:cubicBezTo>
                <a:cubicBezTo>
                  <a:pt x="3013598" y="2400902"/>
                  <a:pt x="3055072" y="2433374"/>
                  <a:pt x="3090440" y="2445164"/>
                </a:cubicBezTo>
                <a:lnTo>
                  <a:pt x="3125164" y="2456739"/>
                </a:lnTo>
                <a:cubicBezTo>
                  <a:pt x="3102015" y="2468314"/>
                  <a:pt x="3079747" y="2481851"/>
                  <a:pt x="3055716" y="2491463"/>
                </a:cubicBezTo>
                <a:cubicBezTo>
                  <a:pt x="2990524" y="2517540"/>
                  <a:pt x="2898971" y="2494543"/>
                  <a:pt x="3159888" y="2514612"/>
                </a:cubicBezTo>
                <a:cubicBezTo>
                  <a:pt x="3171463" y="2518470"/>
                  <a:pt x="3182775" y="2523228"/>
                  <a:pt x="3194612" y="2526187"/>
                </a:cubicBezTo>
                <a:cubicBezTo>
                  <a:pt x="3253579" y="2540929"/>
                  <a:pt x="3291833" y="2542134"/>
                  <a:pt x="3356658" y="2549336"/>
                </a:cubicBezTo>
                <a:cubicBezTo>
                  <a:pt x="3364374" y="2557053"/>
                  <a:pt x="3370449" y="2566871"/>
                  <a:pt x="3379807" y="2572486"/>
                </a:cubicBezTo>
                <a:cubicBezTo>
                  <a:pt x="3444388" y="2611235"/>
                  <a:pt x="3385384" y="2551323"/>
                  <a:pt x="3449255" y="2607210"/>
                </a:cubicBezTo>
                <a:cubicBezTo>
                  <a:pt x="3463283" y="2619484"/>
                  <a:pt x="3511803" y="2678216"/>
                  <a:pt x="3541853" y="2688233"/>
                </a:cubicBezTo>
                <a:cubicBezTo>
                  <a:pt x="3564117" y="2695654"/>
                  <a:pt x="3588152" y="2695949"/>
                  <a:pt x="3611301" y="2699807"/>
                </a:cubicBezTo>
                <a:cubicBezTo>
                  <a:pt x="3634450" y="2707524"/>
                  <a:pt x="3663494" y="2705703"/>
                  <a:pt x="3680749" y="2722957"/>
                </a:cubicBezTo>
                <a:cubicBezTo>
                  <a:pt x="3688466" y="2730673"/>
                  <a:pt x="3694138" y="2741226"/>
                  <a:pt x="3703899" y="2746106"/>
                </a:cubicBezTo>
                <a:cubicBezTo>
                  <a:pt x="3718127" y="2753220"/>
                  <a:pt x="3734901" y="2753311"/>
                  <a:pt x="3750197" y="2757681"/>
                </a:cubicBezTo>
                <a:cubicBezTo>
                  <a:pt x="3761928" y="2761033"/>
                  <a:pt x="3797122" y="2769255"/>
                  <a:pt x="3784921" y="2769255"/>
                </a:cubicBezTo>
                <a:cubicBezTo>
                  <a:pt x="3615115" y="2769255"/>
                  <a:pt x="3445397" y="2761539"/>
                  <a:pt x="3275635" y="2757681"/>
                </a:cubicBezTo>
                <a:lnTo>
                  <a:pt x="3183038" y="2734531"/>
                </a:lnTo>
                <a:cubicBezTo>
                  <a:pt x="3167605" y="2730673"/>
                  <a:pt x="3152035" y="2727327"/>
                  <a:pt x="3136739" y="2722957"/>
                </a:cubicBezTo>
                <a:lnTo>
                  <a:pt x="3055716" y="2699807"/>
                </a:lnTo>
                <a:cubicBezTo>
                  <a:pt x="2985304" y="2652866"/>
                  <a:pt x="3035558" y="2689813"/>
                  <a:pt x="3078866" y="2699807"/>
                </a:cubicBezTo>
                <a:cubicBezTo>
                  <a:pt x="3109175" y="2706801"/>
                  <a:pt x="3140780" y="2706268"/>
                  <a:pt x="3171463" y="2711382"/>
                </a:cubicBezTo>
                <a:cubicBezTo>
                  <a:pt x="3187155" y="2713997"/>
                  <a:pt x="3202329" y="2719099"/>
                  <a:pt x="3217762" y="2722957"/>
                </a:cubicBezTo>
                <a:cubicBezTo>
                  <a:pt x="3284570" y="2767495"/>
                  <a:pt x="3218625" y="2727931"/>
                  <a:pt x="3321934" y="2769255"/>
                </a:cubicBezTo>
                <a:cubicBezTo>
                  <a:pt x="3337955" y="2775663"/>
                  <a:pt x="3351864" y="2786949"/>
                  <a:pt x="3368233" y="2792405"/>
                </a:cubicBezTo>
                <a:cubicBezTo>
                  <a:pt x="3398416" y="2802466"/>
                  <a:pt x="3430647" y="2805493"/>
                  <a:pt x="3460830" y="2815554"/>
                </a:cubicBezTo>
                <a:lnTo>
                  <a:pt x="3530278" y="2838703"/>
                </a:lnTo>
                <a:cubicBezTo>
                  <a:pt x="3614156" y="2901611"/>
                  <a:pt x="3540925" y="2856627"/>
                  <a:pt x="3680749" y="2896577"/>
                </a:cubicBezTo>
                <a:cubicBezTo>
                  <a:pt x="3835351" y="2940749"/>
                  <a:pt x="3600692" y="2907186"/>
                  <a:pt x="3865944" y="2931301"/>
                </a:cubicBezTo>
                <a:cubicBezTo>
                  <a:pt x="3889093" y="2939017"/>
                  <a:pt x="3915089" y="2940914"/>
                  <a:pt x="3935392" y="2954450"/>
                </a:cubicBezTo>
                <a:cubicBezTo>
                  <a:pt x="3946967" y="2962167"/>
                  <a:pt x="3957091" y="2972716"/>
                  <a:pt x="3970116" y="2977600"/>
                </a:cubicBezTo>
                <a:cubicBezTo>
                  <a:pt x="3988537" y="2984508"/>
                  <a:pt x="4008699" y="2985316"/>
                  <a:pt x="4027990" y="2989174"/>
                </a:cubicBezTo>
                <a:cubicBezTo>
                  <a:pt x="3949172" y="2910359"/>
                  <a:pt x="4072343" y="3030499"/>
                  <a:pt x="3970116" y="2942876"/>
                </a:cubicBezTo>
                <a:cubicBezTo>
                  <a:pt x="3929887" y="2908394"/>
                  <a:pt x="3909161" y="2868542"/>
                  <a:pt x="3854369" y="2850278"/>
                </a:cubicBezTo>
                <a:lnTo>
                  <a:pt x="3784921" y="2827129"/>
                </a:lnTo>
                <a:lnTo>
                  <a:pt x="3715473" y="2803979"/>
                </a:lnTo>
                <a:lnTo>
                  <a:pt x="3680749" y="2792405"/>
                </a:lnTo>
                <a:cubicBezTo>
                  <a:pt x="3623855" y="2735509"/>
                  <a:pt x="3668186" y="2771901"/>
                  <a:pt x="3518704" y="2734531"/>
                </a:cubicBezTo>
                <a:lnTo>
                  <a:pt x="3472405" y="2722957"/>
                </a:lnTo>
                <a:cubicBezTo>
                  <a:pt x="3400305" y="2650857"/>
                  <a:pt x="3504689" y="2748339"/>
                  <a:pt x="3414531" y="2688233"/>
                </a:cubicBezTo>
                <a:cubicBezTo>
                  <a:pt x="3400911" y="2679153"/>
                  <a:pt x="3392382" y="2663987"/>
                  <a:pt x="3379807" y="2653508"/>
                </a:cubicBezTo>
                <a:cubicBezTo>
                  <a:pt x="3369120" y="2644602"/>
                  <a:pt x="3355645" y="2639412"/>
                  <a:pt x="3345083" y="2630359"/>
                </a:cubicBezTo>
                <a:cubicBezTo>
                  <a:pt x="3328512" y="2616155"/>
                  <a:pt x="3316545" y="2596746"/>
                  <a:pt x="3298785" y="2584060"/>
                </a:cubicBezTo>
                <a:cubicBezTo>
                  <a:pt x="3290056" y="2577825"/>
                  <a:pt x="3222326" y="2561925"/>
                  <a:pt x="3217762" y="2560911"/>
                </a:cubicBezTo>
                <a:cubicBezTo>
                  <a:pt x="3198557" y="2556643"/>
                  <a:pt x="3178974" y="2554107"/>
                  <a:pt x="3159888" y="2549336"/>
                </a:cubicBezTo>
                <a:cubicBezTo>
                  <a:pt x="3148052" y="2546377"/>
                  <a:pt x="3137128" y="2540155"/>
                  <a:pt x="3125164" y="2537762"/>
                </a:cubicBezTo>
                <a:cubicBezTo>
                  <a:pt x="3098412" y="2532412"/>
                  <a:pt x="3071149" y="2530045"/>
                  <a:pt x="3044142" y="2526187"/>
                </a:cubicBezTo>
                <a:cubicBezTo>
                  <a:pt x="3044139" y="2526186"/>
                  <a:pt x="2951546" y="2503038"/>
                  <a:pt x="3044142" y="2503038"/>
                </a:cubicBezTo>
                <a:cubicBezTo>
                  <a:pt x="3060708" y="2503038"/>
                  <a:pt x="3158937" y="2519614"/>
                  <a:pt x="3183038" y="2526187"/>
                </a:cubicBezTo>
                <a:cubicBezTo>
                  <a:pt x="3206580" y="2532607"/>
                  <a:pt x="3252486" y="2549336"/>
                  <a:pt x="3252486" y="2549336"/>
                </a:cubicBezTo>
                <a:cubicBezTo>
                  <a:pt x="3264061" y="2557053"/>
                  <a:pt x="3274136" y="2567732"/>
                  <a:pt x="3287210" y="2572486"/>
                </a:cubicBezTo>
                <a:cubicBezTo>
                  <a:pt x="3317110" y="2583359"/>
                  <a:pt x="3349624" y="2585574"/>
                  <a:pt x="3379807" y="2595635"/>
                </a:cubicBezTo>
                <a:lnTo>
                  <a:pt x="3414531" y="2607210"/>
                </a:lnTo>
                <a:cubicBezTo>
                  <a:pt x="3422248" y="2614926"/>
                  <a:pt x="3428323" y="2624744"/>
                  <a:pt x="3437681" y="2630359"/>
                </a:cubicBezTo>
                <a:cubicBezTo>
                  <a:pt x="3448143" y="2636636"/>
                  <a:pt x="3460674" y="2638582"/>
                  <a:pt x="3472405" y="2641934"/>
                </a:cubicBezTo>
                <a:cubicBezTo>
                  <a:pt x="3574142" y="2671001"/>
                  <a:pt x="3470172" y="2637330"/>
                  <a:pt x="3553428" y="2665083"/>
                </a:cubicBezTo>
                <a:cubicBezTo>
                  <a:pt x="3561144" y="2672800"/>
                  <a:pt x="3567219" y="2682618"/>
                  <a:pt x="3576577" y="2688233"/>
                </a:cubicBezTo>
                <a:cubicBezTo>
                  <a:pt x="3589539" y="2696010"/>
                  <a:pt x="3647517" y="2708357"/>
                  <a:pt x="3657600" y="2711382"/>
                </a:cubicBezTo>
                <a:cubicBezTo>
                  <a:pt x="3680972" y="2718394"/>
                  <a:pt x="3703899" y="2726815"/>
                  <a:pt x="3727048" y="2734531"/>
                </a:cubicBezTo>
                <a:cubicBezTo>
                  <a:pt x="3738623" y="2738389"/>
                  <a:pt x="3751620" y="2739338"/>
                  <a:pt x="3761772" y="2746106"/>
                </a:cubicBezTo>
                <a:lnTo>
                  <a:pt x="3865944" y="2815554"/>
                </a:lnTo>
                <a:cubicBezTo>
                  <a:pt x="3877519" y="2823270"/>
                  <a:pt x="3887471" y="2834304"/>
                  <a:pt x="3900668" y="2838703"/>
                </a:cubicBezTo>
                <a:lnTo>
                  <a:pt x="3935392" y="2850278"/>
                </a:lnTo>
                <a:cubicBezTo>
                  <a:pt x="4023368" y="2938254"/>
                  <a:pt x="3956314" y="2857396"/>
                  <a:pt x="3993266" y="2931301"/>
                </a:cubicBezTo>
                <a:cubicBezTo>
                  <a:pt x="3999487" y="2943743"/>
                  <a:pt x="4030056" y="2963297"/>
                  <a:pt x="4016415" y="2966025"/>
                </a:cubicBezTo>
                <a:cubicBezTo>
                  <a:pt x="3970858" y="2975136"/>
                  <a:pt x="3923818" y="2958308"/>
                  <a:pt x="3877519" y="2954450"/>
                </a:cubicBezTo>
                <a:cubicBezTo>
                  <a:pt x="3858228" y="2950592"/>
                  <a:pt x="3839090" y="2945867"/>
                  <a:pt x="3819645" y="2942876"/>
                </a:cubicBezTo>
                <a:cubicBezTo>
                  <a:pt x="3788901" y="2938146"/>
                  <a:pt x="3757652" y="2936866"/>
                  <a:pt x="3727048" y="2931301"/>
                </a:cubicBezTo>
                <a:cubicBezTo>
                  <a:pt x="3681332" y="2922989"/>
                  <a:pt x="3699962" y="2917758"/>
                  <a:pt x="3657600" y="2896577"/>
                </a:cubicBezTo>
                <a:cubicBezTo>
                  <a:pt x="3635305" y="2885429"/>
                  <a:pt x="3598830" y="2880845"/>
                  <a:pt x="3576577" y="2873427"/>
                </a:cubicBezTo>
                <a:cubicBezTo>
                  <a:pt x="3556866" y="2866857"/>
                  <a:pt x="3537288" y="2859570"/>
                  <a:pt x="3518704" y="2850278"/>
                </a:cubicBezTo>
                <a:cubicBezTo>
                  <a:pt x="3506262" y="2844057"/>
                  <a:pt x="3496692" y="2832779"/>
                  <a:pt x="3483980" y="2827129"/>
                </a:cubicBezTo>
                <a:cubicBezTo>
                  <a:pt x="3461681" y="2817218"/>
                  <a:pt x="3434835" y="2817515"/>
                  <a:pt x="3414531" y="2803979"/>
                </a:cubicBezTo>
                <a:cubicBezTo>
                  <a:pt x="3402956" y="2796263"/>
                  <a:pt x="3392880" y="2785584"/>
                  <a:pt x="3379807" y="2780830"/>
                </a:cubicBezTo>
                <a:cubicBezTo>
                  <a:pt x="3349907" y="2769957"/>
                  <a:pt x="3287210" y="2757681"/>
                  <a:pt x="3287210" y="2757681"/>
                </a:cubicBezTo>
                <a:cubicBezTo>
                  <a:pt x="3202321" y="2715236"/>
                  <a:pt x="3281767" y="2749883"/>
                  <a:pt x="3183038" y="2722957"/>
                </a:cubicBezTo>
                <a:cubicBezTo>
                  <a:pt x="3159496" y="2716536"/>
                  <a:pt x="3113590" y="2699807"/>
                  <a:pt x="3113590" y="2699807"/>
                </a:cubicBezTo>
                <a:cubicBezTo>
                  <a:pt x="3105873" y="2692091"/>
                  <a:pt x="3099798" y="2682273"/>
                  <a:pt x="3090440" y="2676658"/>
                </a:cubicBezTo>
                <a:cubicBezTo>
                  <a:pt x="3079978" y="2670381"/>
                  <a:pt x="3066930" y="2669889"/>
                  <a:pt x="3055716" y="2665083"/>
                </a:cubicBezTo>
                <a:cubicBezTo>
                  <a:pt x="3039857" y="2658286"/>
                  <a:pt x="3024850" y="2649650"/>
                  <a:pt x="3009417" y="2641934"/>
                </a:cubicBezTo>
                <a:cubicBezTo>
                  <a:pt x="2962825" y="2595340"/>
                  <a:pt x="3014632" y="2639208"/>
                  <a:pt x="2939969" y="2607210"/>
                </a:cubicBezTo>
                <a:cubicBezTo>
                  <a:pt x="2927183" y="2601730"/>
                  <a:pt x="2917688" y="2590281"/>
                  <a:pt x="2905245" y="2584060"/>
                </a:cubicBezTo>
                <a:cubicBezTo>
                  <a:pt x="2894332" y="2578604"/>
                  <a:pt x="2858320" y="2572486"/>
                  <a:pt x="2870521" y="2572486"/>
                </a:cubicBezTo>
                <a:cubicBezTo>
                  <a:pt x="3001758" y="2572486"/>
                  <a:pt x="3132881" y="2580202"/>
                  <a:pt x="3264061" y="2584060"/>
                </a:cubicBezTo>
                <a:cubicBezTo>
                  <a:pt x="3275636" y="2587918"/>
                  <a:pt x="3286875" y="2592988"/>
                  <a:pt x="3298785" y="2595635"/>
                </a:cubicBezTo>
                <a:cubicBezTo>
                  <a:pt x="3421020" y="2622799"/>
                  <a:pt x="3324783" y="2592727"/>
                  <a:pt x="3402957" y="2618784"/>
                </a:cubicBezTo>
                <a:cubicBezTo>
                  <a:pt x="3410673" y="2626501"/>
                  <a:pt x="3416345" y="2637054"/>
                  <a:pt x="3426106" y="2641934"/>
                </a:cubicBezTo>
                <a:cubicBezTo>
                  <a:pt x="3440334" y="2649048"/>
                  <a:pt x="3457109" y="2649138"/>
                  <a:pt x="3472405" y="2653508"/>
                </a:cubicBezTo>
                <a:cubicBezTo>
                  <a:pt x="3484136" y="2656860"/>
                  <a:pt x="3495554" y="2661225"/>
                  <a:pt x="3507129" y="2665083"/>
                </a:cubicBezTo>
                <a:cubicBezTo>
                  <a:pt x="3346348" y="2705279"/>
                  <a:pt x="3634800" y="2636447"/>
                  <a:pt x="3194612" y="2688233"/>
                </a:cubicBezTo>
                <a:cubicBezTo>
                  <a:pt x="3171304" y="2690975"/>
                  <a:pt x="3240753" y="2697065"/>
                  <a:pt x="3264061" y="2699807"/>
                </a:cubicBezTo>
                <a:cubicBezTo>
                  <a:pt x="3306384" y="2704786"/>
                  <a:pt x="3348942" y="2707524"/>
                  <a:pt x="3391382" y="2711382"/>
                </a:cubicBezTo>
                <a:cubicBezTo>
                  <a:pt x="3410673" y="2715240"/>
                  <a:pt x="3430591" y="2716736"/>
                  <a:pt x="3449255" y="2722957"/>
                </a:cubicBezTo>
                <a:cubicBezTo>
                  <a:pt x="3510133" y="2743250"/>
                  <a:pt x="3479475" y="2743853"/>
                  <a:pt x="3530278" y="2769255"/>
                </a:cubicBezTo>
                <a:cubicBezTo>
                  <a:pt x="3541191" y="2774711"/>
                  <a:pt x="3554089" y="2775374"/>
                  <a:pt x="3565002" y="2780830"/>
                </a:cubicBezTo>
                <a:cubicBezTo>
                  <a:pt x="3585124" y="2790891"/>
                  <a:pt x="3602754" y="2805493"/>
                  <a:pt x="3622876" y="2815554"/>
                </a:cubicBezTo>
                <a:cubicBezTo>
                  <a:pt x="3666461" y="2837346"/>
                  <a:pt x="3682841" y="2839226"/>
                  <a:pt x="3727048" y="2850278"/>
                </a:cubicBezTo>
                <a:cubicBezTo>
                  <a:pt x="3738623" y="2857994"/>
                  <a:pt x="3761772" y="2859516"/>
                  <a:pt x="3761772" y="2873427"/>
                </a:cubicBezTo>
                <a:cubicBezTo>
                  <a:pt x="3761772" y="2885628"/>
                  <a:pt x="3739239" y="2885490"/>
                  <a:pt x="3727048" y="2885002"/>
                </a:cubicBezTo>
                <a:cubicBezTo>
                  <a:pt x="3641885" y="2881596"/>
                  <a:pt x="3557286" y="2869569"/>
                  <a:pt x="3472405" y="2861853"/>
                </a:cubicBezTo>
                <a:cubicBezTo>
                  <a:pt x="3456972" y="2854136"/>
                  <a:pt x="3440463" y="2848274"/>
                  <a:pt x="3426106" y="2838703"/>
                </a:cubicBezTo>
                <a:cubicBezTo>
                  <a:pt x="3346837" y="2785856"/>
                  <a:pt x="3349580" y="2785326"/>
                  <a:pt x="3298785" y="2734531"/>
                </a:cubicBezTo>
                <a:cubicBezTo>
                  <a:pt x="3294927" y="2722956"/>
                  <a:pt x="3275635" y="2703665"/>
                  <a:pt x="3287210" y="2699807"/>
                </a:cubicBezTo>
                <a:cubicBezTo>
                  <a:pt x="3303579" y="2694351"/>
                  <a:pt x="3317649" y="2716160"/>
                  <a:pt x="3333509" y="2722957"/>
                </a:cubicBezTo>
                <a:cubicBezTo>
                  <a:pt x="3344723" y="2727763"/>
                  <a:pt x="3356809" y="2730247"/>
                  <a:pt x="3368233" y="2734531"/>
                </a:cubicBezTo>
                <a:cubicBezTo>
                  <a:pt x="3478955" y="2776052"/>
                  <a:pt x="3382013" y="2742984"/>
                  <a:pt x="3460830" y="2769255"/>
                </a:cubicBezTo>
                <a:cubicBezTo>
                  <a:pt x="3472405" y="2776972"/>
                  <a:pt x="3483111" y="2786184"/>
                  <a:pt x="3495554" y="2792405"/>
                </a:cubicBezTo>
                <a:cubicBezTo>
                  <a:pt x="3512155" y="2800705"/>
                  <a:pt x="3561749" y="2811847"/>
                  <a:pt x="3576577" y="2815554"/>
                </a:cubicBezTo>
                <a:cubicBezTo>
                  <a:pt x="3676091" y="2881896"/>
                  <a:pt x="3550183" y="2802357"/>
                  <a:pt x="3646025" y="2850278"/>
                </a:cubicBezTo>
                <a:cubicBezTo>
                  <a:pt x="3658467" y="2856499"/>
                  <a:pt x="3669886" y="2864737"/>
                  <a:pt x="3680749" y="2873427"/>
                </a:cubicBezTo>
                <a:cubicBezTo>
                  <a:pt x="3689271" y="2880244"/>
                  <a:pt x="3694138" y="2891697"/>
                  <a:pt x="3703899" y="2896577"/>
                </a:cubicBezTo>
                <a:cubicBezTo>
                  <a:pt x="3725724" y="2907490"/>
                  <a:pt x="3750198" y="2912010"/>
                  <a:pt x="3773347" y="2919726"/>
                </a:cubicBezTo>
                <a:cubicBezTo>
                  <a:pt x="3784922" y="2923584"/>
                  <a:pt x="3796107" y="2928908"/>
                  <a:pt x="3808071" y="2931301"/>
                </a:cubicBezTo>
                <a:cubicBezTo>
                  <a:pt x="3877908" y="2945269"/>
                  <a:pt x="3847280" y="2936655"/>
                  <a:pt x="3900668" y="2954450"/>
                </a:cubicBezTo>
                <a:cubicBezTo>
                  <a:pt x="3818853" y="2899908"/>
                  <a:pt x="3920117" y="2968343"/>
                  <a:pt x="3819645" y="2896577"/>
                </a:cubicBezTo>
                <a:cubicBezTo>
                  <a:pt x="3808325" y="2888491"/>
                  <a:pt x="3797364" y="2879648"/>
                  <a:pt x="3784921" y="2873427"/>
                </a:cubicBezTo>
                <a:cubicBezTo>
                  <a:pt x="3774008" y="2867971"/>
                  <a:pt x="3761928" y="2865205"/>
                  <a:pt x="3750197" y="2861853"/>
                </a:cubicBezTo>
                <a:cubicBezTo>
                  <a:pt x="3734901" y="2857483"/>
                  <a:pt x="3687991" y="2850278"/>
                  <a:pt x="3703899" y="2850278"/>
                </a:cubicBezTo>
                <a:cubicBezTo>
                  <a:pt x="3738837" y="2850278"/>
                  <a:pt x="3773347" y="2857995"/>
                  <a:pt x="3808071" y="2861853"/>
                </a:cubicBezTo>
                <a:cubicBezTo>
                  <a:pt x="3823504" y="2869569"/>
                  <a:pt x="3838349" y="2878594"/>
                  <a:pt x="3854369" y="2885002"/>
                </a:cubicBezTo>
                <a:cubicBezTo>
                  <a:pt x="3877025" y="2894064"/>
                  <a:pt x="3923817" y="2908151"/>
                  <a:pt x="3923817" y="2908151"/>
                </a:cubicBezTo>
                <a:cubicBezTo>
                  <a:pt x="3931534" y="2915868"/>
                  <a:pt x="3937609" y="2925686"/>
                  <a:pt x="3946967" y="2931301"/>
                </a:cubicBezTo>
                <a:cubicBezTo>
                  <a:pt x="3964908" y="2942066"/>
                  <a:pt x="4016415" y="2942281"/>
                  <a:pt x="4016415" y="2977600"/>
                </a:cubicBezTo>
                <a:cubicBezTo>
                  <a:pt x="4016415" y="2991511"/>
                  <a:pt x="3992378" y="2963356"/>
                  <a:pt x="3981691" y="2954450"/>
                </a:cubicBezTo>
                <a:cubicBezTo>
                  <a:pt x="3969116" y="2943971"/>
                  <a:pt x="3960287" y="2929240"/>
                  <a:pt x="3946967" y="2919726"/>
                </a:cubicBezTo>
                <a:cubicBezTo>
                  <a:pt x="3932926" y="2909697"/>
                  <a:pt x="3915464" y="2905454"/>
                  <a:pt x="3900668" y="2896577"/>
                </a:cubicBezTo>
                <a:cubicBezTo>
                  <a:pt x="3876811" y="2882263"/>
                  <a:pt x="3857614" y="2859076"/>
                  <a:pt x="3831220" y="2850278"/>
                </a:cubicBezTo>
                <a:cubicBezTo>
                  <a:pt x="3808071" y="2842562"/>
                  <a:pt x="3785235" y="2833833"/>
                  <a:pt x="3761772" y="2827129"/>
                </a:cubicBezTo>
                <a:cubicBezTo>
                  <a:pt x="3734764" y="2819412"/>
                  <a:pt x="3707146" y="2813578"/>
                  <a:pt x="3680749" y="2803979"/>
                </a:cubicBezTo>
                <a:cubicBezTo>
                  <a:pt x="3664533" y="2798082"/>
                  <a:pt x="3650819" y="2786286"/>
                  <a:pt x="3634450" y="2780830"/>
                </a:cubicBezTo>
                <a:cubicBezTo>
                  <a:pt x="3615786" y="2774609"/>
                  <a:pt x="3595663" y="2774026"/>
                  <a:pt x="3576577" y="2769255"/>
                </a:cubicBezTo>
                <a:cubicBezTo>
                  <a:pt x="3564741" y="2766296"/>
                  <a:pt x="3553428" y="2761539"/>
                  <a:pt x="3541853" y="2757681"/>
                </a:cubicBezTo>
                <a:cubicBezTo>
                  <a:pt x="3534137" y="2749964"/>
                  <a:pt x="3528676" y="2738963"/>
                  <a:pt x="3518704" y="2734531"/>
                </a:cubicBezTo>
                <a:cubicBezTo>
                  <a:pt x="3493037" y="2723123"/>
                  <a:pt x="3464527" y="2719642"/>
                  <a:pt x="3437681" y="2711382"/>
                </a:cubicBezTo>
                <a:cubicBezTo>
                  <a:pt x="3414359" y="2704206"/>
                  <a:pt x="3391382" y="2695949"/>
                  <a:pt x="3368233" y="2688233"/>
                </a:cubicBezTo>
                <a:cubicBezTo>
                  <a:pt x="3318493" y="2638493"/>
                  <a:pt x="3378642" y="2690081"/>
                  <a:pt x="3287210" y="2653508"/>
                </a:cubicBezTo>
                <a:cubicBezTo>
                  <a:pt x="3266778" y="2645335"/>
                  <a:pt x="3172248" y="2580726"/>
                  <a:pt x="3159888" y="2572486"/>
                </a:cubicBezTo>
                <a:cubicBezTo>
                  <a:pt x="3148313" y="2564769"/>
                  <a:pt x="3135001" y="2559173"/>
                  <a:pt x="3125164" y="2549336"/>
                </a:cubicBezTo>
                <a:cubicBezTo>
                  <a:pt x="3113589" y="2537761"/>
                  <a:pt x="3100490" y="2527533"/>
                  <a:pt x="3090440" y="2514612"/>
                </a:cubicBezTo>
                <a:cubicBezTo>
                  <a:pt x="3073359" y="2492651"/>
                  <a:pt x="3044142" y="2445164"/>
                  <a:pt x="3044142" y="2445164"/>
                </a:cubicBezTo>
                <a:cubicBezTo>
                  <a:pt x="3055717" y="2441306"/>
                  <a:pt x="3066902" y="2431196"/>
                  <a:pt x="3078866" y="2433589"/>
                </a:cubicBezTo>
                <a:cubicBezTo>
                  <a:pt x="3089567" y="2435729"/>
                  <a:pt x="3092540" y="2451325"/>
                  <a:pt x="3102015" y="2456739"/>
                </a:cubicBezTo>
                <a:cubicBezTo>
                  <a:pt x="3120054" y="2467047"/>
                  <a:pt x="3140597" y="2472172"/>
                  <a:pt x="3159888" y="2479888"/>
                </a:cubicBezTo>
                <a:cubicBezTo>
                  <a:pt x="3167605" y="2487605"/>
                  <a:pt x="3173958" y="2496985"/>
                  <a:pt x="3183038" y="2503038"/>
                </a:cubicBezTo>
                <a:cubicBezTo>
                  <a:pt x="3229102" y="2533747"/>
                  <a:pt x="3220850" y="2519243"/>
                  <a:pt x="3264061" y="2537762"/>
                </a:cubicBezTo>
                <a:cubicBezTo>
                  <a:pt x="3279920" y="2544559"/>
                  <a:pt x="3318075" y="2576344"/>
                  <a:pt x="3310359" y="2560911"/>
                </a:cubicBezTo>
                <a:cubicBezTo>
                  <a:pt x="3272434" y="2485063"/>
                  <a:pt x="3224642" y="2498343"/>
                  <a:pt x="3171463" y="2445164"/>
                </a:cubicBezTo>
                <a:cubicBezTo>
                  <a:pt x="3159888" y="2433589"/>
                  <a:pt x="3136739" y="2426809"/>
                  <a:pt x="3136739" y="2410440"/>
                </a:cubicBezTo>
                <a:cubicBezTo>
                  <a:pt x="3136739" y="2396529"/>
                  <a:pt x="3159888" y="2425873"/>
                  <a:pt x="3171463" y="2433589"/>
                </a:cubicBezTo>
                <a:cubicBezTo>
                  <a:pt x="3175321" y="2449022"/>
                  <a:pt x="3175924" y="2465659"/>
                  <a:pt x="3183038" y="2479888"/>
                </a:cubicBezTo>
                <a:cubicBezTo>
                  <a:pt x="3197780" y="2509373"/>
                  <a:pt x="3245426" y="2512848"/>
                  <a:pt x="3159888" y="2491463"/>
                </a:cubicBezTo>
                <a:cubicBezTo>
                  <a:pt x="3082824" y="2414399"/>
                  <a:pt x="3155468" y="2497396"/>
                  <a:pt x="3113590" y="2422015"/>
                </a:cubicBezTo>
                <a:cubicBezTo>
                  <a:pt x="3100078" y="2397694"/>
                  <a:pt x="3067291" y="2352567"/>
                  <a:pt x="3067291" y="2352567"/>
                </a:cubicBezTo>
                <a:cubicBezTo>
                  <a:pt x="3078866" y="2348709"/>
                  <a:pt x="3089814" y="2340992"/>
                  <a:pt x="3102015" y="2340992"/>
                </a:cubicBezTo>
                <a:cubicBezTo>
                  <a:pt x="3132322" y="2340992"/>
                  <a:pt x="3162899" y="2373194"/>
                  <a:pt x="3183038" y="2387291"/>
                </a:cubicBezTo>
                <a:cubicBezTo>
                  <a:pt x="3205831" y="2403246"/>
                  <a:pt x="3229337" y="2418156"/>
                  <a:pt x="3252486" y="2433589"/>
                </a:cubicBezTo>
                <a:lnTo>
                  <a:pt x="3321934" y="2479888"/>
                </a:lnTo>
                <a:cubicBezTo>
                  <a:pt x="3333509" y="2483746"/>
                  <a:pt x="3345745" y="2486007"/>
                  <a:pt x="3356658" y="2491463"/>
                </a:cubicBezTo>
                <a:cubicBezTo>
                  <a:pt x="3369100" y="2497684"/>
                  <a:pt x="3380820" y="2505559"/>
                  <a:pt x="3391382" y="2514612"/>
                </a:cubicBezTo>
                <a:cubicBezTo>
                  <a:pt x="3407953" y="2528816"/>
                  <a:pt x="3416976" y="2554009"/>
                  <a:pt x="3437681" y="2560911"/>
                </a:cubicBezTo>
                <a:cubicBezTo>
                  <a:pt x="3476637" y="2573897"/>
                  <a:pt x="3478657" y="2572752"/>
                  <a:pt x="3518704" y="2595635"/>
                </a:cubicBezTo>
                <a:cubicBezTo>
                  <a:pt x="3530782" y="2602537"/>
                  <a:pt x="3540986" y="2612563"/>
                  <a:pt x="3553428" y="2618784"/>
                </a:cubicBezTo>
                <a:cubicBezTo>
                  <a:pt x="3564341" y="2624240"/>
                  <a:pt x="3577239" y="2624903"/>
                  <a:pt x="3588152" y="2630359"/>
                </a:cubicBezTo>
                <a:cubicBezTo>
                  <a:pt x="3677903" y="2675235"/>
                  <a:pt x="3570320" y="2635989"/>
                  <a:pt x="3657600" y="2665083"/>
                </a:cubicBezTo>
                <a:cubicBezTo>
                  <a:pt x="3713485" y="2720970"/>
                  <a:pt x="3642478" y="2652988"/>
                  <a:pt x="3715473" y="2711382"/>
                </a:cubicBezTo>
                <a:cubicBezTo>
                  <a:pt x="3723995" y="2718199"/>
                  <a:pt x="3729893" y="2727983"/>
                  <a:pt x="3738623" y="2734531"/>
                </a:cubicBezTo>
                <a:cubicBezTo>
                  <a:pt x="3760881" y="2751224"/>
                  <a:pt x="3788398" y="2761157"/>
                  <a:pt x="3808071" y="2780830"/>
                </a:cubicBezTo>
                <a:cubicBezTo>
                  <a:pt x="3919503" y="2892265"/>
                  <a:pt x="3800964" y="2779776"/>
                  <a:pt x="3889093" y="2850278"/>
                </a:cubicBezTo>
                <a:cubicBezTo>
                  <a:pt x="3897615" y="2857095"/>
                  <a:pt x="3923156" y="2873427"/>
                  <a:pt x="3912243" y="2873427"/>
                </a:cubicBezTo>
                <a:cubicBezTo>
                  <a:pt x="3895759" y="2873427"/>
                  <a:pt x="3799333" y="2854801"/>
                  <a:pt x="3761772" y="2838703"/>
                </a:cubicBezTo>
                <a:cubicBezTo>
                  <a:pt x="3745913" y="2831906"/>
                  <a:pt x="3731332" y="2822351"/>
                  <a:pt x="3715473" y="2815554"/>
                </a:cubicBezTo>
                <a:cubicBezTo>
                  <a:pt x="3699642" y="2808769"/>
                  <a:pt x="3648276" y="2794133"/>
                  <a:pt x="3634450" y="2792405"/>
                </a:cubicBezTo>
                <a:cubicBezTo>
                  <a:pt x="3567599" y="2784049"/>
                  <a:pt x="3363947" y="2772604"/>
                  <a:pt x="3310359" y="2769255"/>
                </a:cubicBezTo>
                <a:cubicBezTo>
                  <a:pt x="3064824" y="2687411"/>
                  <a:pt x="3369541" y="2787010"/>
                  <a:pt x="3194612" y="2734531"/>
                </a:cubicBezTo>
                <a:cubicBezTo>
                  <a:pt x="3171240" y="2727519"/>
                  <a:pt x="3149392" y="2714289"/>
                  <a:pt x="3125164" y="2711382"/>
                </a:cubicBezTo>
                <a:cubicBezTo>
                  <a:pt x="3052279" y="2702636"/>
                  <a:pt x="2978551" y="2703665"/>
                  <a:pt x="2905245" y="2699807"/>
                </a:cubicBezTo>
                <a:cubicBezTo>
                  <a:pt x="2889812" y="2695949"/>
                  <a:pt x="2874243" y="2692603"/>
                  <a:pt x="2858947" y="2688233"/>
                </a:cubicBezTo>
                <a:cubicBezTo>
                  <a:pt x="2847216" y="2684881"/>
                  <a:pt x="2836060" y="2679617"/>
                  <a:pt x="2824223" y="2676658"/>
                </a:cubicBezTo>
                <a:cubicBezTo>
                  <a:pt x="2805137" y="2671886"/>
                  <a:pt x="2785640" y="2668941"/>
                  <a:pt x="2766349" y="2665083"/>
                </a:cubicBezTo>
                <a:cubicBezTo>
                  <a:pt x="2144011" y="2685488"/>
                  <a:pt x="2258480" y="2658267"/>
                  <a:pt x="1886673" y="2711382"/>
                </a:cubicBezTo>
                <a:cubicBezTo>
                  <a:pt x="1863440" y="2714701"/>
                  <a:pt x="1840173" y="2718040"/>
                  <a:pt x="1817225" y="2722957"/>
                </a:cubicBezTo>
                <a:cubicBezTo>
                  <a:pt x="1786116" y="2729623"/>
                  <a:pt x="1756145" y="2741759"/>
                  <a:pt x="1724628" y="2746106"/>
                </a:cubicBezTo>
                <a:cubicBezTo>
                  <a:pt x="1644002" y="2757227"/>
                  <a:pt x="1400169" y="2769255"/>
                  <a:pt x="1481559" y="2769255"/>
                </a:cubicBezTo>
                <a:cubicBezTo>
                  <a:pt x="1902177" y="2769255"/>
                  <a:pt x="2322653" y="2753822"/>
                  <a:pt x="2743200" y="2746106"/>
                </a:cubicBezTo>
                <a:cubicBezTo>
                  <a:pt x="3345937" y="2703054"/>
                  <a:pt x="3407653" y="2705191"/>
                  <a:pt x="2013995" y="2734531"/>
                </a:cubicBezTo>
                <a:cubicBezTo>
                  <a:pt x="1998091" y="2734866"/>
                  <a:pt x="1983595" y="2745576"/>
                  <a:pt x="1967696" y="2746106"/>
                </a:cubicBezTo>
                <a:cubicBezTo>
                  <a:pt x="1751721" y="2753305"/>
                  <a:pt x="1535575" y="2753823"/>
                  <a:pt x="1319514" y="2757681"/>
                </a:cubicBezTo>
                <a:cubicBezTo>
                  <a:pt x="1307939" y="2761539"/>
                  <a:pt x="1296004" y="2764449"/>
                  <a:pt x="1284790" y="2769255"/>
                </a:cubicBezTo>
                <a:cubicBezTo>
                  <a:pt x="1268930" y="2776052"/>
                  <a:pt x="1254860" y="2786949"/>
                  <a:pt x="1238491" y="2792405"/>
                </a:cubicBezTo>
                <a:cubicBezTo>
                  <a:pt x="1193649" y="2807352"/>
                  <a:pt x="1081462" y="2812993"/>
                  <a:pt x="1053296" y="2815554"/>
                </a:cubicBezTo>
                <a:cubicBezTo>
                  <a:pt x="1014714" y="2811696"/>
                  <a:pt x="974334" y="2816241"/>
                  <a:pt x="937549" y="2803979"/>
                </a:cubicBezTo>
                <a:cubicBezTo>
                  <a:pt x="922457" y="2798949"/>
                  <a:pt x="968100" y="2794655"/>
                  <a:pt x="983848" y="2792405"/>
                </a:cubicBezTo>
                <a:cubicBezTo>
                  <a:pt x="1022233" y="2786922"/>
                  <a:pt x="1060979" y="2784341"/>
                  <a:pt x="1099595" y="2780830"/>
                </a:cubicBezTo>
                <a:cubicBezTo>
                  <a:pt x="1145863" y="2776624"/>
                  <a:pt x="1192040" y="2770123"/>
                  <a:pt x="1238491" y="2769255"/>
                </a:cubicBezTo>
                <a:lnTo>
                  <a:pt x="2338086" y="2757681"/>
                </a:lnTo>
                <a:cubicBezTo>
                  <a:pt x="2412512" y="2732872"/>
                  <a:pt x="2387498" y="2746365"/>
                  <a:pt x="2245488" y="2734531"/>
                </a:cubicBezTo>
                <a:cubicBezTo>
                  <a:pt x="2195357" y="2730353"/>
                  <a:pt x="2145055" y="2728133"/>
                  <a:pt x="2095017" y="2722957"/>
                </a:cubicBezTo>
                <a:cubicBezTo>
                  <a:pt x="2033135" y="2716555"/>
                  <a:pt x="1971409" y="2708605"/>
                  <a:pt x="1909823" y="2699807"/>
                </a:cubicBezTo>
                <a:cubicBezTo>
                  <a:pt x="1836354" y="2689311"/>
                  <a:pt x="1763373" y="2675579"/>
                  <a:pt x="1689904" y="2665083"/>
                </a:cubicBezTo>
                <a:lnTo>
                  <a:pt x="1608881" y="2653508"/>
                </a:lnTo>
                <a:cubicBezTo>
                  <a:pt x="1360044" y="2570563"/>
                  <a:pt x="1563829" y="2630857"/>
                  <a:pt x="972273" y="2618784"/>
                </a:cubicBezTo>
                <a:cubicBezTo>
                  <a:pt x="941407" y="2614926"/>
                  <a:pt x="910782" y="2607210"/>
                  <a:pt x="879676" y="2607210"/>
                </a:cubicBezTo>
                <a:cubicBezTo>
                  <a:pt x="860003" y="2607210"/>
                  <a:pt x="804206" y="2609986"/>
                  <a:pt x="821802" y="2618784"/>
                </a:cubicBezTo>
                <a:cubicBezTo>
                  <a:pt x="853051" y="2634409"/>
                  <a:pt x="891250" y="2626501"/>
                  <a:pt x="925974" y="2630359"/>
                </a:cubicBezTo>
                <a:cubicBezTo>
                  <a:pt x="1219199" y="2626501"/>
                  <a:pt x="1512610" y="2629912"/>
                  <a:pt x="1805650" y="2618784"/>
                </a:cubicBezTo>
                <a:cubicBezTo>
                  <a:pt x="1819551" y="2618256"/>
                  <a:pt x="1826492" y="2596531"/>
                  <a:pt x="1840374" y="2595635"/>
                </a:cubicBezTo>
                <a:cubicBezTo>
                  <a:pt x="2067668" y="2580971"/>
                  <a:pt x="2295645" y="2580202"/>
                  <a:pt x="2523281" y="2572486"/>
                </a:cubicBezTo>
                <a:cubicBezTo>
                  <a:pt x="2654461" y="2580202"/>
                  <a:pt x="2786566" y="2578268"/>
                  <a:pt x="2916820" y="2595635"/>
                </a:cubicBezTo>
                <a:cubicBezTo>
                  <a:pt x="2933923" y="2597915"/>
                  <a:pt x="2885502" y="2610223"/>
                  <a:pt x="2870521" y="2618784"/>
                </a:cubicBezTo>
                <a:cubicBezTo>
                  <a:pt x="2858443" y="2625686"/>
                  <a:pt x="2848583" y="2636454"/>
                  <a:pt x="2835797" y="2641934"/>
                </a:cubicBezTo>
                <a:cubicBezTo>
                  <a:pt x="2808514" y="2653627"/>
                  <a:pt x="2727244" y="2662402"/>
                  <a:pt x="2708476" y="2665083"/>
                </a:cubicBezTo>
                <a:cubicBezTo>
                  <a:pt x="2576322" y="2731160"/>
                  <a:pt x="2705291" y="2677220"/>
                  <a:pt x="2511706" y="2711382"/>
                </a:cubicBezTo>
                <a:cubicBezTo>
                  <a:pt x="2487676" y="2715623"/>
                  <a:pt x="2466572" y="2732462"/>
                  <a:pt x="2442258" y="2734531"/>
                </a:cubicBezTo>
                <a:cubicBezTo>
                  <a:pt x="2256496" y="2750341"/>
                  <a:pt x="1817462" y="2762527"/>
                  <a:pt x="1608881" y="2769255"/>
                </a:cubicBezTo>
                <a:cubicBezTo>
                  <a:pt x="1628172" y="2788546"/>
                  <a:pt x="1644054" y="2811996"/>
                  <a:pt x="1666754" y="2827129"/>
                </a:cubicBezTo>
                <a:cubicBezTo>
                  <a:pt x="1689531" y="2842313"/>
                  <a:pt x="1708137" y="2851439"/>
                  <a:pt x="1724628" y="2873427"/>
                </a:cubicBezTo>
                <a:cubicBezTo>
                  <a:pt x="1834107" y="3019400"/>
                  <a:pt x="1737389" y="2887375"/>
                  <a:pt x="1782501" y="2977600"/>
                </a:cubicBezTo>
                <a:cubicBezTo>
                  <a:pt x="1788722" y="2990042"/>
                  <a:pt x="1799429" y="2999882"/>
                  <a:pt x="1805650" y="3012324"/>
                </a:cubicBezTo>
                <a:cubicBezTo>
                  <a:pt x="1811106" y="3023237"/>
                  <a:pt x="1811300" y="3036383"/>
                  <a:pt x="1817225" y="3047048"/>
                </a:cubicBezTo>
                <a:cubicBezTo>
                  <a:pt x="1830737" y="3071369"/>
                  <a:pt x="1848091" y="3093347"/>
                  <a:pt x="1863524" y="3116496"/>
                </a:cubicBezTo>
                <a:lnTo>
                  <a:pt x="1886673" y="3151220"/>
                </a:lnTo>
                <a:cubicBezTo>
                  <a:pt x="1908917" y="3262434"/>
                  <a:pt x="1883061" y="3159552"/>
                  <a:pt x="1921397" y="3255392"/>
                </a:cubicBezTo>
                <a:cubicBezTo>
                  <a:pt x="1930460" y="3278048"/>
                  <a:pt x="1944547" y="3324840"/>
                  <a:pt x="1944547" y="3324840"/>
                </a:cubicBezTo>
                <a:cubicBezTo>
                  <a:pt x="1948405" y="3232243"/>
                  <a:pt x="1949275" y="3139472"/>
                  <a:pt x="1956121" y="3047048"/>
                </a:cubicBezTo>
                <a:cubicBezTo>
                  <a:pt x="1957022" y="3034881"/>
                  <a:pt x="1961419" y="3022786"/>
                  <a:pt x="1967696" y="3012324"/>
                </a:cubicBezTo>
                <a:cubicBezTo>
                  <a:pt x="1973311" y="3002966"/>
                  <a:pt x="1983129" y="2996891"/>
                  <a:pt x="1990845" y="2989174"/>
                </a:cubicBezTo>
                <a:cubicBezTo>
                  <a:pt x="2012982" y="2922765"/>
                  <a:pt x="1986567" y="2984753"/>
                  <a:pt x="2037144" y="2919726"/>
                </a:cubicBezTo>
                <a:cubicBezTo>
                  <a:pt x="2054225" y="2897765"/>
                  <a:pt x="2083443" y="2850278"/>
                  <a:pt x="2083443" y="2850278"/>
                </a:cubicBezTo>
                <a:cubicBezTo>
                  <a:pt x="2091765" y="2816987"/>
                  <a:pt x="2087814" y="2799041"/>
                  <a:pt x="2118167" y="2780830"/>
                </a:cubicBezTo>
                <a:cubicBezTo>
                  <a:pt x="2128629" y="2774553"/>
                  <a:pt x="2141316" y="2773113"/>
                  <a:pt x="2152891" y="2769255"/>
                </a:cubicBezTo>
                <a:cubicBezTo>
                  <a:pt x="2149033" y="2800121"/>
                  <a:pt x="2151778" y="2832559"/>
                  <a:pt x="2141316" y="2861853"/>
                </a:cubicBezTo>
                <a:cubicBezTo>
                  <a:pt x="2131958" y="2888054"/>
                  <a:pt x="2095017" y="2931301"/>
                  <a:pt x="2095017" y="2931301"/>
                </a:cubicBezTo>
                <a:cubicBezTo>
                  <a:pt x="2068150" y="3011906"/>
                  <a:pt x="2102662" y="2925621"/>
                  <a:pt x="2060293" y="2989174"/>
                </a:cubicBezTo>
                <a:cubicBezTo>
                  <a:pt x="2012767" y="3060462"/>
                  <a:pt x="2061352" y="3011001"/>
                  <a:pt x="2013995" y="3070197"/>
                </a:cubicBezTo>
                <a:cubicBezTo>
                  <a:pt x="1979960" y="3112741"/>
                  <a:pt x="1998235" y="3072082"/>
                  <a:pt x="1967696" y="3128070"/>
                </a:cubicBezTo>
                <a:cubicBezTo>
                  <a:pt x="1951171" y="3158366"/>
                  <a:pt x="1932309" y="3187929"/>
                  <a:pt x="1921397" y="3220668"/>
                </a:cubicBezTo>
                <a:cubicBezTo>
                  <a:pt x="1917539" y="3232243"/>
                  <a:pt x="1916100" y="3244930"/>
                  <a:pt x="1909823" y="3255392"/>
                </a:cubicBezTo>
                <a:cubicBezTo>
                  <a:pt x="1904208" y="3264750"/>
                  <a:pt x="1896031" y="3272926"/>
                  <a:pt x="1886673" y="3278541"/>
                </a:cubicBezTo>
                <a:cubicBezTo>
                  <a:pt x="1876211" y="3284818"/>
                  <a:pt x="1863524" y="3286258"/>
                  <a:pt x="1851949" y="3290116"/>
                </a:cubicBezTo>
                <a:cubicBezTo>
                  <a:pt x="1844233" y="3274683"/>
                  <a:pt x="1838371" y="3258174"/>
                  <a:pt x="1828800" y="3243817"/>
                </a:cubicBezTo>
                <a:cubicBezTo>
                  <a:pt x="1822747" y="3234737"/>
                  <a:pt x="1809482" y="3230886"/>
                  <a:pt x="1805650" y="3220668"/>
                </a:cubicBezTo>
                <a:cubicBezTo>
                  <a:pt x="1797410" y="3198694"/>
                  <a:pt x="1799167" y="3174130"/>
                  <a:pt x="1794076" y="3151220"/>
                </a:cubicBezTo>
                <a:cubicBezTo>
                  <a:pt x="1791429" y="3139310"/>
                  <a:pt x="1785460" y="3128333"/>
                  <a:pt x="1782501" y="3116496"/>
                </a:cubicBezTo>
                <a:lnTo>
                  <a:pt x="1759352" y="3023898"/>
                </a:lnTo>
                <a:cubicBezTo>
                  <a:pt x="1754016" y="2986547"/>
                  <a:pt x="1747737" y="2908090"/>
                  <a:pt x="1724628" y="2873427"/>
                </a:cubicBezTo>
                <a:cubicBezTo>
                  <a:pt x="1709195" y="2850278"/>
                  <a:pt x="1687127" y="2830373"/>
                  <a:pt x="1678329" y="2803979"/>
                </a:cubicBezTo>
                <a:cubicBezTo>
                  <a:pt x="1670613" y="2780830"/>
                  <a:pt x="1631507" y="2728613"/>
                  <a:pt x="1655180" y="2734531"/>
                </a:cubicBezTo>
                <a:lnTo>
                  <a:pt x="1701478" y="2746106"/>
                </a:lnTo>
                <a:cubicBezTo>
                  <a:pt x="1720769" y="2765397"/>
                  <a:pt x="1744219" y="2781279"/>
                  <a:pt x="1759352" y="2803979"/>
                </a:cubicBezTo>
                <a:cubicBezTo>
                  <a:pt x="1788554" y="2847783"/>
                  <a:pt x="1772665" y="2828866"/>
                  <a:pt x="1805650" y="2861853"/>
                </a:cubicBezTo>
                <a:cubicBezTo>
                  <a:pt x="1809508" y="2873428"/>
                  <a:pt x="1811300" y="2885912"/>
                  <a:pt x="1817225" y="2896577"/>
                </a:cubicBezTo>
                <a:cubicBezTo>
                  <a:pt x="1830737" y="2920898"/>
                  <a:pt x="1854726" y="2939631"/>
                  <a:pt x="1863524" y="2966025"/>
                </a:cubicBezTo>
                <a:cubicBezTo>
                  <a:pt x="1867382" y="2977600"/>
                  <a:pt x="1869174" y="2990084"/>
                  <a:pt x="1875099" y="3000749"/>
                </a:cubicBezTo>
                <a:cubicBezTo>
                  <a:pt x="1888610" y="3025070"/>
                  <a:pt x="1912599" y="3043803"/>
                  <a:pt x="1921397" y="3070197"/>
                </a:cubicBezTo>
                <a:cubicBezTo>
                  <a:pt x="1925255" y="3081772"/>
                  <a:pt x="1943124" y="3098153"/>
                  <a:pt x="1932972" y="3104921"/>
                </a:cubicBezTo>
                <a:cubicBezTo>
                  <a:pt x="1919736" y="3113745"/>
                  <a:pt x="1902106" y="3097204"/>
                  <a:pt x="1886673" y="3093346"/>
                </a:cubicBezTo>
                <a:cubicBezTo>
                  <a:pt x="1890531" y="2993032"/>
                  <a:pt x="1885264" y="2891950"/>
                  <a:pt x="1898248" y="2792405"/>
                </a:cubicBezTo>
                <a:cubicBezTo>
                  <a:pt x="1900047" y="2778611"/>
                  <a:pt x="1920976" y="2813224"/>
                  <a:pt x="1921397" y="2827129"/>
                </a:cubicBezTo>
                <a:cubicBezTo>
                  <a:pt x="1924905" y="2942887"/>
                  <a:pt x="1913681" y="3058622"/>
                  <a:pt x="1909823" y="3174369"/>
                </a:cubicBezTo>
                <a:cubicBezTo>
                  <a:pt x="1894390" y="3162794"/>
                  <a:pt x="1873449" y="3156187"/>
                  <a:pt x="1863524" y="3139645"/>
                </a:cubicBezTo>
                <a:cubicBezTo>
                  <a:pt x="1830510" y="3084622"/>
                  <a:pt x="1850298" y="3062485"/>
                  <a:pt x="1828800" y="3012324"/>
                </a:cubicBezTo>
                <a:cubicBezTo>
                  <a:pt x="1823320" y="2999538"/>
                  <a:pt x="1813367" y="2989175"/>
                  <a:pt x="1805650" y="2977600"/>
                </a:cubicBezTo>
                <a:cubicBezTo>
                  <a:pt x="1797934" y="2923585"/>
                  <a:pt x="1782501" y="2870118"/>
                  <a:pt x="1782501" y="2815554"/>
                </a:cubicBezTo>
                <a:cubicBezTo>
                  <a:pt x="1782501" y="2801643"/>
                  <a:pt x="1799429" y="2837836"/>
                  <a:pt x="1805650" y="2850278"/>
                </a:cubicBezTo>
                <a:cubicBezTo>
                  <a:pt x="1814942" y="2868862"/>
                  <a:pt x="1821083" y="2888860"/>
                  <a:pt x="1828800" y="2908151"/>
                </a:cubicBezTo>
                <a:cubicBezTo>
                  <a:pt x="1824942" y="2950592"/>
                  <a:pt x="1832188" y="2995571"/>
                  <a:pt x="1817225" y="3035473"/>
                </a:cubicBezTo>
                <a:cubicBezTo>
                  <a:pt x="1812341" y="3048498"/>
                  <a:pt x="1798475" y="3013946"/>
                  <a:pt x="1794076" y="3000749"/>
                </a:cubicBezTo>
                <a:cubicBezTo>
                  <a:pt x="1786655" y="2978485"/>
                  <a:pt x="1786359" y="2954450"/>
                  <a:pt x="1782501" y="2931301"/>
                </a:cubicBezTo>
                <a:cubicBezTo>
                  <a:pt x="1786359" y="2912010"/>
                  <a:pt x="1777707" y="2884340"/>
                  <a:pt x="1794076" y="2873427"/>
                </a:cubicBezTo>
                <a:cubicBezTo>
                  <a:pt x="1810445" y="2862514"/>
                  <a:pt x="1836587" y="2872712"/>
                  <a:pt x="1851949" y="2885002"/>
                </a:cubicBezTo>
                <a:cubicBezTo>
                  <a:pt x="1877866" y="2905736"/>
                  <a:pt x="1888806" y="2940337"/>
                  <a:pt x="1909823" y="2966025"/>
                </a:cubicBezTo>
                <a:cubicBezTo>
                  <a:pt x="1923644" y="2982917"/>
                  <a:pt x="1940688" y="2996891"/>
                  <a:pt x="1956121" y="3012324"/>
                </a:cubicBezTo>
                <a:cubicBezTo>
                  <a:pt x="1959979" y="3035473"/>
                  <a:pt x="1958980" y="3059982"/>
                  <a:pt x="1967696" y="3081772"/>
                </a:cubicBezTo>
                <a:cubicBezTo>
                  <a:pt x="1989011" y="3135058"/>
                  <a:pt x="2040064" y="3137480"/>
                  <a:pt x="1956121" y="3116496"/>
                </a:cubicBezTo>
                <a:cubicBezTo>
                  <a:pt x="1959979" y="3047048"/>
                  <a:pt x="1961101" y="2977393"/>
                  <a:pt x="1967696" y="2908151"/>
                </a:cubicBezTo>
                <a:cubicBezTo>
                  <a:pt x="1968853" y="2896005"/>
                  <a:pt x="1970644" y="2882054"/>
                  <a:pt x="1979271" y="2873427"/>
                </a:cubicBezTo>
                <a:cubicBezTo>
                  <a:pt x="1987898" y="2864800"/>
                  <a:pt x="2002420" y="2865711"/>
                  <a:pt x="2013995" y="2861853"/>
                </a:cubicBezTo>
                <a:cubicBezTo>
                  <a:pt x="2041002" y="2942876"/>
                  <a:pt x="2013995" y="2939018"/>
                  <a:pt x="2071868" y="2919726"/>
                </a:cubicBezTo>
                <a:cubicBezTo>
                  <a:pt x="2083443" y="2908151"/>
                  <a:pt x="2096113" y="2897577"/>
                  <a:pt x="2106592" y="2885002"/>
                </a:cubicBezTo>
                <a:cubicBezTo>
                  <a:pt x="2115498" y="2874315"/>
                  <a:pt x="2129742" y="2836367"/>
                  <a:pt x="2129742" y="2850278"/>
                </a:cubicBezTo>
                <a:cubicBezTo>
                  <a:pt x="2129742" y="2865838"/>
                  <a:pt x="2104422" y="2937666"/>
                  <a:pt x="2083443" y="2954450"/>
                </a:cubicBezTo>
                <a:cubicBezTo>
                  <a:pt x="2073916" y="2962072"/>
                  <a:pt x="2060294" y="2962167"/>
                  <a:pt x="2048719" y="2966025"/>
                </a:cubicBezTo>
                <a:cubicBezTo>
                  <a:pt x="2052577" y="2946734"/>
                  <a:pt x="2055522" y="2927237"/>
                  <a:pt x="2060293" y="2908151"/>
                </a:cubicBezTo>
                <a:cubicBezTo>
                  <a:pt x="2063252" y="2896314"/>
                  <a:pt x="2063241" y="2882054"/>
                  <a:pt x="2071868" y="2873427"/>
                </a:cubicBezTo>
                <a:cubicBezTo>
                  <a:pt x="2080495" y="2864800"/>
                  <a:pt x="2095017" y="2865711"/>
                  <a:pt x="2106592" y="2861853"/>
                </a:cubicBezTo>
                <a:cubicBezTo>
                  <a:pt x="2102734" y="2912010"/>
                  <a:pt x="2107979" y="2963717"/>
                  <a:pt x="2095017" y="3012324"/>
                </a:cubicBezTo>
                <a:cubicBezTo>
                  <a:pt x="2091433" y="3025765"/>
                  <a:pt x="2069199" y="3024786"/>
                  <a:pt x="2060293" y="3035473"/>
                </a:cubicBezTo>
                <a:cubicBezTo>
                  <a:pt x="2049247" y="3048728"/>
                  <a:pt x="2048373" y="3068671"/>
                  <a:pt x="2037144" y="3081772"/>
                </a:cubicBezTo>
                <a:cubicBezTo>
                  <a:pt x="2024589" y="3096419"/>
                  <a:pt x="2005492" y="3103941"/>
                  <a:pt x="1990845" y="3116496"/>
                </a:cubicBezTo>
                <a:cubicBezTo>
                  <a:pt x="1978417" y="3127149"/>
                  <a:pt x="1967696" y="3139645"/>
                  <a:pt x="1956121" y="3151220"/>
                </a:cubicBezTo>
                <a:cubicBezTo>
                  <a:pt x="1948405" y="3131929"/>
                  <a:pt x="1934565" y="3114062"/>
                  <a:pt x="1932972" y="3093346"/>
                </a:cubicBezTo>
                <a:cubicBezTo>
                  <a:pt x="1924641" y="2985038"/>
                  <a:pt x="1936967" y="3027484"/>
                  <a:pt x="1967696" y="2966025"/>
                </a:cubicBezTo>
                <a:cubicBezTo>
                  <a:pt x="1973152" y="2955112"/>
                  <a:pt x="1973815" y="2942214"/>
                  <a:pt x="1979271" y="2931301"/>
                </a:cubicBezTo>
                <a:cubicBezTo>
                  <a:pt x="1989639" y="2910566"/>
                  <a:pt x="2031631" y="2855974"/>
                  <a:pt x="2048719" y="2850278"/>
                </a:cubicBezTo>
                <a:lnTo>
                  <a:pt x="2083443" y="2838703"/>
                </a:lnTo>
                <a:cubicBezTo>
                  <a:pt x="2096846" y="2878915"/>
                  <a:pt x="2111942" y="2906951"/>
                  <a:pt x="2083443" y="2954450"/>
                </a:cubicBezTo>
                <a:cubicBezTo>
                  <a:pt x="2077828" y="2963808"/>
                  <a:pt x="2068010" y="2939017"/>
                  <a:pt x="2060293" y="2931301"/>
                </a:cubicBezTo>
                <a:lnTo>
                  <a:pt x="2106592" y="2861853"/>
                </a:lnTo>
                <a:cubicBezTo>
                  <a:pt x="2114309" y="2850278"/>
                  <a:pt x="2119905" y="2836966"/>
                  <a:pt x="2129742" y="2827129"/>
                </a:cubicBezTo>
                <a:lnTo>
                  <a:pt x="2187615" y="2769255"/>
                </a:lnTo>
                <a:cubicBezTo>
                  <a:pt x="2178760" y="2804673"/>
                  <a:pt x="2179535" y="2823634"/>
                  <a:pt x="2152891" y="2850278"/>
                </a:cubicBezTo>
                <a:cubicBezTo>
                  <a:pt x="2139250" y="2863919"/>
                  <a:pt x="2120233" y="2871361"/>
                  <a:pt x="2106592" y="2885002"/>
                </a:cubicBezTo>
                <a:cubicBezTo>
                  <a:pt x="2092951" y="2898643"/>
                  <a:pt x="2087919" y="2920600"/>
                  <a:pt x="2071868" y="2931301"/>
                </a:cubicBezTo>
                <a:cubicBezTo>
                  <a:pt x="2033809" y="2956674"/>
                  <a:pt x="1949003" y="2961127"/>
                  <a:pt x="1909823" y="2966025"/>
                </a:cubicBezTo>
                <a:cubicBezTo>
                  <a:pt x="1890532" y="2962167"/>
                  <a:pt x="1868632" y="2964877"/>
                  <a:pt x="1851949" y="2954450"/>
                </a:cubicBezTo>
                <a:cubicBezTo>
                  <a:pt x="1787203" y="2913984"/>
                  <a:pt x="1838790" y="2911563"/>
                  <a:pt x="1805650" y="2861853"/>
                </a:cubicBezTo>
                <a:cubicBezTo>
                  <a:pt x="1797933" y="2850278"/>
                  <a:pt x="1782501" y="2846420"/>
                  <a:pt x="1770926" y="2838703"/>
                </a:cubicBezTo>
                <a:cubicBezTo>
                  <a:pt x="1770926" y="2838703"/>
                  <a:pt x="1777045" y="2862514"/>
                  <a:pt x="1782501" y="2873427"/>
                </a:cubicBezTo>
                <a:cubicBezTo>
                  <a:pt x="1788722" y="2885869"/>
                  <a:pt x="1799429" y="2895709"/>
                  <a:pt x="1805650" y="2908151"/>
                </a:cubicBezTo>
                <a:cubicBezTo>
                  <a:pt x="1810965" y="2918780"/>
                  <a:pt x="1835364" y="2980708"/>
                  <a:pt x="1840374" y="3000749"/>
                </a:cubicBezTo>
                <a:cubicBezTo>
                  <a:pt x="1845145" y="3019835"/>
                  <a:pt x="1847177" y="3039536"/>
                  <a:pt x="1851949" y="3058622"/>
                </a:cubicBezTo>
                <a:cubicBezTo>
                  <a:pt x="1854908" y="3070458"/>
                  <a:pt x="1860172" y="3081615"/>
                  <a:pt x="1863524" y="3093346"/>
                </a:cubicBezTo>
                <a:cubicBezTo>
                  <a:pt x="1867894" y="3108642"/>
                  <a:pt x="1870528" y="3124408"/>
                  <a:pt x="1875099" y="3139645"/>
                </a:cubicBezTo>
                <a:cubicBezTo>
                  <a:pt x="1882111" y="3163017"/>
                  <a:pt x="1898248" y="3209093"/>
                  <a:pt x="1898248" y="3209093"/>
                </a:cubicBezTo>
                <a:cubicBezTo>
                  <a:pt x="1902106" y="3174369"/>
                  <a:pt x="1905490" y="3139589"/>
                  <a:pt x="1909823" y="3104921"/>
                </a:cubicBezTo>
                <a:cubicBezTo>
                  <a:pt x="1913207" y="3077850"/>
                  <a:pt x="1918682" y="3051044"/>
                  <a:pt x="1921397" y="3023898"/>
                </a:cubicBezTo>
                <a:cubicBezTo>
                  <a:pt x="1926402" y="2973842"/>
                  <a:pt x="1924230" y="2922967"/>
                  <a:pt x="1932972" y="2873427"/>
                </a:cubicBezTo>
                <a:cubicBezTo>
                  <a:pt x="1936497" y="2853454"/>
                  <a:pt x="1967388" y="2810229"/>
                  <a:pt x="1979271" y="2792405"/>
                </a:cubicBezTo>
                <a:lnTo>
                  <a:pt x="1157468" y="2780830"/>
                </a:lnTo>
                <a:cubicBezTo>
                  <a:pt x="939108" y="2774928"/>
                  <a:pt x="1565811" y="2720024"/>
                  <a:pt x="1018572" y="2780830"/>
                </a:cubicBezTo>
                <a:cubicBezTo>
                  <a:pt x="914786" y="2815426"/>
                  <a:pt x="990749" y="2792872"/>
                  <a:pt x="763929" y="2815554"/>
                </a:cubicBezTo>
                <a:lnTo>
                  <a:pt x="636607" y="2827129"/>
                </a:lnTo>
                <a:cubicBezTo>
                  <a:pt x="625032" y="2830987"/>
                  <a:pt x="612345" y="2832426"/>
                  <a:pt x="601883" y="2838703"/>
                </a:cubicBezTo>
                <a:cubicBezTo>
                  <a:pt x="551766" y="2868773"/>
                  <a:pt x="609592" y="2860311"/>
                  <a:pt x="544010" y="2873427"/>
                </a:cubicBezTo>
                <a:cubicBezTo>
                  <a:pt x="517258" y="2878777"/>
                  <a:pt x="489935" y="2880747"/>
                  <a:pt x="462987" y="2885002"/>
                </a:cubicBezTo>
                <a:lnTo>
                  <a:pt x="324091" y="2908151"/>
                </a:lnTo>
                <a:cubicBezTo>
                  <a:pt x="302561" y="2929682"/>
                  <a:pt x="292393" y="2936825"/>
                  <a:pt x="277792" y="2966025"/>
                </a:cubicBezTo>
                <a:cubicBezTo>
                  <a:pt x="272336" y="2976938"/>
                  <a:pt x="272985" y="2990597"/>
                  <a:pt x="266217" y="3000749"/>
                </a:cubicBezTo>
                <a:cubicBezTo>
                  <a:pt x="257137" y="3014369"/>
                  <a:pt x="241972" y="3022898"/>
                  <a:pt x="231493" y="3035473"/>
                </a:cubicBezTo>
                <a:cubicBezTo>
                  <a:pt x="222587" y="3046160"/>
                  <a:pt x="220422" y="3063295"/>
                  <a:pt x="208344" y="3070197"/>
                </a:cubicBezTo>
                <a:cubicBezTo>
                  <a:pt x="191263" y="3079958"/>
                  <a:pt x="169557" y="3077001"/>
                  <a:pt x="150471" y="3081772"/>
                </a:cubicBezTo>
                <a:cubicBezTo>
                  <a:pt x="138635" y="3084731"/>
                  <a:pt x="127322" y="3089488"/>
                  <a:pt x="115747" y="3093346"/>
                </a:cubicBezTo>
                <a:cubicBezTo>
                  <a:pt x="104172" y="3101063"/>
                  <a:pt x="94934" y="3116496"/>
                  <a:pt x="81023" y="3116496"/>
                </a:cubicBezTo>
                <a:cubicBezTo>
                  <a:pt x="70110" y="3116496"/>
                  <a:pt x="52993" y="3103107"/>
                  <a:pt x="57873" y="3093346"/>
                </a:cubicBezTo>
                <a:cubicBezTo>
                  <a:pt x="65589" y="3077913"/>
                  <a:pt x="88739" y="3077913"/>
                  <a:pt x="104172" y="3070197"/>
                </a:cubicBezTo>
                <a:cubicBezTo>
                  <a:pt x="146612" y="3027757"/>
                  <a:pt x="198200" y="2992815"/>
                  <a:pt x="231493" y="2942876"/>
                </a:cubicBezTo>
                <a:cubicBezTo>
                  <a:pt x="254440" y="2908456"/>
                  <a:pt x="274339" y="2868961"/>
                  <a:pt x="324091" y="2861853"/>
                </a:cubicBezTo>
                <a:lnTo>
                  <a:pt x="405114" y="2850278"/>
                </a:lnTo>
                <a:cubicBezTo>
                  <a:pt x="412830" y="2838703"/>
                  <a:pt x="417400" y="2824244"/>
                  <a:pt x="428263" y="2815554"/>
                </a:cubicBezTo>
                <a:cubicBezTo>
                  <a:pt x="437790" y="2807932"/>
                  <a:pt x="452074" y="2809435"/>
                  <a:pt x="462987" y="2803979"/>
                </a:cubicBezTo>
                <a:cubicBezTo>
                  <a:pt x="492189" y="2789378"/>
                  <a:pt x="499329" y="2779212"/>
                  <a:pt x="520861" y="2757681"/>
                </a:cubicBezTo>
                <a:cubicBezTo>
                  <a:pt x="557199" y="2648662"/>
                  <a:pt x="504744" y="2788778"/>
                  <a:pt x="555585" y="2699807"/>
                </a:cubicBezTo>
                <a:cubicBezTo>
                  <a:pt x="608634" y="2606971"/>
                  <a:pt x="541002" y="2670233"/>
                  <a:pt x="625033" y="2607210"/>
                </a:cubicBezTo>
                <a:cubicBezTo>
                  <a:pt x="629908" y="2592584"/>
                  <a:pt x="637058" y="2553876"/>
                  <a:pt x="659757" y="2549336"/>
                </a:cubicBezTo>
                <a:cubicBezTo>
                  <a:pt x="671721" y="2546943"/>
                  <a:pt x="682906" y="2557053"/>
                  <a:pt x="694481" y="2560911"/>
                </a:cubicBezTo>
                <a:cubicBezTo>
                  <a:pt x="690623" y="2580202"/>
                  <a:pt x="691704" y="2601188"/>
                  <a:pt x="682906" y="2618784"/>
                </a:cubicBezTo>
                <a:cubicBezTo>
                  <a:pt x="675585" y="2633425"/>
                  <a:pt x="661277" y="2643687"/>
                  <a:pt x="648182" y="2653508"/>
                </a:cubicBezTo>
                <a:cubicBezTo>
                  <a:pt x="556721" y="2722104"/>
                  <a:pt x="576918" y="2711988"/>
                  <a:pt x="509286" y="2734531"/>
                </a:cubicBezTo>
                <a:cubicBezTo>
                  <a:pt x="505428" y="2746106"/>
                  <a:pt x="504803" y="2759327"/>
                  <a:pt x="497711" y="2769255"/>
                </a:cubicBezTo>
                <a:cubicBezTo>
                  <a:pt x="482255" y="2790894"/>
                  <a:pt x="429555" y="2836312"/>
                  <a:pt x="405114" y="2850278"/>
                </a:cubicBezTo>
                <a:cubicBezTo>
                  <a:pt x="394521" y="2856331"/>
                  <a:pt x="381965" y="2857995"/>
                  <a:pt x="370390" y="2861853"/>
                </a:cubicBezTo>
                <a:cubicBezTo>
                  <a:pt x="291572" y="2940668"/>
                  <a:pt x="414743" y="2820528"/>
                  <a:pt x="312516" y="2908151"/>
                </a:cubicBezTo>
                <a:cubicBezTo>
                  <a:pt x="242609" y="2968071"/>
                  <a:pt x="295297" y="2944756"/>
                  <a:pt x="231493" y="2966025"/>
                </a:cubicBezTo>
                <a:cubicBezTo>
                  <a:pt x="219918" y="2977600"/>
                  <a:pt x="210389" y="2991669"/>
                  <a:pt x="196769" y="3000749"/>
                </a:cubicBezTo>
                <a:cubicBezTo>
                  <a:pt x="186617" y="3007517"/>
                  <a:pt x="172638" y="3006271"/>
                  <a:pt x="162045" y="3012324"/>
                </a:cubicBezTo>
                <a:cubicBezTo>
                  <a:pt x="145296" y="3021895"/>
                  <a:pt x="131445" y="3035835"/>
                  <a:pt x="115747" y="3047048"/>
                </a:cubicBezTo>
                <a:cubicBezTo>
                  <a:pt x="104427" y="3055134"/>
                  <a:pt x="91585" y="3061144"/>
                  <a:pt x="81023" y="3070197"/>
                </a:cubicBezTo>
                <a:cubicBezTo>
                  <a:pt x="11117" y="3130116"/>
                  <a:pt x="63804" y="3106803"/>
                  <a:pt x="0" y="3128070"/>
                </a:cubicBezTo>
                <a:cubicBezTo>
                  <a:pt x="3858" y="3108779"/>
                  <a:pt x="1813" y="3087278"/>
                  <a:pt x="11574" y="3070197"/>
                </a:cubicBezTo>
                <a:cubicBezTo>
                  <a:pt x="18476" y="3058119"/>
                  <a:pt x="35902" y="3056290"/>
                  <a:pt x="46299" y="3047048"/>
                </a:cubicBezTo>
                <a:cubicBezTo>
                  <a:pt x="70768" y="3025298"/>
                  <a:pt x="84689" y="2987953"/>
                  <a:pt x="115747" y="2977600"/>
                </a:cubicBezTo>
                <a:cubicBezTo>
                  <a:pt x="152421" y="2965375"/>
                  <a:pt x="153143" y="2968518"/>
                  <a:pt x="185195" y="2942876"/>
                </a:cubicBezTo>
                <a:cubicBezTo>
                  <a:pt x="193716" y="2936059"/>
                  <a:pt x="201527" y="2928248"/>
                  <a:pt x="208344" y="2919726"/>
                </a:cubicBezTo>
                <a:cubicBezTo>
                  <a:pt x="217034" y="2908863"/>
                  <a:pt x="220173" y="2893088"/>
                  <a:pt x="231493" y="2885002"/>
                </a:cubicBezTo>
                <a:cubicBezTo>
                  <a:pt x="248400" y="2872926"/>
                  <a:pt x="270076" y="2869569"/>
                  <a:pt x="289367" y="2861853"/>
                </a:cubicBezTo>
                <a:cubicBezTo>
                  <a:pt x="368156" y="2783060"/>
                  <a:pt x="245048" y="2903147"/>
                  <a:pt x="347240" y="2815554"/>
                </a:cubicBezTo>
                <a:cubicBezTo>
                  <a:pt x="363811" y="2801350"/>
                  <a:pt x="376079" y="2782350"/>
                  <a:pt x="393539" y="2769255"/>
                </a:cubicBezTo>
                <a:cubicBezTo>
                  <a:pt x="420363" y="2749137"/>
                  <a:pt x="453834" y="2727445"/>
                  <a:pt x="474562" y="2699807"/>
                </a:cubicBezTo>
                <a:cubicBezTo>
                  <a:pt x="488060" y="2681809"/>
                  <a:pt x="495474" y="2659692"/>
                  <a:pt x="509286" y="2641934"/>
                </a:cubicBezTo>
                <a:cubicBezTo>
                  <a:pt x="522686" y="2624706"/>
                  <a:pt x="540152" y="2611068"/>
                  <a:pt x="555585" y="2595635"/>
                </a:cubicBezTo>
                <a:lnTo>
                  <a:pt x="590309" y="2560911"/>
                </a:lnTo>
                <a:cubicBezTo>
                  <a:pt x="601884" y="2549336"/>
                  <a:pt x="609504" y="2531363"/>
                  <a:pt x="625033" y="2526187"/>
                </a:cubicBezTo>
                <a:lnTo>
                  <a:pt x="659757" y="2514612"/>
                </a:lnTo>
                <a:cubicBezTo>
                  <a:pt x="667473" y="2522329"/>
                  <a:pt x="682906" y="2526849"/>
                  <a:pt x="682906" y="2537762"/>
                </a:cubicBezTo>
                <a:cubicBezTo>
                  <a:pt x="682906" y="2562164"/>
                  <a:pt x="672690" y="2586518"/>
                  <a:pt x="659757" y="2607210"/>
                </a:cubicBezTo>
                <a:cubicBezTo>
                  <a:pt x="652384" y="2619006"/>
                  <a:pt x="636353" y="2622273"/>
                  <a:pt x="625033" y="2630359"/>
                </a:cubicBezTo>
                <a:cubicBezTo>
                  <a:pt x="609335" y="2641572"/>
                  <a:pt x="593381" y="2652528"/>
                  <a:pt x="578734" y="2665083"/>
                </a:cubicBezTo>
                <a:cubicBezTo>
                  <a:pt x="566306" y="2675736"/>
                  <a:pt x="556329" y="2689028"/>
                  <a:pt x="544010" y="2699807"/>
                </a:cubicBezTo>
                <a:cubicBezTo>
                  <a:pt x="525418" y="2716075"/>
                  <a:pt x="503605" y="2728637"/>
                  <a:pt x="486136" y="2746106"/>
                </a:cubicBezTo>
                <a:cubicBezTo>
                  <a:pt x="472495" y="2759747"/>
                  <a:pt x="465053" y="2778764"/>
                  <a:pt x="451412" y="2792405"/>
                </a:cubicBezTo>
                <a:cubicBezTo>
                  <a:pt x="437771" y="2806046"/>
                  <a:pt x="419532" y="2814313"/>
                  <a:pt x="405114" y="2827129"/>
                </a:cubicBezTo>
                <a:cubicBezTo>
                  <a:pt x="384723" y="2845254"/>
                  <a:pt x="365205" y="2864470"/>
                  <a:pt x="347240" y="2885002"/>
                </a:cubicBezTo>
                <a:cubicBezTo>
                  <a:pt x="338080" y="2895471"/>
                  <a:pt x="333144" y="2909164"/>
                  <a:pt x="324091" y="2919726"/>
                </a:cubicBezTo>
                <a:cubicBezTo>
                  <a:pt x="299240" y="2948718"/>
                  <a:pt x="264238" y="2980284"/>
                  <a:pt x="231493" y="3000749"/>
                </a:cubicBezTo>
                <a:cubicBezTo>
                  <a:pt x="198802" y="3021181"/>
                  <a:pt x="184226" y="3024221"/>
                  <a:pt x="150471" y="3035473"/>
                </a:cubicBezTo>
                <a:cubicBezTo>
                  <a:pt x="94335" y="3091609"/>
                  <a:pt x="116279" y="3063612"/>
                  <a:pt x="81023" y="3116496"/>
                </a:cubicBezTo>
                <a:cubicBezTo>
                  <a:pt x="92598" y="3124212"/>
                  <a:pt x="101857" y="3138873"/>
                  <a:pt x="115747" y="3139645"/>
                </a:cubicBezTo>
                <a:cubicBezTo>
                  <a:pt x="315069" y="3150718"/>
                  <a:pt x="230401" y="3135635"/>
                  <a:pt x="335666" y="3116496"/>
                </a:cubicBezTo>
                <a:cubicBezTo>
                  <a:pt x="362508" y="3111616"/>
                  <a:pt x="389681" y="3108779"/>
                  <a:pt x="416688" y="3104921"/>
                </a:cubicBezTo>
                <a:cubicBezTo>
                  <a:pt x="522900" y="3069516"/>
                  <a:pt x="357555" y="3128699"/>
                  <a:pt x="497711" y="3058622"/>
                </a:cubicBezTo>
                <a:cubicBezTo>
                  <a:pt x="519536" y="3047709"/>
                  <a:pt x="567159" y="3035473"/>
                  <a:pt x="567159" y="3035473"/>
                </a:cubicBezTo>
                <a:cubicBezTo>
                  <a:pt x="578734" y="3023898"/>
                  <a:pt x="591404" y="3013324"/>
                  <a:pt x="601883" y="3000749"/>
                </a:cubicBezTo>
                <a:cubicBezTo>
                  <a:pt x="610789" y="2990062"/>
                  <a:pt x="615196" y="2975862"/>
                  <a:pt x="625033" y="2966025"/>
                </a:cubicBezTo>
                <a:cubicBezTo>
                  <a:pt x="643830" y="2947228"/>
                  <a:pt x="684877" y="2931828"/>
                  <a:pt x="706055" y="2919726"/>
                </a:cubicBezTo>
                <a:cubicBezTo>
                  <a:pt x="768223" y="2884201"/>
                  <a:pt x="711039" y="2904013"/>
                  <a:pt x="787078" y="2885002"/>
                </a:cubicBezTo>
                <a:cubicBezTo>
                  <a:pt x="798653" y="2877286"/>
                  <a:pt x="811333" y="2871013"/>
                  <a:pt x="821802" y="2861853"/>
                </a:cubicBezTo>
                <a:cubicBezTo>
                  <a:pt x="842334" y="2843888"/>
                  <a:pt x="902376" y="2788846"/>
                  <a:pt x="879676" y="2803979"/>
                </a:cubicBezTo>
                <a:lnTo>
                  <a:pt x="810228" y="2850278"/>
                </a:lnTo>
                <a:cubicBezTo>
                  <a:pt x="798653" y="2857994"/>
                  <a:pt x="788701" y="2869028"/>
                  <a:pt x="775504" y="2873427"/>
                </a:cubicBezTo>
                <a:cubicBezTo>
                  <a:pt x="734527" y="2887086"/>
                  <a:pt x="737386" y="2884315"/>
                  <a:pt x="694481" y="2908151"/>
                </a:cubicBezTo>
                <a:cubicBezTo>
                  <a:pt x="674815" y="2919077"/>
                  <a:pt x="657088" y="2933566"/>
                  <a:pt x="636607" y="2942876"/>
                </a:cubicBezTo>
                <a:cubicBezTo>
                  <a:pt x="580258" y="2968489"/>
                  <a:pt x="557217" y="2966781"/>
                  <a:pt x="497711" y="2977600"/>
                </a:cubicBezTo>
                <a:cubicBezTo>
                  <a:pt x="478355" y="2981119"/>
                  <a:pt x="459129" y="2985316"/>
                  <a:pt x="439838" y="2989174"/>
                </a:cubicBezTo>
                <a:cubicBezTo>
                  <a:pt x="420547" y="3000749"/>
                  <a:pt x="403151" y="3016331"/>
                  <a:pt x="381964" y="3023898"/>
                </a:cubicBezTo>
                <a:cubicBezTo>
                  <a:pt x="348465" y="3035862"/>
                  <a:pt x="311994" y="3037276"/>
                  <a:pt x="277792" y="3047048"/>
                </a:cubicBezTo>
                <a:cubicBezTo>
                  <a:pt x="257814" y="3052756"/>
                  <a:pt x="239630" y="3063627"/>
                  <a:pt x="219919" y="3070197"/>
                </a:cubicBezTo>
                <a:cubicBezTo>
                  <a:pt x="204827" y="3075228"/>
                  <a:pt x="189271" y="3078926"/>
                  <a:pt x="173620" y="3081772"/>
                </a:cubicBezTo>
                <a:cubicBezTo>
                  <a:pt x="146778" y="3086652"/>
                  <a:pt x="65315" y="3093346"/>
                  <a:pt x="92597" y="3093346"/>
                </a:cubicBezTo>
                <a:cubicBezTo>
                  <a:pt x="139056" y="3093346"/>
                  <a:pt x="185194" y="3085630"/>
                  <a:pt x="231493" y="3081772"/>
                </a:cubicBezTo>
                <a:cubicBezTo>
                  <a:pt x="372894" y="3046421"/>
                  <a:pt x="292369" y="3061062"/>
                  <a:pt x="474562" y="3047048"/>
                </a:cubicBezTo>
                <a:cubicBezTo>
                  <a:pt x="498382" y="3023227"/>
                  <a:pt x="511907" y="3007518"/>
                  <a:pt x="544010" y="2989174"/>
                </a:cubicBezTo>
                <a:cubicBezTo>
                  <a:pt x="554603" y="2983121"/>
                  <a:pt x="567159" y="2981458"/>
                  <a:pt x="578734" y="2977600"/>
                </a:cubicBezTo>
                <a:cubicBezTo>
                  <a:pt x="637387" y="2918945"/>
                  <a:pt x="561481" y="2987951"/>
                  <a:pt x="636607" y="2942876"/>
                </a:cubicBezTo>
                <a:cubicBezTo>
                  <a:pt x="716054" y="2895208"/>
                  <a:pt x="596109" y="2940943"/>
                  <a:pt x="694481" y="2908151"/>
                </a:cubicBezTo>
                <a:cubicBezTo>
                  <a:pt x="734164" y="2848626"/>
                  <a:pt x="697238" y="2894370"/>
                  <a:pt x="752354" y="2850278"/>
                </a:cubicBezTo>
                <a:cubicBezTo>
                  <a:pt x="797750" y="2813962"/>
                  <a:pt x="749926" y="2835655"/>
                  <a:pt x="810228" y="2815554"/>
                </a:cubicBezTo>
                <a:cubicBezTo>
                  <a:pt x="803274" y="2836415"/>
                  <a:pt x="795136" y="2870979"/>
                  <a:pt x="775504" y="2885002"/>
                </a:cubicBezTo>
                <a:cubicBezTo>
                  <a:pt x="735700" y="2913433"/>
                  <a:pt x="720078" y="2901140"/>
                  <a:pt x="682906" y="2919726"/>
                </a:cubicBezTo>
                <a:cubicBezTo>
                  <a:pt x="670464" y="2925947"/>
                  <a:pt x="661256" y="2938122"/>
                  <a:pt x="648182" y="2942876"/>
                </a:cubicBezTo>
                <a:cubicBezTo>
                  <a:pt x="618282" y="2953749"/>
                  <a:pt x="586108" y="2957048"/>
                  <a:pt x="555585" y="2966025"/>
                </a:cubicBezTo>
                <a:cubicBezTo>
                  <a:pt x="520470" y="2976353"/>
                  <a:pt x="487647" y="2995572"/>
                  <a:pt x="451412" y="3000749"/>
                </a:cubicBezTo>
                <a:cubicBezTo>
                  <a:pt x="416647" y="3005716"/>
                  <a:pt x="349741" y="3013746"/>
                  <a:pt x="312516" y="3023898"/>
                </a:cubicBezTo>
                <a:cubicBezTo>
                  <a:pt x="288974" y="3030318"/>
                  <a:pt x="265724" y="3037985"/>
                  <a:pt x="243068" y="3047048"/>
                </a:cubicBezTo>
                <a:cubicBezTo>
                  <a:pt x="165917" y="3077909"/>
                  <a:pt x="227237" y="3063146"/>
                  <a:pt x="162045" y="3081772"/>
                </a:cubicBezTo>
                <a:cubicBezTo>
                  <a:pt x="146749" y="3086142"/>
                  <a:pt x="131043" y="3088976"/>
                  <a:pt x="115747" y="3093346"/>
                </a:cubicBezTo>
                <a:cubicBezTo>
                  <a:pt x="104016" y="3096698"/>
                  <a:pt x="72396" y="3113548"/>
                  <a:pt x="81023" y="3104921"/>
                </a:cubicBezTo>
                <a:cubicBezTo>
                  <a:pt x="100696" y="3085248"/>
                  <a:pt x="127322" y="3074055"/>
                  <a:pt x="150471" y="3058622"/>
                </a:cubicBezTo>
                <a:cubicBezTo>
                  <a:pt x="162046" y="3050906"/>
                  <a:pt x="174066" y="3043820"/>
                  <a:pt x="185195" y="3035473"/>
                </a:cubicBezTo>
                <a:cubicBezTo>
                  <a:pt x="200628" y="3023898"/>
                  <a:pt x="214744" y="3010320"/>
                  <a:pt x="231493" y="3000749"/>
                </a:cubicBezTo>
                <a:cubicBezTo>
                  <a:pt x="242086" y="2994696"/>
                  <a:pt x="254642" y="2993032"/>
                  <a:pt x="266217" y="2989174"/>
                </a:cubicBezTo>
                <a:cubicBezTo>
                  <a:pt x="319300" y="2936093"/>
                  <a:pt x="251570" y="2998941"/>
                  <a:pt x="335666" y="2942876"/>
                </a:cubicBezTo>
                <a:cubicBezTo>
                  <a:pt x="399222" y="2900505"/>
                  <a:pt x="312931" y="2935021"/>
                  <a:pt x="393539" y="2908151"/>
                </a:cubicBezTo>
                <a:cubicBezTo>
                  <a:pt x="401255" y="2896576"/>
                  <a:pt x="407998" y="2884290"/>
                  <a:pt x="416688" y="2873427"/>
                </a:cubicBezTo>
                <a:cubicBezTo>
                  <a:pt x="435536" y="2849867"/>
                  <a:pt x="448781" y="2844316"/>
                  <a:pt x="474562" y="2827129"/>
                </a:cubicBezTo>
                <a:cubicBezTo>
                  <a:pt x="482278" y="2815554"/>
                  <a:pt x="489021" y="2803268"/>
                  <a:pt x="497711" y="2792405"/>
                </a:cubicBezTo>
                <a:cubicBezTo>
                  <a:pt x="504528" y="2783883"/>
                  <a:pt x="515246" y="2778613"/>
                  <a:pt x="520861" y="2769255"/>
                </a:cubicBezTo>
                <a:cubicBezTo>
                  <a:pt x="527138" y="2758793"/>
                  <a:pt x="526158" y="2744993"/>
                  <a:pt x="532435" y="2734531"/>
                </a:cubicBezTo>
                <a:cubicBezTo>
                  <a:pt x="543429" y="2716207"/>
                  <a:pt x="574539" y="2698746"/>
                  <a:pt x="590309" y="2688233"/>
                </a:cubicBezTo>
                <a:cubicBezTo>
                  <a:pt x="594167" y="2676658"/>
                  <a:pt x="589682" y="2653508"/>
                  <a:pt x="601883" y="2653508"/>
                </a:cubicBezTo>
                <a:cubicBezTo>
                  <a:pt x="614084" y="2653508"/>
                  <a:pt x="616810" y="2676501"/>
                  <a:pt x="613458" y="2688233"/>
                </a:cubicBezTo>
                <a:cubicBezTo>
                  <a:pt x="609511" y="2702048"/>
                  <a:pt x="542738" y="2777396"/>
                  <a:pt x="532435" y="2780830"/>
                </a:cubicBezTo>
                <a:cubicBezTo>
                  <a:pt x="445152" y="2809925"/>
                  <a:pt x="552741" y="2770677"/>
                  <a:pt x="462987" y="2815554"/>
                </a:cubicBezTo>
                <a:cubicBezTo>
                  <a:pt x="444403" y="2824846"/>
                  <a:pt x="424100" y="2830265"/>
                  <a:pt x="405114" y="2838703"/>
                </a:cubicBezTo>
                <a:cubicBezTo>
                  <a:pt x="389346" y="2845711"/>
                  <a:pt x="374836" y="2855445"/>
                  <a:pt x="358815" y="2861853"/>
                </a:cubicBezTo>
                <a:cubicBezTo>
                  <a:pt x="279771" y="2893471"/>
                  <a:pt x="306403" y="2871959"/>
                  <a:pt x="243068" y="2908151"/>
                </a:cubicBezTo>
                <a:cubicBezTo>
                  <a:pt x="184938" y="2941368"/>
                  <a:pt x="232011" y="2924465"/>
                  <a:pt x="162045" y="2954450"/>
                </a:cubicBezTo>
                <a:cubicBezTo>
                  <a:pt x="150831" y="2959256"/>
                  <a:pt x="138234" y="2960569"/>
                  <a:pt x="127321" y="2966025"/>
                </a:cubicBezTo>
                <a:cubicBezTo>
                  <a:pt x="114879" y="2972246"/>
                  <a:pt x="79101" y="2985800"/>
                  <a:pt x="92597" y="2989174"/>
                </a:cubicBezTo>
                <a:cubicBezTo>
                  <a:pt x="119064" y="2995791"/>
                  <a:pt x="146612" y="2981458"/>
                  <a:pt x="173620" y="2977600"/>
                </a:cubicBezTo>
                <a:cubicBezTo>
                  <a:pt x="185195" y="2973742"/>
                  <a:pt x="197679" y="2971950"/>
                  <a:pt x="208344" y="2966025"/>
                </a:cubicBezTo>
                <a:cubicBezTo>
                  <a:pt x="232665" y="2952513"/>
                  <a:pt x="251398" y="2928524"/>
                  <a:pt x="277792" y="2919726"/>
                </a:cubicBezTo>
                <a:cubicBezTo>
                  <a:pt x="312593" y="2908125"/>
                  <a:pt x="317324" y="2909932"/>
                  <a:pt x="347240" y="2885002"/>
                </a:cubicBezTo>
                <a:cubicBezTo>
                  <a:pt x="359815" y="2874523"/>
                  <a:pt x="369389" y="2860757"/>
                  <a:pt x="381964" y="2850278"/>
                </a:cubicBezTo>
                <a:cubicBezTo>
                  <a:pt x="392651" y="2841372"/>
                  <a:pt x="405825" y="2835819"/>
                  <a:pt x="416688" y="2827129"/>
                </a:cubicBezTo>
                <a:cubicBezTo>
                  <a:pt x="425210" y="2820312"/>
                  <a:pt x="430758" y="2810032"/>
                  <a:pt x="439838" y="2803979"/>
                </a:cubicBezTo>
                <a:cubicBezTo>
                  <a:pt x="454194" y="2794408"/>
                  <a:pt x="471341" y="2789707"/>
                  <a:pt x="486136" y="2780830"/>
                </a:cubicBezTo>
                <a:cubicBezTo>
                  <a:pt x="509994" y="2766516"/>
                  <a:pt x="555585" y="2734531"/>
                  <a:pt x="555585" y="2734531"/>
                </a:cubicBezTo>
                <a:cubicBezTo>
                  <a:pt x="613295" y="2647965"/>
                  <a:pt x="608644" y="2694532"/>
                  <a:pt x="590309" y="2630359"/>
                </a:cubicBezTo>
                <a:cubicBezTo>
                  <a:pt x="585939" y="2615063"/>
                  <a:pt x="582592" y="2599493"/>
                  <a:pt x="578734" y="2584060"/>
                </a:cubicBezTo>
                <a:cubicBezTo>
                  <a:pt x="582592" y="2499179"/>
                  <a:pt x="583792" y="2414135"/>
                  <a:pt x="590309" y="2329417"/>
                </a:cubicBezTo>
                <a:cubicBezTo>
                  <a:pt x="591763" y="2310519"/>
                  <a:pt x="606884" y="2268116"/>
                  <a:pt x="613458" y="2248395"/>
                </a:cubicBezTo>
                <a:cubicBezTo>
                  <a:pt x="617316" y="2225245"/>
                  <a:pt x="619942" y="2201856"/>
                  <a:pt x="625033" y="2178946"/>
                </a:cubicBezTo>
                <a:cubicBezTo>
                  <a:pt x="627680" y="2167036"/>
                  <a:pt x="634882" y="2156300"/>
                  <a:pt x="636607" y="2144222"/>
                </a:cubicBezTo>
                <a:cubicBezTo>
                  <a:pt x="646489" y="2075049"/>
                  <a:pt x="652040" y="2005326"/>
                  <a:pt x="659757" y="1935878"/>
                </a:cubicBezTo>
                <a:cubicBezTo>
                  <a:pt x="663615" y="1866430"/>
                  <a:pt x="661013" y="1796320"/>
                  <a:pt x="671331" y="1727534"/>
                </a:cubicBezTo>
                <a:cubicBezTo>
                  <a:pt x="672950" y="1716742"/>
                  <a:pt x="691030" y="1694031"/>
                  <a:pt x="694481" y="1704384"/>
                </a:cubicBezTo>
                <a:cubicBezTo>
                  <a:pt x="707174" y="1742462"/>
                  <a:pt x="674730" y="1769532"/>
                  <a:pt x="659757" y="1796982"/>
                </a:cubicBezTo>
                <a:cubicBezTo>
                  <a:pt x="643232" y="1827277"/>
                  <a:pt x="624371" y="1856841"/>
                  <a:pt x="613458" y="1889579"/>
                </a:cubicBezTo>
                <a:cubicBezTo>
                  <a:pt x="609600" y="1901154"/>
                  <a:pt x="607339" y="1913390"/>
                  <a:pt x="601883" y="1924303"/>
                </a:cubicBezTo>
                <a:cubicBezTo>
                  <a:pt x="595662" y="1936745"/>
                  <a:pt x="586450" y="1947452"/>
                  <a:pt x="578734" y="1959027"/>
                </a:cubicBezTo>
                <a:cubicBezTo>
                  <a:pt x="582592" y="1932020"/>
                  <a:pt x="585429" y="1904847"/>
                  <a:pt x="590309" y="1878005"/>
                </a:cubicBezTo>
                <a:cubicBezTo>
                  <a:pt x="597308" y="1839510"/>
                  <a:pt x="612948" y="1798514"/>
                  <a:pt x="625033" y="1762258"/>
                </a:cubicBezTo>
                <a:cubicBezTo>
                  <a:pt x="652781" y="1679015"/>
                  <a:pt x="619119" y="1782954"/>
                  <a:pt x="648182" y="1681235"/>
                </a:cubicBezTo>
                <a:cubicBezTo>
                  <a:pt x="651534" y="1669504"/>
                  <a:pt x="659757" y="1634310"/>
                  <a:pt x="659757" y="1646511"/>
                </a:cubicBezTo>
                <a:cubicBezTo>
                  <a:pt x="659757" y="1656642"/>
                  <a:pt x="648543" y="1730789"/>
                  <a:pt x="636607" y="1750683"/>
                </a:cubicBezTo>
                <a:cubicBezTo>
                  <a:pt x="630992" y="1760041"/>
                  <a:pt x="621174" y="1766116"/>
                  <a:pt x="613458" y="1773833"/>
                </a:cubicBezTo>
                <a:cubicBezTo>
                  <a:pt x="609600" y="1785408"/>
                  <a:pt x="606689" y="1797343"/>
                  <a:pt x="601883" y="1808557"/>
                </a:cubicBezTo>
                <a:cubicBezTo>
                  <a:pt x="595086" y="1824416"/>
                  <a:pt x="584792" y="1838699"/>
                  <a:pt x="578734" y="1854855"/>
                </a:cubicBezTo>
                <a:cubicBezTo>
                  <a:pt x="573148" y="1869750"/>
                  <a:pt x="571529" y="1885858"/>
                  <a:pt x="567159" y="1901154"/>
                </a:cubicBezTo>
                <a:cubicBezTo>
                  <a:pt x="563807" y="1912885"/>
                  <a:pt x="558937" y="1924147"/>
                  <a:pt x="555585" y="1935878"/>
                </a:cubicBezTo>
                <a:cubicBezTo>
                  <a:pt x="551215" y="1951174"/>
                  <a:pt x="550276" y="1967555"/>
                  <a:pt x="544010" y="1982177"/>
                </a:cubicBezTo>
                <a:cubicBezTo>
                  <a:pt x="538530" y="1994963"/>
                  <a:pt x="528577" y="2005326"/>
                  <a:pt x="520861" y="2016901"/>
                </a:cubicBezTo>
                <a:cubicBezTo>
                  <a:pt x="502297" y="2128284"/>
                  <a:pt x="503199" y="2089431"/>
                  <a:pt x="520861" y="2248395"/>
                </a:cubicBezTo>
                <a:cubicBezTo>
                  <a:pt x="522618" y="2264205"/>
                  <a:pt x="525321" y="2280465"/>
                  <a:pt x="532435" y="2294693"/>
                </a:cubicBezTo>
                <a:cubicBezTo>
                  <a:pt x="544877" y="2319578"/>
                  <a:pt x="564420" y="2340284"/>
                  <a:pt x="578734" y="2364141"/>
                </a:cubicBezTo>
                <a:cubicBezTo>
                  <a:pt x="651703" y="2485758"/>
                  <a:pt x="575850" y="2369941"/>
                  <a:pt x="648182" y="2456739"/>
                </a:cubicBezTo>
                <a:cubicBezTo>
                  <a:pt x="657088" y="2467426"/>
                  <a:pt x="660468" y="2482773"/>
                  <a:pt x="671331" y="2491463"/>
                </a:cubicBezTo>
                <a:cubicBezTo>
                  <a:pt x="680858" y="2499085"/>
                  <a:pt x="694480" y="2499180"/>
                  <a:pt x="706055" y="2503038"/>
                </a:cubicBezTo>
                <a:cubicBezTo>
                  <a:pt x="694480" y="2506896"/>
                  <a:pt x="683366" y="2516618"/>
                  <a:pt x="671331" y="2514612"/>
                </a:cubicBezTo>
                <a:cubicBezTo>
                  <a:pt x="628758" y="2507516"/>
                  <a:pt x="638986" y="2484645"/>
                  <a:pt x="625033" y="2456739"/>
                </a:cubicBezTo>
                <a:cubicBezTo>
                  <a:pt x="618812" y="2444296"/>
                  <a:pt x="609600" y="2433590"/>
                  <a:pt x="601883" y="2422015"/>
                </a:cubicBezTo>
                <a:cubicBezTo>
                  <a:pt x="598025" y="2406582"/>
                  <a:pt x="596575" y="2390338"/>
                  <a:pt x="590309" y="2375716"/>
                </a:cubicBezTo>
                <a:cubicBezTo>
                  <a:pt x="584829" y="2362930"/>
                  <a:pt x="572044" y="2354017"/>
                  <a:pt x="567159" y="2340992"/>
                </a:cubicBezTo>
                <a:cubicBezTo>
                  <a:pt x="560251" y="2322572"/>
                  <a:pt x="560356" y="2302205"/>
                  <a:pt x="555585" y="2283119"/>
                </a:cubicBezTo>
                <a:cubicBezTo>
                  <a:pt x="552626" y="2271282"/>
                  <a:pt x="547220" y="2260166"/>
                  <a:pt x="544010" y="2248395"/>
                </a:cubicBezTo>
                <a:cubicBezTo>
                  <a:pt x="535639" y="2217700"/>
                  <a:pt x="527101" y="2186995"/>
                  <a:pt x="520861" y="2155797"/>
                </a:cubicBezTo>
                <a:cubicBezTo>
                  <a:pt x="517003" y="2136506"/>
                  <a:pt x="514462" y="2116904"/>
                  <a:pt x="509286" y="2097924"/>
                </a:cubicBezTo>
                <a:cubicBezTo>
                  <a:pt x="502865" y="2074382"/>
                  <a:pt x="486136" y="2028476"/>
                  <a:pt x="486136" y="2028476"/>
                </a:cubicBezTo>
                <a:cubicBezTo>
                  <a:pt x="489994" y="1978319"/>
                  <a:pt x="491471" y="1927922"/>
                  <a:pt x="497711" y="1878005"/>
                </a:cubicBezTo>
                <a:cubicBezTo>
                  <a:pt x="499224" y="1865898"/>
                  <a:pt x="503009" y="1853743"/>
                  <a:pt x="509286" y="1843281"/>
                </a:cubicBezTo>
                <a:cubicBezTo>
                  <a:pt x="514901" y="1833923"/>
                  <a:pt x="525449" y="1828514"/>
                  <a:pt x="532435" y="1820131"/>
                </a:cubicBezTo>
                <a:cubicBezTo>
                  <a:pt x="532666" y="1819854"/>
                  <a:pt x="576736" y="1756500"/>
                  <a:pt x="590309" y="1750683"/>
                </a:cubicBezTo>
                <a:cubicBezTo>
                  <a:pt x="608391" y="1742933"/>
                  <a:pt x="628891" y="1742966"/>
                  <a:pt x="648182" y="1739108"/>
                </a:cubicBezTo>
                <a:cubicBezTo>
                  <a:pt x="659757" y="1731392"/>
                  <a:pt x="670120" y="1721439"/>
                  <a:pt x="682906" y="1715959"/>
                </a:cubicBezTo>
                <a:cubicBezTo>
                  <a:pt x="697528" y="1709693"/>
                  <a:pt x="715969" y="1713208"/>
                  <a:pt x="729205" y="1704384"/>
                </a:cubicBezTo>
                <a:cubicBezTo>
                  <a:pt x="740780" y="1696668"/>
                  <a:pt x="746524" y="1682291"/>
                  <a:pt x="752354" y="1669660"/>
                </a:cubicBezTo>
                <a:cubicBezTo>
                  <a:pt x="769768" y="1631931"/>
                  <a:pt x="785512" y="1593336"/>
                  <a:pt x="798653" y="1553914"/>
                </a:cubicBezTo>
                <a:cubicBezTo>
                  <a:pt x="810254" y="1519112"/>
                  <a:pt x="808447" y="1514382"/>
                  <a:pt x="833377" y="1484465"/>
                </a:cubicBezTo>
                <a:cubicBezTo>
                  <a:pt x="854024" y="1459688"/>
                  <a:pt x="881159" y="1433715"/>
                  <a:pt x="914400" y="1426592"/>
                </a:cubicBezTo>
                <a:cubicBezTo>
                  <a:pt x="952314" y="1418468"/>
                  <a:pt x="991478" y="1417881"/>
                  <a:pt x="1030147" y="1415017"/>
                </a:cubicBezTo>
                <a:cubicBezTo>
                  <a:pt x="1095671" y="1410163"/>
                  <a:pt x="1161326" y="1407301"/>
                  <a:pt x="1226916" y="1403443"/>
                </a:cubicBezTo>
                <a:cubicBezTo>
                  <a:pt x="1238491" y="1399585"/>
                  <a:pt x="1261640" y="1379667"/>
                  <a:pt x="1261640" y="1391868"/>
                </a:cubicBezTo>
                <a:cubicBezTo>
                  <a:pt x="1261640" y="1429048"/>
                  <a:pt x="1198119" y="1431166"/>
                  <a:pt x="1180617" y="1438167"/>
                </a:cubicBezTo>
                <a:cubicBezTo>
                  <a:pt x="1156586" y="1447779"/>
                  <a:pt x="1135060" y="1462937"/>
                  <a:pt x="1111169" y="1472891"/>
                </a:cubicBezTo>
                <a:cubicBezTo>
                  <a:pt x="1061355" y="1493647"/>
                  <a:pt x="1000441" y="1506360"/>
                  <a:pt x="949124" y="1519189"/>
                </a:cubicBezTo>
                <a:cubicBezTo>
                  <a:pt x="906256" y="1540624"/>
                  <a:pt x="872934" y="1570321"/>
                  <a:pt x="821802" y="1519189"/>
                </a:cubicBezTo>
                <a:cubicBezTo>
                  <a:pt x="811965" y="1509352"/>
                  <a:pt x="843814" y="1501690"/>
                  <a:pt x="856526" y="1496040"/>
                </a:cubicBezTo>
                <a:cubicBezTo>
                  <a:pt x="878824" y="1486130"/>
                  <a:pt x="901598" y="1473999"/>
                  <a:pt x="925974" y="1472891"/>
                </a:cubicBezTo>
                <a:lnTo>
                  <a:pt x="1180617" y="1461316"/>
                </a:lnTo>
                <a:cubicBezTo>
                  <a:pt x="1203767" y="1457458"/>
                  <a:pt x="1226741" y="1452333"/>
                  <a:pt x="1250066" y="1449741"/>
                </a:cubicBezTo>
                <a:cubicBezTo>
                  <a:pt x="1296241" y="1444611"/>
                  <a:pt x="1342503" y="1438167"/>
                  <a:pt x="1388962" y="1438167"/>
                </a:cubicBezTo>
                <a:cubicBezTo>
                  <a:pt x="1423900" y="1438167"/>
                  <a:pt x="1319514" y="1445883"/>
                  <a:pt x="1284790" y="1449741"/>
                </a:cubicBezTo>
                <a:cubicBezTo>
                  <a:pt x="1184476" y="1445883"/>
                  <a:pt x="1079460" y="1468763"/>
                  <a:pt x="983848" y="1438167"/>
                </a:cubicBezTo>
                <a:cubicBezTo>
                  <a:pt x="957864" y="1429852"/>
                  <a:pt x="980290" y="1379844"/>
                  <a:pt x="995423" y="1357144"/>
                </a:cubicBezTo>
                <a:cubicBezTo>
                  <a:pt x="1006948" y="1339856"/>
                  <a:pt x="1033770" y="1341095"/>
                  <a:pt x="1053296" y="1333995"/>
                </a:cubicBezTo>
                <a:cubicBezTo>
                  <a:pt x="1161590" y="1294615"/>
                  <a:pt x="1174884" y="1307121"/>
                  <a:pt x="960699" y="1322420"/>
                </a:cubicBezTo>
                <a:cubicBezTo>
                  <a:pt x="910542" y="1330136"/>
                  <a:pt x="860203" y="1336750"/>
                  <a:pt x="810228" y="1345569"/>
                </a:cubicBezTo>
                <a:cubicBezTo>
                  <a:pt x="794562" y="1348334"/>
                  <a:pt x="777741" y="1349251"/>
                  <a:pt x="763929" y="1357144"/>
                </a:cubicBezTo>
                <a:cubicBezTo>
                  <a:pt x="749717" y="1365265"/>
                  <a:pt x="739255" y="1378947"/>
                  <a:pt x="729205" y="1391868"/>
                </a:cubicBezTo>
                <a:cubicBezTo>
                  <a:pt x="712124" y="1413829"/>
                  <a:pt x="682906" y="1461316"/>
                  <a:pt x="682906" y="1461316"/>
                </a:cubicBezTo>
                <a:cubicBezTo>
                  <a:pt x="699101" y="1509899"/>
                  <a:pt x="686475" y="1510536"/>
                  <a:pt x="752354" y="1472891"/>
                </a:cubicBezTo>
                <a:cubicBezTo>
                  <a:pt x="761829" y="1467477"/>
                  <a:pt x="766146" y="1455356"/>
                  <a:pt x="775504" y="1449741"/>
                </a:cubicBezTo>
                <a:cubicBezTo>
                  <a:pt x="785966" y="1443464"/>
                  <a:pt x="799014" y="1442973"/>
                  <a:pt x="810228" y="1438167"/>
                </a:cubicBezTo>
                <a:cubicBezTo>
                  <a:pt x="835816" y="1427201"/>
                  <a:pt x="868898" y="1409749"/>
                  <a:pt x="891250" y="1391868"/>
                </a:cubicBezTo>
                <a:cubicBezTo>
                  <a:pt x="927133" y="1363162"/>
                  <a:pt x="901628" y="1369317"/>
                  <a:pt x="949124" y="1345569"/>
                </a:cubicBezTo>
                <a:cubicBezTo>
                  <a:pt x="960037" y="1340113"/>
                  <a:pt x="972424" y="1338279"/>
                  <a:pt x="983848" y="1333995"/>
                </a:cubicBezTo>
                <a:cubicBezTo>
                  <a:pt x="1112712" y="1285671"/>
                  <a:pt x="965244" y="1336337"/>
                  <a:pt x="1111169" y="1287696"/>
                </a:cubicBezTo>
                <a:cubicBezTo>
                  <a:pt x="1238491" y="1291554"/>
                  <a:pt x="1366194" y="1288692"/>
                  <a:pt x="1493134" y="1299270"/>
                </a:cubicBezTo>
                <a:cubicBezTo>
                  <a:pt x="1506997" y="1300425"/>
                  <a:pt x="1515072" y="1316940"/>
                  <a:pt x="1527858" y="1322420"/>
                </a:cubicBezTo>
                <a:cubicBezTo>
                  <a:pt x="1542480" y="1328687"/>
                  <a:pt x="1558861" y="1329625"/>
                  <a:pt x="1574157" y="1333995"/>
                </a:cubicBezTo>
                <a:cubicBezTo>
                  <a:pt x="1585888" y="1337347"/>
                  <a:pt x="1597306" y="1341711"/>
                  <a:pt x="1608881" y="1345569"/>
                </a:cubicBezTo>
                <a:cubicBezTo>
                  <a:pt x="1612739" y="1357144"/>
                  <a:pt x="1626732" y="1369831"/>
                  <a:pt x="1620455" y="1380293"/>
                </a:cubicBezTo>
                <a:cubicBezTo>
                  <a:pt x="1611578" y="1395089"/>
                  <a:pt x="1590803" y="1398903"/>
                  <a:pt x="1574157" y="1403443"/>
                </a:cubicBezTo>
                <a:cubicBezTo>
                  <a:pt x="1495115" y="1425000"/>
                  <a:pt x="1509263" y="1403891"/>
                  <a:pt x="1446835" y="1426592"/>
                </a:cubicBezTo>
                <a:cubicBezTo>
                  <a:pt x="1419221" y="1436634"/>
                  <a:pt x="1394228" y="1453838"/>
                  <a:pt x="1365812" y="1461316"/>
                </a:cubicBezTo>
                <a:cubicBezTo>
                  <a:pt x="1320420" y="1473261"/>
                  <a:pt x="1226916" y="1484465"/>
                  <a:pt x="1226916" y="1484465"/>
                </a:cubicBezTo>
                <a:cubicBezTo>
                  <a:pt x="1084162" y="1480607"/>
                  <a:pt x="941213" y="1481277"/>
                  <a:pt x="798653" y="1472891"/>
                </a:cubicBezTo>
                <a:cubicBezTo>
                  <a:pt x="786473" y="1472175"/>
                  <a:pt x="821541" y="1464275"/>
                  <a:pt x="833377" y="1461316"/>
                </a:cubicBezTo>
                <a:cubicBezTo>
                  <a:pt x="852463" y="1456544"/>
                  <a:pt x="872164" y="1454512"/>
                  <a:pt x="891250" y="1449741"/>
                </a:cubicBezTo>
                <a:cubicBezTo>
                  <a:pt x="903086" y="1446782"/>
                  <a:pt x="913787" y="1438738"/>
                  <a:pt x="925974" y="1438167"/>
                </a:cubicBezTo>
                <a:cubicBezTo>
                  <a:pt x="1161194" y="1427141"/>
                  <a:pt x="1396678" y="1422734"/>
                  <a:pt x="1632030" y="1415017"/>
                </a:cubicBezTo>
                <a:cubicBezTo>
                  <a:pt x="1643605" y="1403442"/>
                  <a:pt x="1650480" y="1382052"/>
                  <a:pt x="1666754" y="1380293"/>
                </a:cubicBezTo>
                <a:cubicBezTo>
                  <a:pt x="1974413" y="1347033"/>
                  <a:pt x="1947427" y="1346147"/>
                  <a:pt x="2118167" y="1380293"/>
                </a:cubicBezTo>
                <a:cubicBezTo>
                  <a:pt x="2247874" y="1337060"/>
                  <a:pt x="2212809" y="1343404"/>
                  <a:pt x="2476982" y="1403443"/>
                </a:cubicBezTo>
                <a:cubicBezTo>
                  <a:pt x="2500777" y="1408851"/>
                  <a:pt x="2431076" y="1420172"/>
                  <a:pt x="2407534" y="1426592"/>
                </a:cubicBezTo>
                <a:cubicBezTo>
                  <a:pt x="2388554" y="1431768"/>
                  <a:pt x="2368952" y="1434309"/>
                  <a:pt x="2349661" y="1438167"/>
                </a:cubicBezTo>
                <a:cubicBezTo>
                  <a:pt x="2253205" y="1434309"/>
                  <a:pt x="2155704" y="1441271"/>
                  <a:pt x="2060293" y="1426592"/>
                </a:cubicBezTo>
                <a:cubicBezTo>
                  <a:pt x="2048234" y="1424737"/>
                  <a:pt x="2046994" y="1403946"/>
                  <a:pt x="2048719" y="1391868"/>
                </a:cubicBezTo>
                <a:cubicBezTo>
                  <a:pt x="2051159" y="1374787"/>
                  <a:pt x="2058613" y="1356615"/>
                  <a:pt x="2071868" y="1345569"/>
                </a:cubicBezTo>
                <a:cubicBezTo>
                  <a:pt x="2084089" y="1335385"/>
                  <a:pt x="2102871" y="1338365"/>
                  <a:pt x="2118167" y="1333995"/>
                </a:cubicBezTo>
                <a:cubicBezTo>
                  <a:pt x="2215513" y="1306182"/>
                  <a:pt x="2094423" y="1327292"/>
                  <a:pt x="2013995" y="1333995"/>
                </a:cubicBezTo>
                <a:cubicBezTo>
                  <a:pt x="1979913" y="1329126"/>
                  <a:pt x="1879727" y="1342330"/>
                  <a:pt x="1944547" y="1264546"/>
                </a:cubicBezTo>
                <a:cubicBezTo>
                  <a:pt x="1954731" y="1252325"/>
                  <a:pt x="1975194" y="1255818"/>
                  <a:pt x="1990845" y="1252972"/>
                </a:cubicBezTo>
                <a:cubicBezTo>
                  <a:pt x="2061256" y="1240170"/>
                  <a:pt x="2127173" y="1236369"/>
                  <a:pt x="2199190" y="1229822"/>
                </a:cubicBezTo>
                <a:cubicBezTo>
                  <a:pt x="2272496" y="1237539"/>
                  <a:pt x="2347598" y="1235094"/>
                  <a:pt x="2419109" y="1252972"/>
                </a:cubicBezTo>
                <a:cubicBezTo>
                  <a:pt x="2432605" y="1256346"/>
                  <a:pt x="2397709" y="1272124"/>
                  <a:pt x="2384385" y="1276121"/>
                </a:cubicBezTo>
                <a:cubicBezTo>
                  <a:pt x="2358254" y="1283960"/>
                  <a:pt x="2330370" y="1283838"/>
                  <a:pt x="2303362" y="1287696"/>
                </a:cubicBezTo>
                <a:cubicBezTo>
                  <a:pt x="2341944" y="1291554"/>
                  <a:pt x="2384428" y="1281929"/>
                  <a:pt x="2419109" y="1299270"/>
                </a:cubicBezTo>
                <a:cubicBezTo>
                  <a:pt x="2434542" y="1306987"/>
                  <a:pt x="2389337" y="1317462"/>
                  <a:pt x="2372810" y="1322420"/>
                </a:cubicBezTo>
                <a:cubicBezTo>
                  <a:pt x="2350331" y="1329164"/>
                  <a:pt x="2326375" y="1329392"/>
                  <a:pt x="2303362" y="1333995"/>
                </a:cubicBezTo>
                <a:cubicBezTo>
                  <a:pt x="2178581" y="1358951"/>
                  <a:pt x="2340711" y="1338848"/>
                  <a:pt x="2384385" y="1333995"/>
                </a:cubicBezTo>
                <a:cubicBezTo>
                  <a:pt x="2411500" y="1330982"/>
                  <a:pt x="2438400" y="1326278"/>
                  <a:pt x="2465407" y="1322420"/>
                </a:cubicBezTo>
                <a:cubicBezTo>
                  <a:pt x="2446116" y="1330136"/>
                  <a:pt x="2386894" y="1343187"/>
                  <a:pt x="2407534" y="1345569"/>
                </a:cubicBezTo>
                <a:cubicBezTo>
                  <a:pt x="2526412" y="1359286"/>
                  <a:pt x="2647119" y="1346924"/>
                  <a:pt x="2766349" y="1357144"/>
                </a:cubicBezTo>
                <a:cubicBezTo>
                  <a:pt x="2783541" y="1358618"/>
                  <a:pt x="2829895" y="1379770"/>
                  <a:pt x="2812648" y="1380293"/>
                </a:cubicBezTo>
                <a:lnTo>
                  <a:pt x="2384385" y="1368719"/>
                </a:lnTo>
                <a:lnTo>
                  <a:pt x="2233914" y="1345569"/>
                </a:lnTo>
                <a:cubicBezTo>
                  <a:pt x="2214508" y="1342335"/>
                  <a:pt x="2187844" y="1349734"/>
                  <a:pt x="2176040" y="1333995"/>
                </a:cubicBezTo>
                <a:cubicBezTo>
                  <a:pt x="2167693" y="1322866"/>
                  <a:pt x="2187870" y="1307356"/>
                  <a:pt x="2199190" y="1299270"/>
                </a:cubicBezTo>
                <a:cubicBezTo>
                  <a:pt x="2211298" y="1290621"/>
                  <a:pt x="2270879" y="1271516"/>
                  <a:pt x="2291787" y="1264546"/>
                </a:cubicBezTo>
                <a:cubicBezTo>
                  <a:pt x="2354080" y="1266378"/>
                  <a:pt x="2635885" y="1184598"/>
                  <a:pt x="2720050" y="1310845"/>
                </a:cubicBezTo>
                <a:cubicBezTo>
                  <a:pt x="2780157" y="1401004"/>
                  <a:pt x="2682676" y="1296618"/>
                  <a:pt x="2754774" y="1368719"/>
                </a:cubicBezTo>
                <a:lnTo>
                  <a:pt x="2685326" y="1380293"/>
                </a:lnTo>
                <a:cubicBezTo>
                  <a:pt x="2685326" y="1408115"/>
                  <a:pt x="2729889" y="1414150"/>
                  <a:pt x="2754774" y="1426592"/>
                </a:cubicBezTo>
                <a:cubicBezTo>
                  <a:pt x="2785640" y="1442025"/>
                  <a:pt x="2822970" y="1448489"/>
                  <a:pt x="2847372" y="1472891"/>
                </a:cubicBezTo>
                <a:cubicBezTo>
                  <a:pt x="2932728" y="1558247"/>
                  <a:pt x="2888747" y="1525495"/>
                  <a:pt x="2974693" y="1577063"/>
                </a:cubicBezTo>
                <a:cubicBezTo>
                  <a:pt x="2978551" y="1592496"/>
                  <a:pt x="2977444" y="1610126"/>
                  <a:pt x="2986268" y="1623362"/>
                </a:cubicBezTo>
                <a:cubicBezTo>
                  <a:pt x="3001401" y="1646062"/>
                  <a:pt x="3044142" y="1681235"/>
                  <a:pt x="3044142" y="1681235"/>
                </a:cubicBezTo>
                <a:cubicBezTo>
                  <a:pt x="3048000" y="1696668"/>
                  <a:pt x="3048602" y="1713306"/>
                  <a:pt x="3055716" y="1727534"/>
                </a:cubicBezTo>
                <a:cubicBezTo>
                  <a:pt x="3060596" y="1737295"/>
                  <a:pt x="3073986" y="1740922"/>
                  <a:pt x="3078866" y="1750683"/>
                </a:cubicBezTo>
                <a:cubicBezTo>
                  <a:pt x="3103695" y="1800340"/>
                  <a:pt x="3100891" y="1827207"/>
                  <a:pt x="3113590" y="1878005"/>
                </a:cubicBezTo>
                <a:cubicBezTo>
                  <a:pt x="3116549" y="1889841"/>
                  <a:pt x="3121306" y="1901154"/>
                  <a:pt x="3125164" y="1912729"/>
                </a:cubicBezTo>
                <a:cubicBezTo>
                  <a:pt x="3121306" y="1966744"/>
                  <a:pt x="3137808" y="2026338"/>
                  <a:pt x="3113590" y="2074774"/>
                </a:cubicBezTo>
                <a:cubicBezTo>
                  <a:pt x="3104298" y="2093358"/>
                  <a:pt x="3071678" y="2064926"/>
                  <a:pt x="3055716" y="2051625"/>
                </a:cubicBezTo>
                <a:cubicBezTo>
                  <a:pt x="3046343" y="2043814"/>
                  <a:pt x="3050419" y="2027363"/>
                  <a:pt x="3044142" y="2016901"/>
                </a:cubicBezTo>
                <a:cubicBezTo>
                  <a:pt x="3025931" y="1986549"/>
                  <a:pt x="2986808" y="1985205"/>
                  <a:pt x="3067291" y="2005326"/>
                </a:cubicBezTo>
                <a:cubicBezTo>
                  <a:pt x="3106920" y="2104402"/>
                  <a:pt x="3086841" y="2027815"/>
                  <a:pt x="3078866" y="2167372"/>
                </a:cubicBezTo>
                <a:cubicBezTo>
                  <a:pt x="3073139" y="2267597"/>
                  <a:pt x="3077621" y="2368459"/>
                  <a:pt x="3067291" y="2468314"/>
                </a:cubicBezTo>
                <a:cubicBezTo>
                  <a:pt x="3065174" y="2488775"/>
                  <a:pt x="3032731" y="2511514"/>
                  <a:pt x="3020992" y="2526187"/>
                </a:cubicBezTo>
                <a:cubicBezTo>
                  <a:pt x="3012302" y="2537050"/>
                  <a:pt x="3007003" y="2550442"/>
                  <a:pt x="2997843" y="2560911"/>
                </a:cubicBezTo>
                <a:cubicBezTo>
                  <a:pt x="2979878" y="2581443"/>
                  <a:pt x="2959260" y="2599493"/>
                  <a:pt x="2939969" y="2618784"/>
                </a:cubicBezTo>
                <a:lnTo>
                  <a:pt x="2916820" y="2641934"/>
                </a:lnTo>
                <a:cubicBezTo>
                  <a:pt x="2909870" y="2669734"/>
                  <a:pt x="2907075" y="2702974"/>
                  <a:pt x="2882096" y="2722957"/>
                </a:cubicBezTo>
                <a:cubicBezTo>
                  <a:pt x="2872569" y="2730579"/>
                  <a:pt x="2858947" y="2730673"/>
                  <a:pt x="2847372" y="2734531"/>
                </a:cubicBezTo>
                <a:cubicBezTo>
                  <a:pt x="2802309" y="2779596"/>
                  <a:pt x="2841585" y="2749578"/>
                  <a:pt x="2743200" y="2769255"/>
                </a:cubicBezTo>
                <a:cubicBezTo>
                  <a:pt x="2651810" y="2787533"/>
                  <a:pt x="2789372" y="2786629"/>
                  <a:pt x="2615878" y="2803979"/>
                </a:cubicBezTo>
                <a:lnTo>
                  <a:pt x="2500131" y="2815554"/>
                </a:lnTo>
                <a:cubicBezTo>
                  <a:pt x="2408015" y="2833978"/>
                  <a:pt x="2423300" y="2833335"/>
                  <a:pt x="2291787" y="2838703"/>
                </a:cubicBezTo>
                <a:cubicBezTo>
                  <a:pt x="2152953" y="2844370"/>
                  <a:pt x="2013989" y="2846193"/>
                  <a:pt x="1875099" y="2850278"/>
                </a:cubicBezTo>
                <a:cubicBezTo>
                  <a:pt x="1466902" y="2862284"/>
                  <a:pt x="1615967" y="2854900"/>
                  <a:pt x="1319514" y="2873427"/>
                </a:cubicBezTo>
                <a:cubicBezTo>
                  <a:pt x="1307939" y="2877285"/>
                  <a:pt x="1296521" y="2881650"/>
                  <a:pt x="1284790" y="2885002"/>
                </a:cubicBezTo>
                <a:cubicBezTo>
                  <a:pt x="1163440" y="2919674"/>
                  <a:pt x="1167816" y="2893632"/>
                  <a:pt x="960699" y="2885002"/>
                </a:cubicBezTo>
                <a:cubicBezTo>
                  <a:pt x="952982" y="2877286"/>
                  <a:pt x="944366" y="2870374"/>
                  <a:pt x="937549" y="2861853"/>
                </a:cubicBezTo>
                <a:cubicBezTo>
                  <a:pt x="928859" y="2850990"/>
                  <a:pt x="925975" y="2834845"/>
                  <a:pt x="914400" y="2827129"/>
                </a:cubicBezTo>
                <a:cubicBezTo>
                  <a:pt x="901164" y="2818305"/>
                  <a:pt x="852193" y="2815554"/>
                  <a:pt x="868101" y="2815554"/>
                </a:cubicBezTo>
                <a:cubicBezTo>
                  <a:pt x="967542" y="2815554"/>
                  <a:pt x="1183461" y="2831177"/>
                  <a:pt x="1296364" y="2838703"/>
                </a:cubicBezTo>
                <a:cubicBezTo>
                  <a:pt x="1307939" y="2846420"/>
                  <a:pt x="1317764" y="2857856"/>
                  <a:pt x="1331088" y="2861853"/>
                </a:cubicBezTo>
                <a:cubicBezTo>
                  <a:pt x="1357219" y="2869692"/>
                  <a:pt x="1384829" y="2873427"/>
                  <a:pt x="1412111" y="2873427"/>
                </a:cubicBezTo>
                <a:cubicBezTo>
                  <a:pt x="1524066" y="2873427"/>
                  <a:pt x="1635919" y="2866514"/>
                  <a:pt x="1747777" y="2861853"/>
                </a:cubicBezTo>
                <a:cubicBezTo>
                  <a:pt x="1984873" y="2851974"/>
                  <a:pt x="1973468" y="2849753"/>
                  <a:pt x="2222339" y="2827129"/>
                </a:cubicBezTo>
                <a:cubicBezTo>
                  <a:pt x="2260921" y="2819412"/>
                  <a:pt x="2299135" y="2809543"/>
                  <a:pt x="2338086" y="2803979"/>
                </a:cubicBezTo>
                <a:cubicBezTo>
                  <a:pt x="2407259" y="2794097"/>
                  <a:pt x="2477912" y="2794533"/>
                  <a:pt x="2546430" y="2780830"/>
                </a:cubicBezTo>
                <a:cubicBezTo>
                  <a:pt x="2557131" y="2778690"/>
                  <a:pt x="2559819" y="2762561"/>
                  <a:pt x="2569580" y="2757681"/>
                </a:cubicBezTo>
                <a:cubicBezTo>
                  <a:pt x="2591411" y="2746765"/>
                  <a:pt x="2687483" y="2735877"/>
                  <a:pt x="2696901" y="2734531"/>
                </a:cubicBezTo>
                <a:cubicBezTo>
                  <a:pt x="2708476" y="2730673"/>
                  <a:pt x="2726169" y="2712044"/>
                  <a:pt x="2731625" y="2722957"/>
                </a:cubicBezTo>
                <a:cubicBezTo>
                  <a:pt x="2737846" y="2735399"/>
                  <a:pt x="2721140" y="2751925"/>
                  <a:pt x="2708476" y="2757681"/>
                </a:cubicBezTo>
                <a:cubicBezTo>
                  <a:pt x="2649500" y="2784488"/>
                  <a:pt x="2506405" y="2788361"/>
                  <a:pt x="2453833" y="2792405"/>
                </a:cubicBezTo>
                <a:lnTo>
                  <a:pt x="2326511" y="2815554"/>
                </a:lnTo>
                <a:cubicBezTo>
                  <a:pt x="2310912" y="2818674"/>
                  <a:pt x="2295107" y="2821543"/>
                  <a:pt x="2280212" y="2827129"/>
                </a:cubicBezTo>
                <a:cubicBezTo>
                  <a:pt x="2264056" y="2833187"/>
                  <a:pt x="2249347" y="2842562"/>
                  <a:pt x="2233914" y="2850278"/>
                </a:cubicBezTo>
                <a:lnTo>
                  <a:pt x="1747777" y="2827129"/>
                </a:lnTo>
                <a:cubicBezTo>
                  <a:pt x="1709419" y="2824681"/>
                  <a:pt x="1626976" y="2795474"/>
                  <a:pt x="1597306" y="2792405"/>
                </a:cubicBezTo>
                <a:cubicBezTo>
                  <a:pt x="1516622" y="2784058"/>
                  <a:pt x="1435261" y="2784688"/>
                  <a:pt x="1354238" y="2780830"/>
                </a:cubicBezTo>
                <a:lnTo>
                  <a:pt x="1215342" y="2734531"/>
                </a:lnTo>
                <a:cubicBezTo>
                  <a:pt x="1192192" y="2726814"/>
                  <a:pt x="1169821" y="2716168"/>
                  <a:pt x="1145893" y="2711382"/>
                </a:cubicBezTo>
                <a:cubicBezTo>
                  <a:pt x="1126602" y="2707524"/>
                  <a:pt x="1106823" y="2705593"/>
                  <a:pt x="1088020" y="2699807"/>
                </a:cubicBezTo>
                <a:cubicBezTo>
                  <a:pt x="919806" y="2648048"/>
                  <a:pt x="1073658" y="2673776"/>
                  <a:pt x="891250" y="2653508"/>
                </a:cubicBezTo>
                <a:cubicBezTo>
                  <a:pt x="856526" y="2630359"/>
                  <a:pt x="820464" y="2609100"/>
                  <a:pt x="787078" y="2584060"/>
                </a:cubicBezTo>
                <a:cubicBezTo>
                  <a:pt x="729651" y="2540989"/>
                  <a:pt x="756831" y="2560036"/>
                  <a:pt x="706055" y="2526187"/>
                </a:cubicBezTo>
                <a:cubicBezTo>
                  <a:pt x="694480" y="2510754"/>
                  <a:pt x="678495" y="2497799"/>
                  <a:pt x="671331" y="2479888"/>
                </a:cubicBezTo>
                <a:cubicBezTo>
                  <a:pt x="635762" y="2390964"/>
                  <a:pt x="678610" y="2436573"/>
                  <a:pt x="648182" y="2375716"/>
                </a:cubicBezTo>
                <a:cubicBezTo>
                  <a:pt x="641961" y="2363274"/>
                  <a:pt x="631254" y="2353434"/>
                  <a:pt x="625033" y="2340992"/>
                </a:cubicBezTo>
                <a:cubicBezTo>
                  <a:pt x="615782" y="2322490"/>
                  <a:pt x="606828" y="2277277"/>
                  <a:pt x="601883" y="2259969"/>
                </a:cubicBezTo>
                <a:cubicBezTo>
                  <a:pt x="598531" y="2248238"/>
                  <a:pt x="593661" y="2236976"/>
                  <a:pt x="590309" y="2225245"/>
                </a:cubicBezTo>
                <a:cubicBezTo>
                  <a:pt x="585939" y="2209949"/>
                  <a:pt x="583765" y="2194038"/>
                  <a:pt x="578734" y="2178946"/>
                </a:cubicBezTo>
                <a:cubicBezTo>
                  <a:pt x="572164" y="2159235"/>
                  <a:pt x="563301" y="2140364"/>
                  <a:pt x="555585" y="2121073"/>
                </a:cubicBezTo>
                <a:cubicBezTo>
                  <a:pt x="559443" y="1982177"/>
                  <a:pt x="557707" y="1843012"/>
                  <a:pt x="567159" y="1704384"/>
                </a:cubicBezTo>
                <a:cubicBezTo>
                  <a:pt x="574626" y="1594873"/>
                  <a:pt x="572169" y="1630930"/>
                  <a:pt x="625033" y="1588638"/>
                </a:cubicBezTo>
                <a:cubicBezTo>
                  <a:pt x="670429" y="1552321"/>
                  <a:pt x="622602" y="1574014"/>
                  <a:pt x="682906" y="1553914"/>
                </a:cubicBezTo>
                <a:cubicBezTo>
                  <a:pt x="679048" y="1577063"/>
                  <a:pt x="678331" y="1600962"/>
                  <a:pt x="671331" y="1623362"/>
                </a:cubicBezTo>
                <a:cubicBezTo>
                  <a:pt x="658936" y="1663025"/>
                  <a:pt x="635112" y="1698795"/>
                  <a:pt x="625033" y="1739108"/>
                </a:cubicBezTo>
                <a:cubicBezTo>
                  <a:pt x="621175" y="1754541"/>
                  <a:pt x="619044" y="1770512"/>
                  <a:pt x="613458" y="1785407"/>
                </a:cubicBezTo>
                <a:cubicBezTo>
                  <a:pt x="607400" y="1801563"/>
                  <a:pt x="597317" y="1815939"/>
                  <a:pt x="590309" y="1831706"/>
                </a:cubicBezTo>
                <a:cubicBezTo>
                  <a:pt x="571850" y="1873239"/>
                  <a:pt x="568314" y="1886115"/>
                  <a:pt x="555585" y="1924303"/>
                </a:cubicBezTo>
                <a:cubicBezTo>
                  <a:pt x="544010" y="1912728"/>
                  <a:pt x="523350" y="1905758"/>
                  <a:pt x="520861" y="1889579"/>
                </a:cubicBezTo>
                <a:cubicBezTo>
                  <a:pt x="511570" y="1829188"/>
                  <a:pt x="525143" y="1776240"/>
                  <a:pt x="555585" y="1727534"/>
                </a:cubicBezTo>
                <a:cubicBezTo>
                  <a:pt x="565809" y="1711175"/>
                  <a:pt x="580940" y="1698099"/>
                  <a:pt x="590309" y="1681235"/>
                </a:cubicBezTo>
                <a:cubicBezTo>
                  <a:pt x="641314" y="1589426"/>
                  <a:pt x="586265" y="1650557"/>
                  <a:pt x="636607" y="1600212"/>
                </a:cubicBezTo>
                <a:cubicBezTo>
                  <a:pt x="610007" y="1680013"/>
                  <a:pt x="630712" y="1652405"/>
                  <a:pt x="590309" y="1692810"/>
                </a:cubicBezTo>
                <a:cubicBezTo>
                  <a:pt x="586451" y="1708243"/>
                  <a:pt x="583104" y="1723812"/>
                  <a:pt x="578734" y="1739108"/>
                </a:cubicBezTo>
                <a:cubicBezTo>
                  <a:pt x="575382" y="1750840"/>
                  <a:pt x="579360" y="1773833"/>
                  <a:pt x="567159" y="1773833"/>
                </a:cubicBezTo>
                <a:cubicBezTo>
                  <a:pt x="554958" y="1773833"/>
                  <a:pt x="559443" y="1750683"/>
                  <a:pt x="555585" y="1739108"/>
                </a:cubicBezTo>
                <a:cubicBezTo>
                  <a:pt x="559443" y="1692809"/>
                  <a:pt x="561019" y="1646264"/>
                  <a:pt x="567159" y="1600212"/>
                </a:cubicBezTo>
                <a:cubicBezTo>
                  <a:pt x="568771" y="1588118"/>
                  <a:pt x="566533" y="1565488"/>
                  <a:pt x="578734" y="1565488"/>
                </a:cubicBezTo>
                <a:cubicBezTo>
                  <a:pt x="590935" y="1565488"/>
                  <a:pt x="586451" y="1588637"/>
                  <a:pt x="590309" y="1600212"/>
                </a:cubicBezTo>
                <a:cubicBezTo>
                  <a:pt x="586451" y="1634936"/>
                  <a:pt x="583675" y="1669797"/>
                  <a:pt x="578734" y="1704384"/>
                </a:cubicBezTo>
                <a:cubicBezTo>
                  <a:pt x="575952" y="1723860"/>
                  <a:pt x="581070" y="1748347"/>
                  <a:pt x="567159" y="1762258"/>
                </a:cubicBezTo>
                <a:cubicBezTo>
                  <a:pt x="558532" y="1770885"/>
                  <a:pt x="544010" y="1754541"/>
                  <a:pt x="532435" y="1750683"/>
                </a:cubicBezTo>
                <a:cubicBezTo>
                  <a:pt x="536293" y="1700526"/>
                  <a:pt x="544010" y="1549907"/>
                  <a:pt x="544010" y="1600212"/>
                </a:cubicBezTo>
                <a:cubicBezTo>
                  <a:pt x="544010" y="1809842"/>
                  <a:pt x="549689" y="1774262"/>
                  <a:pt x="520861" y="1889579"/>
                </a:cubicBezTo>
                <a:cubicBezTo>
                  <a:pt x="494899" y="2175153"/>
                  <a:pt x="501339" y="2051520"/>
                  <a:pt x="520861" y="2549336"/>
                </a:cubicBezTo>
                <a:cubicBezTo>
                  <a:pt x="521632" y="2568994"/>
                  <a:pt x="527664" y="2588124"/>
                  <a:pt x="532435" y="2607210"/>
                </a:cubicBezTo>
                <a:cubicBezTo>
                  <a:pt x="546980" y="2665392"/>
                  <a:pt x="538872" y="2620083"/>
                  <a:pt x="567159" y="2676658"/>
                </a:cubicBezTo>
                <a:cubicBezTo>
                  <a:pt x="572615" y="2687571"/>
                  <a:pt x="574876" y="2699807"/>
                  <a:pt x="578734" y="2711382"/>
                </a:cubicBezTo>
                <a:cubicBezTo>
                  <a:pt x="578693" y="2711092"/>
                  <a:pt x="570522" y="2592898"/>
                  <a:pt x="544010" y="2584060"/>
                </a:cubicBezTo>
                <a:cubicBezTo>
                  <a:pt x="532435" y="2580202"/>
                  <a:pt x="539755" y="2609023"/>
                  <a:pt x="532435" y="2618784"/>
                </a:cubicBezTo>
                <a:cubicBezTo>
                  <a:pt x="516066" y="2640610"/>
                  <a:pt x="493853" y="2657367"/>
                  <a:pt x="474562" y="2676658"/>
                </a:cubicBezTo>
                <a:lnTo>
                  <a:pt x="451412" y="2699807"/>
                </a:lnTo>
                <a:lnTo>
                  <a:pt x="428263" y="2722957"/>
                </a:lnTo>
                <a:lnTo>
                  <a:pt x="451412" y="2699807"/>
                </a:lnTo>
                <a:cubicBezTo>
                  <a:pt x="455270" y="2711382"/>
                  <a:pt x="467518" y="2723203"/>
                  <a:pt x="462987" y="2734531"/>
                </a:cubicBezTo>
                <a:cubicBezTo>
                  <a:pt x="457821" y="2747447"/>
                  <a:pt x="441337" y="2752927"/>
                  <a:pt x="428263" y="2757681"/>
                </a:cubicBezTo>
                <a:cubicBezTo>
                  <a:pt x="227798" y="2830578"/>
                  <a:pt x="413544" y="2741892"/>
                  <a:pt x="289367" y="2803979"/>
                </a:cubicBezTo>
                <a:cubicBezTo>
                  <a:pt x="281650" y="2811696"/>
                  <a:pt x="274947" y="2820581"/>
                  <a:pt x="266217" y="2827129"/>
                </a:cubicBezTo>
                <a:cubicBezTo>
                  <a:pt x="243959" y="2843822"/>
                  <a:pt x="196769" y="2873427"/>
                  <a:pt x="196769" y="2873427"/>
                </a:cubicBezTo>
                <a:cubicBezTo>
                  <a:pt x="208344" y="2877285"/>
                  <a:pt x="221565" y="2892094"/>
                  <a:pt x="231493" y="2885002"/>
                </a:cubicBezTo>
                <a:cubicBezTo>
                  <a:pt x="254133" y="2868831"/>
                  <a:pt x="258118" y="2835227"/>
                  <a:pt x="277792" y="2815554"/>
                </a:cubicBezTo>
                <a:cubicBezTo>
                  <a:pt x="356585" y="2736765"/>
                  <a:pt x="236498" y="2859873"/>
                  <a:pt x="324091" y="2757681"/>
                </a:cubicBezTo>
                <a:cubicBezTo>
                  <a:pt x="338295" y="2741110"/>
                  <a:pt x="352230" y="2723489"/>
                  <a:pt x="370390" y="2711382"/>
                </a:cubicBezTo>
                <a:lnTo>
                  <a:pt x="439838" y="2665083"/>
                </a:lnTo>
                <a:cubicBezTo>
                  <a:pt x="447554" y="2672800"/>
                  <a:pt x="461634" y="2677404"/>
                  <a:pt x="462987" y="2688233"/>
                </a:cubicBezTo>
                <a:cubicBezTo>
                  <a:pt x="465898" y="2711520"/>
                  <a:pt x="464870" y="2738455"/>
                  <a:pt x="451412" y="2757681"/>
                </a:cubicBezTo>
                <a:cubicBezTo>
                  <a:pt x="423775" y="2797162"/>
                  <a:pt x="363661" y="2807344"/>
                  <a:pt x="324091" y="2827129"/>
                </a:cubicBezTo>
                <a:cubicBezTo>
                  <a:pt x="311649" y="2833350"/>
                  <a:pt x="300942" y="2842562"/>
                  <a:pt x="289367" y="2850278"/>
                </a:cubicBezTo>
                <a:cubicBezTo>
                  <a:pt x="281650" y="2838703"/>
                  <a:pt x="264491" y="2829358"/>
                  <a:pt x="266217" y="2815554"/>
                </a:cubicBezTo>
                <a:cubicBezTo>
                  <a:pt x="268835" y="2794607"/>
                  <a:pt x="303332" y="2751138"/>
                  <a:pt x="324091" y="2734531"/>
                </a:cubicBezTo>
                <a:cubicBezTo>
                  <a:pt x="334954" y="2725841"/>
                  <a:pt x="348346" y="2720542"/>
                  <a:pt x="358815" y="2711382"/>
                </a:cubicBezTo>
                <a:cubicBezTo>
                  <a:pt x="379347" y="2693417"/>
                  <a:pt x="397397" y="2672799"/>
                  <a:pt x="416688" y="2653508"/>
                </a:cubicBezTo>
                <a:lnTo>
                  <a:pt x="439838" y="2630359"/>
                </a:lnTo>
                <a:cubicBezTo>
                  <a:pt x="459129" y="2634217"/>
                  <a:pt x="490405" y="2623668"/>
                  <a:pt x="497711" y="2641934"/>
                </a:cubicBezTo>
                <a:cubicBezTo>
                  <a:pt x="527501" y="2716411"/>
                  <a:pt x="490070" y="2752126"/>
                  <a:pt x="439838" y="2780830"/>
                </a:cubicBezTo>
                <a:cubicBezTo>
                  <a:pt x="429245" y="2786883"/>
                  <a:pt x="416689" y="2788547"/>
                  <a:pt x="405114" y="2792405"/>
                </a:cubicBezTo>
                <a:cubicBezTo>
                  <a:pt x="389681" y="2803980"/>
                  <a:pt x="375565" y="2817558"/>
                  <a:pt x="358815" y="2827129"/>
                </a:cubicBezTo>
                <a:cubicBezTo>
                  <a:pt x="348222" y="2833182"/>
                  <a:pt x="334553" y="2832426"/>
                  <a:pt x="324091" y="2838703"/>
                </a:cubicBezTo>
                <a:cubicBezTo>
                  <a:pt x="314733" y="2844318"/>
                  <a:pt x="309672" y="2855305"/>
                  <a:pt x="300942" y="2861853"/>
                </a:cubicBezTo>
                <a:cubicBezTo>
                  <a:pt x="196237" y="2940381"/>
                  <a:pt x="261433" y="2878210"/>
                  <a:pt x="208344" y="2931301"/>
                </a:cubicBezTo>
                <a:cubicBezTo>
                  <a:pt x="204486" y="2942876"/>
                  <a:pt x="204260" y="2956394"/>
                  <a:pt x="196769" y="2966025"/>
                </a:cubicBezTo>
                <a:cubicBezTo>
                  <a:pt x="158369" y="3015396"/>
                  <a:pt x="123126" y="3043358"/>
                  <a:pt x="69448" y="3070197"/>
                </a:cubicBezTo>
                <a:cubicBezTo>
                  <a:pt x="58535" y="3075653"/>
                  <a:pt x="46299" y="3077914"/>
                  <a:pt x="34724" y="3081772"/>
                </a:cubicBezTo>
                <a:cubicBezTo>
                  <a:pt x="38582" y="3101063"/>
                  <a:pt x="30770" y="3127567"/>
                  <a:pt x="46299" y="3139645"/>
                </a:cubicBezTo>
                <a:cubicBezTo>
                  <a:pt x="71413" y="3159178"/>
                  <a:pt x="108487" y="3153438"/>
                  <a:pt x="138896" y="3162795"/>
                </a:cubicBezTo>
                <a:cubicBezTo>
                  <a:pt x="158754" y="3168905"/>
                  <a:pt x="177478" y="3178228"/>
                  <a:pt x="196769" y="3185944"/>
                </a:cubicBezTo>
                <a:cubicBezTo>
                  <a:pt x="246926" y="3182086"/>
                  <a:pt x="297619" y="3182639"/>
                  <a:pt x="347240" y="3174369"/>
                </a:cubicBezTo>
                <a:cubicBezTo>
                  <a:pt x="373836" y="3169936"/>
                  <a:pt x="417416" y="3146755"/>
                  <a:pt x="439838" y="3128070"/>
                </a:cubicBezTo>
                <a:cubicBezTo>
                  <a:pt x="452413" y="3117591"/>
                  <a:pt x="460942" y="3102426"/>
                  <a:pt x="474562" y="3093346"/>
                </a:cubicBezTo>
                <a:cubicBezTo>
                  <a:pt x="484714" y="3086578"/>
                  <a:pt x="497711" y="3085630"/>
                  <a:pt x="509286" y="3081772"/>
                </a:cubicBezTo>
                <a:cubicBezTo>
                  <a:pt x="482278" y="3077914"/>
                  <a:pt x="428263" y="3097479"/>
                  <a:pt x="428263" y="3070197"/>
                </a:cubicBezTo>
                <a:cubicBezTo>
                  <a:pt x="428263" y="3042915"/>
                  <a:pt x="482729" y="3064871"/>
                  <a:pt x="509286" y="3058622"/>
                </a:cubicBezTo>
                <a:cubicBezTo>
                  <a:pt x="548496" y="3049396"/>
                  <a:pt x="586819" y="3036636"/>
                  <a:pt x="625033" y="3023898"/>
                </a:cubicBezTo>
                <a:cubicBezTo>
                  <a:pt x="644744" y="3017328"/>
                  <a:pt x="662485" y="3004578"/>
                  <a:pt x="682906" y="3000749"/>
                </a:cubicBezTo>
                <a:cubicBezTo>
                  <a:pt x="724792" y="2992895"/>
                  <a:pt x="767787" y="2993032"/>
                  <a:pt x="810228" y="2989174"/>
                </a:cubicBezTo>
                <a:cubicBezTo>
                  <a:pt x="844952" y="2969883"/>
                  <a:pt x="880338" y="2951738"/>
                  <a:pt x="914400" y="2931301"/>
                </a:cubicBezTo>
                <a:cubicBezTo>
                  <a:pt x="938257" y="2916987"/>
                  <a:pt x="1011574" y="2882691"/>
                  <a:pt x="983848" y="2885002"/>
                </a:cubicBezTo>
                <a:lnTo>
                  <a:pt x="844952" y="2896577"/>
                </a:lnTo>
                <a:cubicBezTo>
                  <a:pt x="825661" y="2900435"/>
                  <a:pt x="767908" y="2903727"/>
                  <a:pt x="787078" y="2908151"/>
                </a:cubicBezTo>
                <a:cubicBezTo>
                  <a:pt x="955446" y="2947005"/>
                  <a:pt x="1075913" y="2911178"/>
                  <a:pt x="949124" y="2942876"/>
                </a:cubicBezTo>
                <a:cubicBezTo>
                  <a:pt x="925975" y="2958309"/>
                  <a:pt x="852925" y="2996817"/>
                  <a:pt x="879676" y="2989174"/>
                </a:cubicBezTo>
                <a:cubicBezTo>
                  <a:pt x="1060637" y="2937471"/>
                  <a:pt x="986636" y="2953893"/>
                  <a:pt x="1099595" y="2931301"/>
                </a:cubicBezTo>
                <a:cubicBezTo>
                  <a:pt x="1138177" y="2935159"/>
                  <a:pt x="1178557" y="2930614"/>
                  <a:pt x="1215342" y="2942876"/>
                </a:cubicBezTo>
                <a:cubicBezTo>
                  <a:pt x="1230434" y="2947906"/>
                  <a:pt x="1184339" y="2950080"/>
                  <a:pt x="1169043" y="2954450"/>
                </a:cubicBezTo>
                <a:cubicBezTo>
                  <a:pt x="1157312" y="2957802"/>
                  <a:pt x="1122118" y="2966025"/>
                  <a:pt x="1134319" y="2966025"/>
                </a:cubicBezTo>
                <a:cubicBezTo>
                  <a:pt x="1157788" y="2966025"/>
                  <a:pt x="1180618" y="2958308"/>
                  <a:pt x="1203767" y="2954450"/>
                </a:cubicBezTo>
                <a:cubicBezTo>
                  <a:pt x="1215342" y="2946734"/>
                  <a:pt x="1225705" y="2936781"/>
                  <a:pt x="1238491" y="2931301"/>
                </a:cubicBezTo>
                <a:cubicBezTo>
                  <a:pt x="1253113" y="2925035"/>
                  <a:pt x="1268888" y="2919272"/>
                  <a:pt x="1284790" y="2919726"/>
                </a:cubicBezTo>
                <a:cubicBezTo>
                  <a:pt x="1404595" y="2923149"/>
                  <a:pt x="1524000" y="2935159"/>
                  <a:pt x="1643605" y="2942876"/>
                </a:cubicBezTo>
                <a:cubicBezTo>
                  <a:pt x="1731908" y="3031179"/>
                  <a:pt x="1629295" y="2938919"/>
                  <a:pt x="1713053" y="2989174"/>
                </a:cubicBezTo>
                <a:cubicBezTo>
                  <a:pt x="1722411" y="2994789"/>
                  <a:pt x="1727262" y="3006066"/>
                  <a:pt x="1736202" y="3012324"/>
                </a:cubicBezTo>
                <a:cubicBezTo>
                  <a:pt x="1766021" y="3033197"/>
                  <a:pt x="1798514" y="3050007"/>
                  <a:pt x="1828800" y="3070197"/>
                </a:cubicBezTo>
                <a:cubicBezTo>
                  <a:pt x="1840375" y="3077913"/>
                  <a:pt x="1852837" y="3084440"/>
                  <a:pt x="1863524" y="3093346"/>
                </a:cubicBezTo>
                <a:cubicBezTo>
                  <a:pt x="1876099" y="3103825"/>
                  <a:pt x="1886673" y="3116495"/>
                  <a:pt x="1898248" y="3128070"/>
                </a:cubicBezTo>
                <a:cubicBezTo>
                  <a:pt x="1902106" y="3139645"/>
                  <a:pt x="1909823" y="3150594"/>
                  <a:pt x="1909823" y="3162795"/>
                </a:cubicBezTo>
                <a:cubicBezTo>
                  <a:pt x="1909823" y="3174996"/>
                  <a:pt x="1896735" y="3209626"/>
                  <a:pt x="1898248" y="3197519"/>
                </a:cubicBezTo>
                <a:cubicBezTo>
                  <a:pt x="1915011" y="3063406"/>
                  <a:pt x="1894429" y="3097165"/>
                  <a:pt x="1956121" y="3035473"/>
                </a:cubicBezTo>
                <a:cubicBezTo>
                  <a:pt x="1969106" y="2996519"/>
                  <a:pt x="1967962" y="2994495"/>
                  <a:pt x="1990845" y="2954450"/>
                </a:cubicBezTo>
                <a:cubicBezTo>
                  <a:pt x="1997747" y="2942372"/>
                  <a:pt x="2004158" y="2929563"/>
                  <a:pt x="2013995" y="2919726"/>
                </a:cubicBezTo>
                <a:cubicBezTo>
                  <a:pt x="2023832" y="2909890"/>
                  <a:pt x="2037856" y="2905267"/>
                  <a:pt x="2048719" y="2896577"/>
                </a:cubicBezTo>
                <a:cubicBezTo>
                  <a:pt x="2057240" y="2889760"/>
                  <a:pt x="2064152" y="2881144"/>
                  <a:pt x="2071868" y="2873427"/>
                </a:cubicBezTo>
                <a:cubicBezTo>
                  <a:pt x="2075726" y="2888860"/>
                  <a:pt x="2085200" y="2903915"/>
                  <a:pt x="2083443" y="2919726"/>
                </a:cubicBezTo>
                <a:cubicBezTo>
                  <a:pt x="2076519" y="2982042"/>
                  <a:pt x="2057412" y="2971382"/>
                  <a:pt x="2025569" y="3012324"/>
                </a:cubicBezTo>
                <a:cubicBezTo>
                  <a:pt x="2008488" y="3034285"/>
                  <a:pt x="1979271" y="3081772"/>
                  <a:pt x="1979271" y="3081772"/>
                </a:cubicBezTo>
                <a:cubicBezTo>
                  <a:pt x="1983129" y="3066339"/>
                  <a:pt x="1982021" y="3048709"/>
                  <a:pt x="1990845" y="3035473"/>
                </a:cubicBezTo>
                <a:cubicBezTo>
                  <a:pt x="1998561" y="3023898"/>
                  <a:pt x="2014706" y="3021014"/>
                  <a:pt x="2025569" y="3012324"/>
                </a:cubicBezTo>
                <a:cubicBezTo>
                  <a:pt x="2108034" y="2946352"/>
                  <a:pt x="1976568" y="3037274"/>
                  <a:pt x="2083443" y="2966025"/>
                </a:cubicBezTo>
                <a:cubicBezTo>
                  <a:pt x="2087301" y="2954450"/>
                  <a:pt x="2087395" y="2940828"/>
                  <a:pt x="2095017" y="2931301"/>
                </a:cubicBezTo>
                <a:cubicBezTo>
                  <a:pt x="2103707" y="2920438"/>
                  <a:pt x="2119055" y="2917057"/>
                  <a:pt x="2129742" y="2908151"/>
                </a:cubicBezTo>
                <a:cubicBezTo>
                  <a:pt x="2142317" y="2897672"/>
                  <a:pt x="2152891" y="2885002"/>
                  <a:pt x="2164466" y="2873427"/>
                </a:cubicBezTo>
                <a:cubicBezTo>
                  <a:pt x="2178172" y="2832305"/>
                  <a:pt x="2167982" y="2830326"/>
                  <a:pt x="2222339" y="2827129"/>
                </a:cubicBezTo>
                <a:cubicBezTo>
                  <a:pt x="2337950" y="2820328"/>
                  <a:pt x="2453833" y="2819412"/>
                  <a:pt x="2569580" y="2815554"/>
                </a:cubicBezTo>
                <a:cubicBezTo>
                  <a:pt x="2585013" y="2811696"/>
                  <a:pt x="2600227" y="2806825"/>
                  <a:pt x="2615878" y="2803979"/>
                </a:cubicBezTo>
                <a:cubicBezTo>
                  <a:pt x="2642720" y="2799099"/>
                  <a:pt x="2670770" y="2800244"/>
                  <a:pt x="2696901" y="2792405"/>
                </a:cubicBezTo>
                <a:cubicBezTo>
                  <a:pt x="2710225" y="2788408"/>
                  <a:pt x="2719547" y="2776157"/>
                  <a:pt x="2731625" y="2769255"/>
                </a:cubicBezTo>
                <a:cubicBezTo>
                  <a:pt x="2746606" y="2760694"/>
                  <a:pt x="2762065" y="2752903"/>
                  <a:pt x="2777924" y="2746106"/>
                </a:cubicBezTo>
                <a:cubicBezTo>
                  <a:pt x="2809070" y="2732758"/>
                  <a:pt x="2836547" y="2729752"/>
                  <a:pt x="2870521" y="2722957"/>
                </a:cubicBezTo>
                <a:cubicBezTo>
                  <a:pt x="2882096" y="2715240"/>
                  <a:pt x="2894382" y="2708497"/>
                  <a:pt x="2905245" y="2699807"/>
                </a:cubicBezTo>
                <a:cubicBezTo>
                  <a:pt x="2913766" y="2692990"/>
                  <a:pt x="2917506" y="2677384"/>
                  <a:pt x="2928395" y="2676658"/>
                </a:cubicBezTo>
                <a:cubicBezTo>
                  <a:pt x="2978589" y="2673312"/>
                  <a:pt x="3028709" y="2684375"/>
                  <a:pt x="3078866" y="2688233"/>
                </a:cubicBezTo>
                <a:cubicBezTo>
                  <a:pt x="3075008" y="2703666"/>
                  <a:pt x="3081519" y="2727417"/>
                  <a:pt x="3067291" y="2734531"/>
                </a:cubicBezTo>
                <a:cubicBezTo>
                  <a:pt x="3028708" y="2753822"/>
                  <a:pt x="2981446" y="2745830"/>
                  <a:pt x="2939969" y="2757681"/>
                </a:cubicBezTo>
                <a:cubicBezTo>
                  <a:pt x="2926593" y="2761503"/>
                  <a:pt x="2916820" y="2773114"/>
                  <a:pt x="2905245" y="2780830"/>
                </a:cubicBezTo>
                <a:cubicBezTo>
                  <a:pt x="3024850" y="2788546"/>
                  <a:pt x="3144901" y="2791097"/>
                  <a:pt x="3264061" y="2803979"/>
                </a:cubicBezTo>
                <a:cubicBezTo>
                  <a:pt x="3288321" y="2806602"/>
                  <a:pt x="3309931" y="2820842"/>
                  <a:pt x="3333509" y="2827129"/>
                </a:cubicBezTo>
                <a:cubicBezTo>
                  <a:pt x="3526979" y="2878721"/>
                  <a:pt x="3377391" y="2830181"/>
                  <a:pt x="3472405" y="2861853"/>
                </a:cubicBezTo>
                <a:cubicBezTo>
                  <a:pt x="3464688" y="2869569"/>
                  <a:pt x="3460140" y="2884225"/>
                  <a:pt x="3449255" y="2885002"/>
                </a:cubicBezTo>
                <a:cubicBezTo>
                  <a:pt x="3402914" y="2888312"/>
                  <a:pt x="3263900" y="2873427"/>
                  <a:pt x="3310359" y="2873427"/>
                </a:cubicBezTo>
                <a:cubicBezTo>
                  <a:pt x="3395328" y="2873427"/>
                  <a:pt x="3480121" y="2881144"/>
                  <a:pt x="3565002" y="2885002"/>
                </a:cubicBezTo>
                <a:cubicBezTo>
                  <a:pt x="3727834" y="2939278"/>
                  <a:pt x="3515990" y="2874903"/>
                  <a:pt x="3784921" y="2919726"/>
                </a:cubicBezTo>
                <a:cubicBezTo>
                  <a:pt x="3805416" y="2923142"/>
                  <a:pt x="3823340" y="2935581"/>
                  <a:pt x="3842795" y="2942876"/>
                </a:cubicBezTo>
                <a:cubicBezTo>
                  <a:pt x="3854219" y="2947160"/>
                  <a:pt x="3865788" y="2951098"/>
                  <a:pt x="3877519" y="2954450"/>
                </a:cubicBezTo>
                <a:cubicBezTo>
                  <a:pt x="3892815" y="2958820"/>
                  <a:pt x="3939725" y="2966025"/>
                  <a:pt x="3923817" y="2966025"/>
                </a:cubicBezTo>
                <a:cubicBezTo>
                  <a:pt x="3904144" y="2966025"/>
                  <a:pt x="3885235" y="2958308"/>
                  <a:pt x="3865944" y="2954450"/>
                </a:cubicBezTo>
                <a:cubicBezTo>
                  <a:pt x="3854369" y="2946734"/>
                  <a:pt x="3843662" y="2937522"/>
                  <a:pt x="3831220" y="2931301"/>
                </a:cubicBezTo>
                <a:cubicBezTo>
                  <a:pt x="3820307" y="2925845"/>
                  <a:pt x="3806648" y="2926494"/>
                  <a:pt x="3796496" y="2919726"/>
                </a:cubicBezTo>
                <a:cubicBezTo>
                  <a:pt x="3782876" y="2910646"/>
                  <a:pt x="3775092" y="2894516"/>
                  <a:pt x="3761772" y="2885002"/>
                </a:cubicBezTo>
                <a:cubicBezTo>
                  <a:pt x="3747731" y="2874973"/>
                  <a:pt x="3730454" y="2870414"/>
                  <a:pt x="3715473" y="2861853"/>
                </a:cubicBezTo>
                <a:cubicBezTo>
                  <a:pt x="3600951" y="2796412"/>
                  <a:pt x="3774361" y="2885508"/>
                  <a:pt x="3634450" y="2815554"/>
                </a:cubicBezTo>
                <a:cubicBezTo>
                  <a:pt x="3626734" y="2803979"/>
                  <a:pt x="3621770" y="2789990"/>
                  <a:pt x="3611301" y="2780830"/>
                </a:cubicBezTo>
                <a:cubicBezTo>
                  <a:pt x="3562315" y="2737967"/>
                  <a:pt x="3554822" y="2738854"/>
                  <a:pt x="3507129" y="2722957"/>
                </a:cubicBezTo>
                <a:cubicBezTo>
                  <a:pt x="3499413" y="2715240"/>
                  <a:pt x="3490797" y="2708328"/>
                  <a:pt x="3483980" y="2699807"/>
                </a:cubicBezTo>
                <a:cubicBezTo>
                  <a:pt x="3475290" y="2688944"/>
                  <a:pt x="3471299" y="2674244"/>
                  <a:pt x="3460830" y="2665083"/>
                </a:cubicBezTo>
                <a:cubicBezTo>
                  <a:pt x="3439892" y="2646762"/>
                  <a:pt x="3414531" y="2634217"/>
                  <a:pt x="3391382" y="2618784"/>
                </a:cubicBezTo>
                <a:cubicBezTo>
                  <a:pt x="3342304" y="2586065"/>
                  <a:pt x="3369097" y="2601854"/>
                  <a:pt x="3310359" y="2572486"/>
                </a:cubicBezTo>
                <a:cubicBezTo>
                  <a:pt x="3298784" y="2557053"/>
                  <a:pt x="3289276" y="2539828"/>
                  <a:pt x="3275635" y="2526187"/>
                </a:cubicBezTo>
                <a:cubicBezTo>
                  <a:pt x="3265798" y="2516350"/>
                  <a:pt x="3250748" y="2512875"/>
                  <a:pt x="3240911" y="2503038"/>
                </a:cubicBezTo>
                <a:cubicBezTo>
                  <a:pt x="3195282" y="2457409"/>
                  <a:pt x="3239995" y="2476474"/>
                  <a:pt x="3194612" y="2422015"/>
                </a:cubicBezTo>
                <a:cubicBezTo>
                  <a:pt x="3185706" y="2411328"/>
                  <a:pt x="3171463" y="2406582"/>
                  <a:pt x="3159888" y="2398865"/>
                </a:cubicBezTo>
                <a:cubicBezTo>
                  <a:pt x="3115552" y="2332360"/>
                  <a:pt x="3146578" y="2373981"/>
                  <a:pt x="3055716" y="2283119"/>
                </a:cubicBezTo>
                <a:lnTo>
                  <a:pt x="3032567" y="2259969"/>
                </a:lnTo>
                <a:cubicBezTo>
                  <a:pt x="3028709" y="2240678"/>
                  <a:pt x="3004123" y="2212218"/>
                  <a:pt x="3020992" y="2202096"/>
                </a:cubicBezTo>
                <a:cubicBezTo>
                  <a:pt x="3041916" y="2189541"/>
                  <a:pt x="3070450" y="2211252"/>
                  <a:pt x="3090440" y="2225245"/>
                </a:cubicBezTo>
                <a:cubicBezTo>
                  <a:pt x="3110679" y="2239412"/>
                  <a:pt x="3119929" y="2265015"/>
                  <a:pt x="3136739" y="2283119"/>
                </a:cubicBezTo>
                <a:cubicBezTo>
                  <a:pt x="3170154" y="2319104"/>
                  <a:pt x="3200051" y="2360052"/>
                  <a:pt x="3240911" y="2387291"/>
                </a:cubicBezTo>
                <a:cubicBezTo>
                  <a:pt x="3264060" y="2402724"/>
                  <a:pt x="3288101" y="2416896"/>
                  <a:pt x="3310359" y="2433589"/>
                </a:cubicBezTo>
                <a:cubicBezTo>
                  <a:pt x="3319089" y="2440137"/>
                  <a:pt x="3344274" y="2454945"/>
                  <a:pt x="3333509" y="2456739"/>
                </a:cubicBezTo>
                <a:cubicBezTo>
                  <a:pt x="3302826" y="2461853"/>
                  <a:pt x="3271777" y="2449022"/>
                  <a:pt x="3240911" y="2445164"/>
                </a:cubicBezTo>
                <a:cubicBezTo>
                  <a:pt x="3221620" y="2429731"/>
                  <a:pt x="3199565" y="2417228"/>
                  <a:pt x="3183038" y="2398865"/>
                </a:cubicBezTo>
                <a:cubicBezTo>
                  <a:pt x="3164426" y="2378185"/>
                  <a:pt x="3156412" y="2349090"/>
                  <a:pt x="3136739" y="2329417"/>
                </a:cubicBezTo>
                <a:lnTo>
                  <a:pt x="3102015" y="2294693"/>
                </a:lnTo>
                <a:cubicBezTo>
                  <a:pt x="3109731" y="2263827"/>
                  <a:pt x="3100723" y="2222464"/>
                  <a:pt x="3125164" y="2202096"/>
                </a:cubicBezTo>
                <a:cubicBezTo>
                  <a:pt x="3139984" y="2189746"/>
                  <a:pt x="3156945" y="2224117"/>
                  <a:pt x="3171463" y="2236820"/>
                </a:cubicBezTo>
                <a:cubicBezTo>
                  <a:pt x="3187888" y="2251192"/>
                  <a:pt x="3204667" y="2265659"/>
                  <a:pt x="3217762" y="2283119"/>
                </a:cubicBezTo>
                <a:cubicBezTo>
                  <a:pt x="3228115" y="2296922"/>
                  <a:pt x="3232034" y="2314622"/>
                  <a:pt x="3240911" y="2329417"/>
                </a:cubicBezTo>
                <a:cubicBezTo>
                  <a:pt x="3280174" y="2394855"/>
                  <a:pt x="3272671" y="2384326"/>
                  <a:pt x="3310359" y="2422015"/>
                </a:cubicBezTo>
                <a:cubicBezTo>
                  <a:pt x="3298784" y="2425873"/>
                  <a:pt x="3284817" y="2441623"/>
                  <a:pt x="3275635" y="2433589"/>
                </a:cubicBezTo>
                <a:cubicBezTo>
                  <a:pt x="3248243" y="2409620"/>
                  <a:pt x="3243500" y="2366729"/>
                  <a:pt x="3217762" y="2340992"/>
                </a:cubicBezTo>
                <a:lnTo>
                  <a:pt x="3194612" y="2317843"/>
                </a:lnTo>
                <a:cubicBezTo>
                  <a:pt x="3190754" y="2306268"/>
                  <a:pt x="3187844" y="2294333"/>
                  <a:pt x="3183038" y="2283119"/>
                </a:cubicBezTo>
                <a:cubicBezTo>
                  <a:pt x="3176241" y="2267259"/>
                  <a:pt x="3165946" y="2252976"/>
                  <a:pt x="3159888" y="2236820"/>
                </a:cubicBezTo>
                <a:cubicBezTo>
                  <a:pt x="3154302" y="2221925"/>
                  <a:pt x="3152684" y="2205817"/>
                  <a:pt x="3148314" y="2190521"/>
                </a:cubicBezTo>
                <a:cubicBezTo>
                  <a:pt x="3130359" y="2127676"/>
                  <a:pt x="3130100" y="2162257"/>
                  <a:pt x="3113590" y="2063200"/>
                </a:cubicBezTo>
                <a:lnTo>
                  <a:pt x="3102015" y="1993751"/>
                </a:lnTo>
                <a:cubicBezTo>
                  <a:pt x="3117448" y="1951311"/>
                  <a:pt x="3124646" y="1904890"/>
                  <a:pt x="3148314" y="1866430"/>
                </a:cubicBezTo>
                <a:cubicBezTo>
                  <a:pt x="3157357" y="1851735"/>
                  <a:pt x="3180256" y="1852852"/>
                  <a:pt x="3194612" y="1843281"/>
                </a:cubicBezTo>
                <a:cubicBezTo>
                  <a:pt x="3203692" y="1837228"/>
                  <a:pt x="3209032" y="1826679"/>
                  <a:pt x="3217762" y="1820131"/>
                </a:cubicBezTo>
                <a:cubicBezTo>
                  <a:pt x="3322462" y="1741606"/>
                  <a:pt x="3257272" y="1803773"/>
                  <a:pt x="3310359" y="1750683"/>
                </a:cubicBezTo>
                <a:cubicBezTo>
                  <a:pt x="3302643" y="1781549"/>
                  <a:pt x="3297271" y="1813098"/>
                  <a:pt x="3287210" y="1843281"/>
                </a:cubicBezTo>
                <a:cubicBezTo>
                  <a:pt x="3281754" y="1859650"/>
                  <a:pt x="3264061" y="1906833"/>
                  <a:pt x="3264061" y="1889579"/>
                </a:cubicBezTo>
                <a:cubicBezTo>
                  <a:pt x="3264061" y="1817559"/>
                  <a:pt x="3323863" y="1807913"/>
                  <a:pt x="3252486" y="1831706"/>
                </a:cubicBezTo>
                <a:cubicBezTo>
                  <a:pt x="3221620" y="1827848"/>
                  <a:pt x="3187710" y="1834042"/>
                  <a:pt x="3159888" y="1820131"/>
                </a:cubicBezTo>
                <a:cubicBezTo>
                  <a:pt x="3150127" y="1815251"/>
                  <a:pt x="3176221" y="1805503"/>
                  <a:pt x="3183038" y="1796982"/>
                </a:cubicBezTo>
                <a:cubicBezTo>
                  <a:pt x="3191728" y="1786119"/>
                  <a:pt x="3197134" y="1772820"/>
                  <a:pt x="3206187" y="1762258"/>
                </a:cubicBezTo>
                <a:cubicBezTo>
                  <a:pt x="3220391" y="1745687"/>
                  <a:pt x="3237053" y="1731392"/>
                  <a:pt x="3252486" y="1715959"/>
                </a:cubicBezTo>
                <a:lnTo>
                  <a:pt x="3287210" y="1681235"/>
                </a:lnTo>
                <a:cubicBezTo>
                  <a:pt x="3302643" y="1665802"/>
                  <a:pt x="3321402" y="1653096"/>
                  <a:pt x="3333509" y="1634936"/>
                </a:cubicBezTo>
                <a:lnTo>
                  <a:pt x="3356658" y="1600212"/>
                </a:lnTo>
                <a:cubicBezTo>
                  <a:pt x="3360516" y="1611787"/>
                  <a:pt x="3374158" y="1624271"/>
                  <a:pt x="3368233" y="1634936"/>
                </a:cubicBezTo>
                <a:cubicBezTo>
                  <a:pt x="3352334" y="1663554"/>
                  <a:pt x="3298785" y="1704384"/>
                  <a:pt x="3298785" y="1704384"/>
                </a:cubicBezTo>
                <a:cubicBezTo>
                  <a:pt x="3294927" y="1715959"/>
                  <a:pt x="3278583" y="1747735"/>
                  <a:pt x="3287210" y="1739108"/>
                </a:cubicBezTo>
                <a:cubicBezTo>
                  <a:pt x="3299411" y="1726907"/>
                  <a:pt x="3299766" y="1706430"/>
                  <a:pt x="3310359" y="1692810"/>
                </a:cubicBezTo>
                <a:cubicBezTo>
                  <a:pt x="3327109" y="1671275"/>
                  <a:pt x="3348942" y="1654227"/>
                  <a:pt x="3368233" y="1634936"/>
                </a:cubicBezTo>
                <a:cubicBezTo>
                  <a:pt x="3412794" y="1590375"/>
                  <a:pt x="3389337" y="1609292"/>
                  <a:pt x="3437681" y="1577063"/>
                </a:cubicBezTo>
                <a:cubicBezTo>
                  <a:pt x="3417731" y="1610313"/>
                  <a:pt x="3401988" y="1647157"/>
                  <a:pt x="3368233" y="1669660"/>
                </a:cubicBezTo>
                <a:cubicBezTo>
                  <a:pt x="3358081" y="1676428"/>
                  <a:pt x="3345084" y="1677377"/>
                  <a:pt x="3333509" y="1681235"/>
                </a:cubicBezTo>
                <a:cubicBezTo>
                  <a:pt x="3329651" y="1661944"/>
                  <a:pt x="3315713" y="1642026"/>
                  <a:pt x="3321934" y="1623362"/>
                </a:cubicBezTo>
                <a:cubicBezTo>
                  <a:pt x="3337629" y="1576278"/>
                  <a:pt x="3377564" y="1574730"/>
                  <a:pt x="3414531" y="1565488"/>
                </a:cubicBezTo>
                <a:cubicBezTo>
                  <a:pt x="3426106" y="1553913"/>
                  <a:pt x="3435635" y="1539844"/>
                  <a:pt x="3449255" y="1530764"/>
                </a:cubicBezTo>
                <a:cubicBezTo>
                  <a:pt x="3459407" y="1523996"/>
                  <a:pt x="3474453" y="1526811"/>
                  <a:pt x="3483980" y="1519189"/>
                </a:cubicBezTo>
                <a:cubicBezTo>
                  <a:pt x="3494843" y="1510499"/>
                  <a:pt x="3497292" y="1494302"/>
                  <a:pt x="3507129" y="1484465"/>
                </a:cubicBezTo>
                <a:cubicBezTo>
                  <a:pt x="3516966" y="1474628"/>
                  <a:pt x="3530278" y="1469032"/>
                  <a:pt x="3541853" y="1461316"/>
                </a:cubicBezTo>
                <a:cubicBezTo>
                  <a:pt x="3545711" y="1449741"/>
                  <a:pt x="3545806" y="1436119"/>
                  <a:pt x="3553428" y="1426592"/>
                </a:cubicBezTo>
                <a:cubicBezTo>
                  <a:pt x="3618629" y="1345091"/>
                  <a:pt x="3606025" y="1355043"/>
                  <a:pt x="3669174" y="1333995"/>
                </a:cubicBezTo>
                <a:cubicBezTo>
                  <a:pt x="3676891" y="1322420"/>
                  <a:pt x="3681637" y="1308176"/>
                  <a:pt x="3692324" y="1299270"/>
                </a:cubicBezTo>
                <a:cubicBezTo>
                  <a:pt x="3727830" y="1269682"/>
                  <a:pt x="3809620" y="1260344"/>
                  <a:pt x="3842795" y="1252972"/>
                </a:cubicBezTo>
                <a:cubicBezTo>
                  <a:pt x="3848040" y="1250349"/>
                  <a:pt x="3909030" y="1225953"/>
                  <a:pt x="3912243" y="1206673"/>
                </a:cubicBezTo>
                <a:cubicBezTo>
                  <a:pt x="3914858" y="1190981"/>
                  <a:pt x="3904526" y="1175807"/>
                  <a:pt x="3900668" y="1160374"/>
                </a:cubicBezTo>
                <a:cubicBezTo>
                  <a:pt x="3850511" y="1168091"/>
                  <a:pt x="3799959" y="1173572"/>
                  <a:pt x="3750197" y="1183524"/>
                </a:cubicBezTo>
                <a:cubicBezTo>
                  <a:pt x="3722654" y="1189033"/>
                  <a:pt x="3696880" y="1202055"/>
                  <a:pt x="3669174" y="1206673"/>
                </a:cubicBezTo>
                <a:cubicBezTo>
                  <a:pt x="3627138" y="1213679"/>
                  <a:pt x="3584293" y="1214390"/>
                  <a:pt x="3541853" y="1218248"/>
                </a:cubicBezTo>
                <a:cubicBezTo>
                  <a:pt x="3530278" y="1222106"/>
                  <a:pt x="3519093" y="1227429"/>
                  <a:pt x="3507129" y="1229822"/>
                </a:cubicBezTo>
                <a:cubicBezTo>
                  <a:pt x="3438014" y="1243645"/>
                  <a:pt x="3358498" y="1254363"/>
                  <a:pt x="3287210" y="1264546"/>
                </a:cubicBezTo>
                <a:cubicBezTo>
                  <a:pt x="3199930" y="1293640"/>
                  <a:pt x="3307513" y="1254394"/>
                  <a:pt x="3217762" y="1299270"/>
                </a:cubicBezTo>
                <a:cubicBezTo>
                  <a:pt x="3203431" y="1306435"/>
                  <a:pt x="3148607" y="1320195"/>
                  <a:pt x="3136739" y="1322420"/>
                </a:cubicBezTo>
                <a:cubicBezTo>
                  <a:pt x="3090606" y="1331070"/>
                  <a:pt x="2997843" y="1345569"/>
                  <a:pt x="2997843" y="1345569"/>
                </a:cubicBezTo>
                <a:cubicBezTo>
                  <a:pt x="2919397" y="1371718"/>
                  <a:pt x="3015089" y="1342121"/>
                  <a:pt x="2882096" y="1368719"/>
                </a:cubicBezTo>
                <a:cubicBezTo>
                  <a:pt x="2870132" y="1371112"/>
                  <a:pt x="2859282" y="1377646"/>
                  <a:pt x="2847372" y="1380293"/>
                </a:cubicBezTo>
                <a:cubicBezTo>
                  <a:pt x="2795412" y="1391839"/>
                  <a:pt x="2723910" y="1397870"/>
                  <a:pt x="2673752" y="1403443"/>
                </a:cubicBezTo>
                <a:cubicBezTo>
                  <a:pt x="2689185" y="1399585"/>
                  <a:pt x="2704521" y="1395319"/>
                  <a:pt x="2720050" y="1391868"/>
                </a:cubicBezTo>
                <a:cubicBezTo>
                  <a:pt x="2739255" y="1387600"/>
                  <a:pt x="2758944" y="1385469"/>
                  <a:pt x="2777924" y="1380293"/>
                </a:cubicBezTo>
                <a:cubicBezTo>
                  <a:pt x="2900649" y="1346823"/>
                  <a:pt x="2801525" y="1355641"/>
                  <a:pt x="2974693" y="1333995"/>
                </a:cubicBezTo>
                <a:cubicBezTo>
                  <a:pt x="3024610" y="1327755"/>
                  <a:pt x="3075007" y="1326278"/>
                  <a:pt x="3125164" y="1322420"/>
                </a:cubicBezTo>
                <a:cubicBezTo>
                  <a:pt x="3148313" y="1318562"/>
                  <a:pt x="3173621" y="1300349"/>
                  <a:pt x="3194612" y="1310845"/>
                </a:cubicBezTo>
                <a:cubicBezTo>
                  <a:pt x="3210045" y="1318561"/>
                  <a:pt x="3165568" y="1333995"/>
                  <a:pt x="3148314" y="1333995"/>
                </a:cubicBezTo>
                <a:cubicBezTo>
                  <a:pt x="3005351" y="1333995"/>
                  <a:pt x="2862805" y="1318562"/>
                  <a:pt x="2720050" y="1310845"/>
                </a:cubicBezTo>
                <a:cubicBezTo>
                  <a:pt x="2770207" y="1306987"/>
                  <a:pt x="2820492" y="1304536"/>
                  <a:pt x="2870521" y="1299270"/>
                </a:cubicBezTo>
                <a:cubicBezTo>
                  <a:pt x="3008813" y="1284713"/>
                  <a:pt x="2881172" y="1293637"/>
                  <a:pt x="2986268" y="1276121"/>
                </a:cubicBezTo>
                <a:cubicBezTo>
                  <a:pt x="3018100" y="1270816"/>
                  <a:pt x="3155139" y="1256072"/>
                  <a:pt x="3183038" y="1252972"/>
                </a:cubicBezTo>
                <a:lnTo>
                  <a:pt x="3252486" y="1229822"/>
                </a:lnTo>
                <a:lnTo>
                  <a:pt x="3287210" y="1218248"/>
                </a:lnTo>
                <a:cubicBezTo>
                  <a:pt x="3354076" y="1151379"/>
                  <a:pt x="3286524" y="1209559"/>
                  <a:pt x="3483980" y="1171949"/>
                </a:cubicBezTo>
                <a:cubicBezTo>
                  <a:pt x="3507951" y="1167383"/>
                  <a:pt x="3530279" y="1156516"/>
                  <a:pt x="3553428" y="1148800"/>
                </a:cubicBezTo>
                <a:cubicBezTo>
                  <a:pt x="3594351" y="1135159"/>
                  <a:pt x="3637908" y="1130690"/>
                  <a:pt x="3680749" y="1125650"/>
                </a:cubicBezTo>
                <a:cubicBezTo>
                  <a:pt x="3769213" y="1115242"/>
                  <a:pt x="3946967" y="1102501"/>
                  <a:pt x="3946967" y="1102501"/>
                </a:cubicBezTo>
                <a:cubicBezTo>
                  <a:pt x="3962400" y="1106359"/>
                  <a:pt x="4004515" y="1102827"/>
                  <a:pt x="3993266" y="1114076"/>
                </a:cubicBezTo>
                <a:cubicBezTo>
                  <a:pt x="3983915" y="1123427"/>
                  <a:pt x="3890238" y="1140702"/>
                  <a:pt x="3865944" y="1148800"/>
                </a:cubicBezTo>
                <a:cubicBezTo>
                  <a:pt x="3834671" y="1159224"/>
                  <a:pt x="3804327" y="1172259"/>
                  <a:pt x="3773347" y="1183524"/>
                </a:cubicBezTo>
                <a:cubicBezTo>
                  <a:pt x="3761881" y="1187693"/>
                  <a:pt x="3750047" y="1190814"/>
                  <a:pt x="3738623" y="1195098"/>
                </a:cubicBezTo>
                <a:cubicBezTo>
                  <a:pt x="3719168" y="1202393"/>
                  <a:pt x="3700650" y="1212278"/>
                  <a:pt x="3680749" y="1218248"/>
                </a:cubicBezTo>
                <a:cubicBezTo>
                  <a:pt x="3661906" y="1223901"/>
                  <a:pt x="3642167" y="1225964"/>
                  <a:pt x="3622876" y="1229822"/>
                </a:cubicBezTo>
                <a:cubicBezTo>
                  <a:pt x="3562462" y="1270099"/>
                  <a:pt x="3612271" y="1243754"/>
                  <a:pt x="3518704" y="1264546"/>
                </a:cubicBezTo>
                <a:cubicBezTo>
                  <a:pt x="3506794" y="1267193"/>
                  <a:pt x="3495769" y="1272977"/>
                  <a:pt x="3483980" y="1276121"/>
                </a:cubicBezTo>
                <a:cubicBezTo>
                  <a:pt x="3437868" y="1288418"/>
                  <a:pt x="3391670" y="1300492"/>
                  <a:pt x="3345083" y="1310845"/>
                </a:cubicBezTo>
                <a:cubicBezTo>
                  <a:pt x="3310359" y="1318562"/>
                  <a:pt x="3276148" y="1329135"/>
                  <a:pt x="3240911" y="1333995"/>
                </a:cubicBezTo>
                <a:cubicBezTo>
                  <a:pt x="2953642" y="1373618"/>
                  <a:pt x="2748030" y="1362372"/>
                  <a:pt x="2430683" y="1368719"/>
                </a:cubicBezTo>
                <a:cubicBezTo>
                  <a:pt x="2427800" y="1368142"/>
                  <a:pt x="2349950" y="1355060"/>
                  <a:pt x="2338086" y="1345569"/>
                </a:cubicBezTo>
                <a:cubicBezTo>
                  <a:pt x="2327223" y="1336879"/>
                  <a:pt x="2322653" y="1322420"/>
                  <a:pt x="2314936" y="1310845"/>
                </a:cubicBezTo>
                <a:cubicBezTo>
                  <a:pt x="2307220" y="1287696"/>
                  <a:pt x="2305323" y="1261700"/>
                  <a:pt x="2291787" y="1241397"/>
                </a:cubicBezTo>
                <a:lnTo>
                  <a:pt x="2245488" y="1171949"/>
                </a:lnTo>
                <a:cubicBezTo>
                  <a:pt x="2237772" y="1160374"/>
                  <a:pt x="2230686" y="1148354"/>
                  <a:pt x="2222339" y="1137225"/>
                </a:cubicBezTo>
                <a:cubicBezTo>
                  <a:pt x="2210764" y="1121792"/>
                  <a:pt x="2196984" y="1107790"/>
                  <a:pt x="2187615" y="1090926"/>
                </a:cubicBezTo>
                <a:cubicBezTo>
                  <a:pt x="2172306" y="1063370"/>
                  <a:pt x="2133277" y="939486"/>
                  <a:pt x="2129742" y="928881"/>
                </a:cubicBezTo>
                <a:lnTo>
                  <a:pt x="2106592" y="859433"/>
                </a:lnTo>
                <a:cubicBezTo>
                  <a:pt x="2098875" y="836283"/>
                  <a:pt x="2072531" y="768158"/>
                  <a:pt x="2083443" y="789984"/>
                </a:cubicBezTo>
                <a:cubicBezTo>
                  <a:pt x="2087301" y="797701"/>
                  <a:pt x="2092925" y="804764"/>
                  <a:pt x="2095017" y="813134"/>
                </a:cubicBezTo>
                <a:lnTo>
                  <a:pt x="2129742" y="952030"/>
                </a:lnTo>
                <a:cubicBezTo>
                  <a:pt x="2133600" y="990612"/>
                  <a:pt x="2150720" y="1030160"/>
                  <a:pt x="2141316" y="1067777"/>
                </a:cubicBezTo>
                <a:cubicBezTo>
                  <a:pt x="2135398" y="1091450"/>
                  <a:pt x="2104631" y="978026"/>
                  <a:pt x="2118167" y="998329"/>
                </a:cubicBezTo>
                <a:cubicBezTo>
                  <a:pt x="2222773" y="1155233"/>
                  <a:pt x="2133546" y="1049646"/>
                  <a:pt x="2176040" y="1148800"/>
                </a:cubicBezTo>
                <a:cubicBezTo>
                  <a:pt x="2181520" y="1161586"/>
                  <a:pt x="2191473" y="1171949"/>
                  <a:pt x="2199190" y="1183524"/>
                </a:cubicBezTo>
                <a:cubicBezTo>
                  <a:pt x="2203048" y="1198957"/>
                  <a:pt x="2206394" y="1214526"/>
                  <a:pt x="2210764" y="1229822"/>
                </a:cubicBezTo>
                <a:cubicBezTo>
                  <a:pt x="2214116" y="1241553"/>
                  <a:pt x="2226870" y="1253218"/>
                  <a:pt x="2222339" y="1264546"/>
                </a:cubicBezTo>
                <a:cubicBezTo>
                  <a:pt x="2217173" y="1277462"/>
                  <a:pt x="2199190" y="1279979"/>
                  <a:pt x="2187615" y="1287696"/>
                </a:cubicBezTo>
                <a:cubicBezTo>
                  <a:pt x="2172182" y="1283838"/>
                  <a:pt x="2154261" y="1285367"/>
                  <a:pt x="2141316" y="1276121"/>
                </a:cubicBezTo>
                <a:cubicBezTo>
                  <a:pt x="2132179" y="1269595"/>
                  <a:pt x="2092823" y="1209168"/>
                  <a:pt x="2083443" y="1195098"/>
                </a:cubicBezTo>
                <a:cubicBezTo>
                  <a:pt x="2079585" y="1168091"/>
                  <a:pt x="2077218" y="1140828"/>
                  <a:pt x="2071868" y="1114076"/>
                </a:cubicBezTo>
                <a:cubicBezTo>
                  <a:pt x="2069475" y="1102112"/>
                  <a:pt x="2060293" y="1091552"/>
                  <a:pt x="2060293" y="1079351"/>
                </a:cubicBezTo>
                <a:cubicBezTo>
                  <a:pt x="2060293" y="1063443"/>
                  <a:pt x="2068010" y="1048486"/>
                  <a:pt x="2071868" y="1033053"/>
                </a:cubicBezTo>
                <a:cubicBezTo>
                  <a:pt x="2091159" y="1044628"/>
                  <a:pt x="2118167" y="1048486"/>
                  <a:pt x="2129742" y="1067777"/>
                </a:cubicBezTo>
                <a:cubicBezTo>
                  <a:pt x="2158241" y="1115276"/>
                  <a:pt x="2143145" y="1143312"/>
                  <a:pt x="2129742" y="1183524"/>
                </a:cubicBezTo>
                <a:cubicBezTo>
                  <a:pt x="2097761" y="991641"/>
                  <a:pt x="2143685" y="1276522"/>
                  <a:pt x="2106592" y="998329"/>
                </a:cubicBezTo>
                <a:cubicBezTo>
                  <a:pt x="2103992" y="978828"/>
                  <a:pt x="2098875" y="959746"/>
                  <a:pt x="2095017" y="940455"/>
                </a:cubicBezTo>
                <a:cubicBezTo>
                  <a:pt x="2091159" y="886440"/>
                  <a:pt x="2088831" y="832294"/>
                  <a:pt x="2083443" y="778410"/>
                </a:cubicBezTo>
                <a:cubicBezTo>
                  <a:pt x="2081723" y="761210"/>
                  <a:pt x="2065498" y="671908"/>
                  <a:pt x="2060293" y="651088"/>
                </a:cubicBezTo>
                <a:cubicBezTo>
                  <a:pt x="2057334" y="639252"/>
                  <a:pt x="2051462" y="628252"/>
                  <a:pt x="2048719" y="616364"/>
                </a:cubicBezTo>
                <a:cubicBezTo>
                  <a:pt x="2039872" y="578025"/>
                  <a:pt x="2038011" y="537944"/>
                  <a:pt x="2025569" y="500617"/>
                </a:cubicBezTo>
                <a:lnTo>
                  <a:pt x="2002420" y="431169"/>
                </a:lnTo>
                <a:cubicBezTo>
                  <a:pt x="1998562" y="373296"/>
                  <a:pt x="2004913" y="313819"/>
                  <a:pt x="1990845" y="257549"/>
                </a:cubicBezTo>
                <a:cubicBezTo>
                  <a:pt x="1987471" y="244053"/>
                  <a:pt x="1973346" y="279561"/>
                  <a:pt x="1967696" y="292273"/>
                </a:cubicBezTo>
                <a:cubicBezTo>
                  <a:pt x="1957786" y="314571"/>
                  <a:pt x="1950465" y="338048"/>
                  <a:pt x="1944547" y="361721"/>
                </a:cubicBezTo>
                <a:cubicBezTo>
                  <a:pt x="1935004" y="399893"/>
                  <a:pt x="1928235" y="438720"/>
                  <a:pt x="1921397" y="477468"/>
                </a:cubicBezTo>
                <a:cubicBezTo>
                  <a:pt x="1917463" y="499761"/>
                  <a:pt x="1907658" y="588133"/>
                  <a:pt x="1898248" y="616364"/>
                </a:cubicBezTo>
                <a:cubicBezTo>
                  <a:pt x="1892792" y="632733"/>
                  <a:pt x="1884670" y="648306"/>
                  <a:pt x="1875099" y="662663"/>
                </a:cubicBezTo>
                <a:cubicBezTo>
                  <a:pt x="1869046" y="671743"/>
                  <a:pt x="1859666" y="678096"/>
                  <a:pt x="1851949" y="685812"/>
                </a:cubicBezTo>
                <a:cubicBezTo>
                  <a:pt x="1794962" y="799788"/>
                  <a:pt x="1864765" y="656975"/>
                  <a:pt x="1805650" y="789984"/>
                </a:cubicBezTo>
                <a:cubicBezTo>
                  <a:pt x="1798642" y="805751"/>
                  <a:pt x="1789509" y="820516"/>
                  <a:pt x="1782501" y="836283"/>
                </a:cubicBezTo>
                <a:cubicBezTo>
                  <a:pt x="1774063" y="855270"/>
                  <a:pt x="1769301" y="875917"/>
                  <a:pt x="1759352" y="894157"/>
                </a:cubicBezTo>
                <a:cubicBezTo>
                  <a:pt x="1746029" y="918582"/>
                  <a:pt x="1721851" y="937211"/>
                  <a:pt x="1713053" y="963605"/>
                </a:cubicBezTo>
                <a:cubicBezTo>
                  <a:pt x="1709195" y="975180"/>
                  <a:pt x="1706934" y="987416"/>
                  <a:pt x="1701478" y="998329"/>
                </a:cubicBezTo>
                <a:cubicBezTo>
                  <a:pt x="1645837" y="1109611"/>
                  <a:pt x="1717852" y="927586"/>
                  <a:pt x="1643605" y="1090926"/>
                </a:cubicBezTo>
                <a:cubicBezTo>
                  <a:pt x="1633507" y="1113140"/>
                  <a:pt x="1633990" y="1140071"/>
                  <a:pt x="1620455" y="1160374"/>
                </a:cubicBezTo>
                <a:cubicBezTo>
                  <a:pt x="1605022" y="1183523"/>
                  <a:pt x="1582955" y="1203428"/>
                  <a:pt x="1574157" y="1229822"/>
                </a:cubicBezTo>
                <a:cubicBezTo>
                  <a:pt x="1563615" y="1261447"/>
                  <a:pt x="1548874" y="1336128"/>
                  <a:pt x="1516283" y="1368719"/>
                </a:cubicBezTo>
                <a:cubicBezTo>
                  <a:pt x="1506446" y="1378555"/>
                  <a:pt x="1493134" y="1384152"/>
                  <a:pt x="1481559" y="1391868"/>
                </a:cubicBezTo>
                <a:cubicBezTo>
                  <a:pt x="1469984" y="1388010"/>
                  <a:pt x="1456362" y="1387915"/>
                  <a:pt x="1446835" y="1380293"/>
                </a:cubicBezTo>
                <a:cubicBezTo>
                  <a:pt x="1435972" y="1371603"/>
                  <a:pt x="1437266" y="1348587"/>
                  <a:pt x="1423686" y="1345569"/>
                </a:cubicBezTo>
                <a:cubicBezTo>
                  <a:pt x="1363307" y="1332152"/>
                  <a:pt x="1300223" y="1337853"/>
                  <a:pt x="1238491" y="1333995"/>
                </a:cubicBezTo>
                <a:lnTo>
                  <a:pt x="1053296" y="1299270"/>
                </a:lnTo>
                <a:cubicBezTo>
                  <a:pt x="1037697" y="1296150"/>
                  <a:pt x="1022808" y="1289453"/>
                  <a:pt x="1006997" y="1287696"/>
                </a:cubicBezTo>
                <a:cubicBezTo>
                  <a:pt x="953176" y="1281716"/>
                  <a:pt x="898967" y="1279979"/>
                  <a:pt x="844952" y="1276121"/>
                </a:cubicBezTo>
                <a:cubicBezTo>
                  <a:pt x="814086" y="1268405"/>
                  <a:pt x="782537" y="1263033"/>
                  <a:pt x="752354" y="1252972"/>
                </a:cubicBezTo>
                <a:cubicBezTo>
                  <a:pt x="740779" y="1249114"/>
                  <a:pt x="728543" y="1246853"/>
                  <a:pt x="717630" y="1241397"/>
                </a:cubicBezTo>
                <a:cubicBezTo>
                  <a:pt x="670124" y="1217644"/>
                  <a:pt x="695647" y="1223810"/>
                  <a:pt x="659757" y="1195098"/>
                </a:cubicBezTo>
                <a:cubicBezTo>
                  <a:pt x="648894" y="1186408"/>
                  <a:pt x="635595" y="1181002"/>
                  <a:pt x="625033" y="1171949"/>
                </a:cubicBezTo>
                <a:cubicBezTo>
                  <a:pt x="608462" y="1157745"/>
                  <a:pt x="599440" y="1132551"/>
                  <a:pt x="578734" y="1125650"/>
                </a:cubicBezTo>
                <a:lnTo>
                  <a:pt x="544010" y="1114076"/>
                </a:lnTo>
                <a:lnTo>
                  <a:pt x="486136" y="1056202"/>
                </a:lnTo>
                <a:cubicBezTo>
                  <a:pt x="474561" y="1044627"/>
                  <a:pt x="465032" y="1030558"/>
                  <a:pt x="451412" y="1021478"/>
                </a:cubicBezTo>
                <a:cubicBezTo>
                  <a:pt x="344536" y="950228"/>
                  <a:pt x="476003" y="1041151"/>
                  <a:pt x="393539" y="975179"/>
                </a:cubicBezTo>
                <a:cubicBezTo>
                  <a:pt x="328705" y="923311"/>
                  <a:pt x="319022" y="917784"/>
                  <a:pt x="266217" y="882582"/>
                </a:cubicBezTo>
                <a:cubicBezTo>
                  <a:pt x="273064" y="930513"/>
                  <a:pt x="272050" y="957924"/>
                  <a:pt x="289367" y="998329"/>
                </a:cubicBezTo>
                <a:cubicBezTo>
                  <a:pt x="350253" y="1140394"/>
                  <a:pt x="277536" y="963090"/>
                  <a:pt x="335666" y="1079351"/>
                </a:cubicBezTo>
                <a:cubicBezTo>
                  <a:pt x="344958" y="1097935"/>
                  <a:pt x="351520" y="1117771"/>
                  <a:pt x="358815" y="1137225"/>
                </a:cubicBezTo>
                <a:cubicBezTo>
                  <a:pt x="367074" y="1159248"/>
                  <a:pt x="378314" y="1196349"/>
                  <a:pt x="381964" y="1218248"/>
                </a:cubicBezTo>
                <a:cubicBezTo>
                  <a:pt x="396021" y="1302591"/>
                  <a:pt x="387412" y="1297910"/>
                  <a:pt x="405114" y="1368719"/>
                </a:cubicBezTo>
                <a:cubicBezTo>
                  <a:pt x="408073" y="1380555"/>
                  <a:pt x="410763" y="1392778"/>
                  <a:pt x="416688" y="1403443"/>
                </a:cubicBezTo>
                <a:cubicBezTo>
                  <a:pt x="430200" y="1427764"/>
                  <a:pt x="454189" y="1446497"/>
                  <a:pt x="462987" y="1472891"/>
                </a:cubicBezTo>
                <a:cubicBezTo>
                  <a:pt x="485475" y="1540354"/>
                  <a:pt x="469104" y="1496699"/>
                  <a:pt x="520861" y="1600212"/>
                </a:cubicBezTo>
                <a:cubicBezTo>
                  <a:pt x="528577" y="1615645"/>
                  <a:pt x="538553" y="1630142"/>
                  <a:pt x="544010" y="1646511"/>
                </a:cubicBezTo>
                <a:cubicBezTo>
                  <a:pt x="571763" y="1729767"/>
                  <a:pt x="538092" y="1625797"/>
                  <a:pt x="567159" y="1727534"/>
                </a:cubicBezTo>
                <a:cubicBezTo>
                  <a:pt x="570511" y="1739265"/>
                  <a:pt x="583540" y="1773472"/>
                  <a:pt x="578734" y="1762258"/>
                </a:cubicBezTo>
                <a:cubicBezTo>
                  <a:pt x="516977" y="1618157"/>
                  <a:pt x="558930" y="1686255"/>
                  <a:pt x="509286" y="1611787"/>
                </a:cubicBezTo>
                <a:cubicBezTo>
                  <a:pt x="501569" y="1573205"/>
                  <a:pt x="492974" y="1534788"/>
                  <a:pt x="486136" y="1496040"/>
                </a:cubicBezTo>
                <a:cubicBezTo>
                  <a:pt x="481395" y="1469173"/>
                  <a:pt x="481740" y="1441338"/>
                  <a:pt x="474562" y="1415017"/>
                </a:cubicBezTo>
                <a:cubicBezTo>
                  <a:pt x="470022" y="1398371"/>
                  <a:pt x="458209" y="1384578"/>
                  <a:pt x="451412" y="1368719"/>
                </a:cubicBezTo>
                <a:cubicBezTo>
                  <a:pt x="446606" y="1357505"/>
                  <a:pt x="447460" y="1343522"/>
                  <a:pt x="439838" y="1333995"/>
                </a:cubicBezTo>
                <a:cubicBezTo>
                  <a:pt x="431148" y="1323132"/>
                  <a:pt x="415977" y="1319535"/>
                  <a:pt x="405114" y="1310845"/>
                </a:cubicBezTo>
                <a:cubicBezTo>
                  <a:pt x="396593" y="1304028"/>
                  <a:pt x="389066" y="1295982"/>
                  <a:pt x="381964" y="1287696"/>
                </a:cubicBezTo>
                <a:cubicBezTo>
                  <a:pt x="365886" y="1268939"/>
                  <a:pt x="351744" y="1248579"/>
                  <a:pt x="335666" y="1229822"/>
                </a:cubicBezTo>
                <a:cubicBezTo>
                  <a:pt x="328564" y="1221536"/>
                  <a:pt x="319333" y="1215194"/>
                  <a:pt x="312516" y="1206673"/>
                </a:cubicBezTo>
                <a:cubicBezTo>
                  <a:pt x="303826" y="1195810"/>
                  <a:pt x="298273" y="1182636"/>
                  <a:pt x="289367" y="1171949"/>
                </a:cubicBezTo>
                <a:cubicBezTo>
                  <a:pt x="261517" y="1138528"/>
                  <a:pt x="254062" y="1136838"/>
                  <a:pt x="219919" y="1114076"/>
                </a:cubicBezTo>
                <a:cubicBezTo>
                  <a:pt x="192775" y="1032643"/>
                  <a:pt x="228102" y="1133169"/>
                  <a:pt x="185195" y="1033053"/>
                </a:cubicBezTo>
                <a:cubicBezTo>
                  <a:pt x="180389" y="1021839"/>
                  <a:pt x="168164" y="987416"/>
                  <a:pt x="173620" y="998329"/>
                </a:cubicBezTo>
                <a:cubicBezTo>
                  <a:pt x="182911" y="1016913"/>
                  <a:pt x="186461" y="1038163"/>
                  <a:pt x="196769" y="1056202"/>
                </a:cubicBezTo>
                <a:cubicBezTo>
                  <a:pt x="202183" y="1065677"/>
                  <a:pt x="213371" y="1070621"/>
                  <a:pt x="219919" y="1079351"/>
                </a:cubicBezTo>
                <a:cubicBezTo>
                  <a:pt x="236612" y="1101609"/>
                  <a:pt x="250784" y="1125650"/>
                  <a:pt x="266217" y="1148800"/>
                </a:cubicBezTo>
                <a:lnTo>
                  <a:pt x="289367" y="1183524"/>
                </a:lnTo>
                <a:cubicBezTo>
                  <a:pt x="297083" y="1195099"/>
                  <a:pt x="304169" y="1207119"/>
                  <a:pt x="312516" y="1218248"/>
                </a:cubicBezTo>
                <a:cubicBezTo>
                  <a:pt x="324091" y="1233681"/>
                  <a:pt x="336177" y="1248742"/>
                  <a:pt x="347240" y="1264546"/>
                </a:cubicBezTo>
                <a:cubicBezTo>
                  <a:pt x="347259" y="1264573"/>
                  <a:pt x="405104" y="1351343"/>
                  <a:pt x="416688" y="1368719"/>
                </a:cubicBezTo>
                <a:cubicBezTo>
                  <a:pt x="424405" y="1380294"/>
                  <a:pt x="430001" y="1393606"/>
                  <a:pt x="439838" y="1403443"/>
                </a:cubicBezTo>
                <a:cubicBezTo>
                  <a:pt x="538408" y="1502013"/>
                  <a:pt x="488172" y="1441366"/>
                  <a:pt x="567159" y="1565488"/>
                </a:cubicBezTo>
                <a:cubicBezTo>
                  <a:pt x="574628" y="1577224"/>
                  <a:pt x="590309" y="1600212"/>
                  <a:pt x="590309" y="1600212"/>
                </a:cubicBezTo>
                <a:cubicBezTo>
                  <a:pt x="614057" y="1718959"/>
                  <a:pt x="597771" y="1629415"/>
                  <a:pt x="578734" y="1577063"/>
                </a:cubicBezTo>
                <a:cubicBezTo>
                  <a:pt x="562717" y="1533015"/>
                  <a:pt x="560189" y="1535368"/>
                  <a:pt x="532435" y="1507615"/>
                </a:cubicBezTo>
                <a:cubicBezTo>
                  <a:pt x="527989" y="1480939"/>
                  <a:pt x="523534" y="1431938"/>
                  <a:pt x="509286" y="1403443"/>
                </a:cubicBezTo>
                <a:cubicBezTo>
                  <a:pt x="503065" y="1391001"/>
                  <a:pt x="492357" y="1381162"/>
                  <a:pt x="486136" y="1368719"/>
                </a:cubicBezTo>
                <a:cubicBezTo>
                  <a:pt x="476844" y="1350135"/>
                  <a:pt x="470087" y="1330371"/>
                  <a:pt x="462987" y="1310845"/>
                </a:cubicBezTo>
                <a:cubicBezTo>
                  <a:pt x="454648" y="1287913"/>
                  <a:pt x="453374" y="1261700"/>
                  <a:pt x="439838" y="1241397"/>
                </a:cubicBezTo>
                <a:cubicBezTo>
                  <a:pt x="407608" y="1193053"/>
                  <a:pt x="426525" y="1216510"/>
                  <a:pt x="381964" y="1171949"/>
                </a:cubicBezTo>
                <a:cubicBezTo>
                  <a:pt x="374248" y="1156516"/>
                  <a:pt x="369861" y="1138905"/>
                  <a:pt x="358815" y="1125650"/>
                </a:cubicBezTo>
                <a:cubicBezTo>
                  <a:pt x="349909" y="1114963"/>
                  <a:pt x="334954" y="1111191"/>
                  <a:pt x="324091" y="1102501"/>
                </a:cubicBezTo>
                <a:cubicBezTo>
                  <a:pt x="315570" y="1095684"/>
                  <a:pt x="307759" y="1087872"/>
                  <a:pt x="300942" y="1079351"/>
                </a:cubicBezTo>
                <a:cubicBezTo>
                  <a:pt x="292252" y="1068488"/>
                  <a:pt x="287629" y="1054464"/>
                  <a:pt x="277792" y="1044627"/>
                </a:cubicBezTo>
                <a:cubicBezTo>
                  <a:pt x="264151" y="1030986"/>
                  <a:pt x="246140" y="1022458"/>
                  <a:pt x="231493" y="1009903"/>
                </a:cubicBezTo>
                <a:cubicBezTo>
                  <a:pt x="197639" y="980885"/>
                  <a:pt x="189490" y="965474"/>
                  <a:pt x="162045" y="928881"/>
                </a:cubicBezTo>
                <a:cubicBezTo>
                  <a:pt x="149495" y="891229"/>
                  <a:pt x="116631" y="803550"/>
                  <a:pt x="162045" y="905731"/>
                </a:cubicBezTo>
                <a:cubicBezTo>
                  <a:pt x="212659" y="1019611"/>
                  <a:pt x="157014" y="904727"/>
                  <a:pt x="208344" y="1033053"/>
                </a:cubicBezTo>
                <a:cubicBezTo>
                  <a:pt x="214752" y="1049073"/>
                  <a:pt x="243694" y="1067150"/>
                  <a:pt x="231493" y="1079351"/>
                </a:cubicBezTo>
                <a:cubicBezTo>
                  <a:pt x="219292" y="1091552"/>
                  <a:pt x="200628" y="1063918"/>
                  <a:pt x="185195" y="1056202"/>
                </a:cubicBezTo>
                <a:cubicBezTo>
                  <a:pt x="189053" y="986754"/>
                  <a:pt x="190175" y="917100"/>
                  <a:pt x="196769" y="847858"/>
                </a:cubicBezTo>
                <a:cubicBezTo>
                  <a:pt x="197926" y="835712"/>
                  <a:pt x="196143" y="813134"/>
                  <a:pt x="208344" y="813134"/>
                </a:cubicBezTo>
                <a:cubicBezTo>
                  <a:pt x="241309" y="813134"/>
                  <a:pt x="270076" y="836283"/>
                  <a:pt x="300942" y="847858"/>
                </a:cubicBezTo>
                <a:cubicBezTo>
                  <a:pt x="316375" y="871007"/>
                  <a:pt x="333917" y="892881"/>
                  <a:pt x="347240" y="917306"/>
                </a:cubicBezTo>
                <a:cubicBezTo>
                  <a:pt x="357189" y="935546"/>
                  <a:pt x="361952" y="956193"/>
                  <a:pt x="370390" y="975179"/>
                </a:cubicBezTo>
                <a:cubicBezTo>
                  <a:pt x="377398" y="990946"/>
                  <a:pt x="384978" y="1006497"/>
                  <a:pt x="393539" y="1021478"/>
                </a:cubicBezTo>
                <a:cubicBezTo>
                  <a:pt x="400441" y="1033556"/>
                  <a:pt x="410467" y="1043760"/>
                  <a:pt x="416688" y="1056202"/>
                </a:cubicBezTo>
                <a:cubicBezTo>
                  <a:pt x="422144" y="1067115"/>
                  <a:pt x="421495" y="1080774"/>
                  <a:pt x="428263" y="1090926"/>
                </a:cubicBezTo>
                <a:cubicBezTo>
                  <a:pt x="437343" y="1104546"/>
                  <a:pt x="451412" y="1114075"/>
                  <a:pt x="462987" y="1125650"/>
                </a:cubicBezTo>
                <a:cubicBezTo>
                  <a:pt x="478420" y="1156516"/>
                  <a:pt x="500916" y="1184769"/>
                  <a:pt x="509286" y="1218248"/>
                </a:cubicBezTo>
                <a:cubicBezTo>
                  <a:pt x="513144" y="1233681"/>
                  <a:pt x="517410" y="1249017"/>
                  <a:pt x="520861" y="1264546"/>
                </a:cubicBezTo>
                <a:cubicBezTo>
                  <a:pt x="525129" y="1283751"/>
                  <a:pt x="524685" y="1304337"/>
                  <a:pt x="532435" y="1322420"/>
                </a:cubicBezTo>
                <a:cubicBezTo>
                  <a:pt x="536734" y="1332450"/>
                  <a:pt x="547868" y="1337853"/>
                  <a:pt x="555585" y="1345569"/>
                </a:cubicBezTo>
                <a:cubicBezTo>
                  <a:pt x="587616" y="1441664"/>
                  <a:pt x="572031" y="1391554"/>
                  <a:pt x="601883" y="1496040"/>
                </a:cubicBezTo>
                <a:cubicBezTo>
                  <a:pt x="605741" y="1596354"/>
                  <a:pt x="606551" y="1696832"/>
                  <a:pt x="613458" y="1796982"/>
                </a:cubicBezTo>
                <a:cubicBezTo>
                  <a:pt x="614297" y="1809154"/>
                  <a:pt x="625033" y="1819505"/>
                  <a:pt x="625033" y="1831706"/>
                </a:cubicBezTo>
                <a:cubicBezTo>
                  <a:pt x="625033" y="1982226"/>
                  <a:pt x="636594" y="2134387"/>
                  <a:pt x="613458" y="2283119"/>
                </a:cubicBezTo>
                <a:cubicBezTo>
                  <a:pt x="608426" y="2315468"/>
                  <a:pt x="567159" y="2329418"/>
                  <a:pt x="544010" y="2352567"/>
                </a:cubicBezTo>
                <a:lnTo>
                  <a:pt x="497711" y="2398865"/>
                </a:lnTo>
                <a:cubicBezTo>
                  <a:pt x="493853" y="2410440"/>
                  <a:pt x="492904" y="2423437"/>
                  <a:pt x="486136" y="2433589"/>
                </a:cubicBezTo>
                <a:cubicBezTo>
                  <a:pt x="422619" y="2528865"/>
                  <a:pt x="476222" y="2402709"/>
                  <a:pt x="428263" y="2514612"/>
                </a:cubicBezTo>
                <a:cubicBezTo>
                  <a:pt x="423457" y="2525826"/>
                  <a:pt x="405775" y="2543880"/>
                  <a:pt x="416688" y="2549336"/>
                </a:cubicBezTo>
                <a:cubicBezTo>
                  <a:pt x="434284" y="2558134"/>
                  <a:pt x="455271" y="2541620"/>
                  <a:pt x="474562" y="2537762"/>
                </a:cubicBezTo>
                <a:cubicBezTo>
                  <a:pt x="482278" y="2526187"/>
                  <a:pt x="484215" y="2506412"/>
                  <a:pt x="497711" y="2503038"/>
                </a:cubicBezTo>
                <a:cubicBezTo>
                  <a:pt x="508298" y="2500391"/>
                  <a:pt x="520861" y="2515274"/>
                  <a:pt x="520861" y="2526187"/>
                </a:cubicBezTo>
                <a:cubicBezTo>
                  <a:pt x="520861" y="2537181"/>
                  <a:pt x="464741" y="2571317"/>
                  <a:pt x="462987" y="2572486"/>
                </a:cubicBezTo>
                <a:cubicBezTo>
                  <a:pt x="420547" y="2636147"/>
                  <a:pt x="462987" y="2582132"/>
                  <a:pt x="405114" y="2630359"/>
                </a:cubicBezTo>
                <a:cubicBezTo>
                  <a:pt x="376338" y="2654338"/>
                  <a:pt x="357125" y="2680726"/>
                  <a:pt x="335666" y="2711382"/>
                </a:cubicBezTo>
                <a:cubicBezTo>
                  <a:pt x="319711" y="2734175"/>
                  <a:pt x="312516" y="2765397"/>
                  <a:pt x="289367" y="2780830"/>
                </a:cubicBezTo>
                <a:cubicBezTo>
                  <a:pt x="255223" y="2803592"/>
                  <a:pt x="247770" y="2805282"/>
                  <a:pt x="219919" y="2838703"/>
                </a:cubicBezTo>
                <a:cubicBezTo>
                  <a:pt x="211013" y="2849390"/>
                  <a:pt x="183853" y="2878593"/>
                  <a:pt x="196769" y="2873427"/>
                </a:cubicBezTo>
                <a:cubicBezTo>
                  <a:pt x="227585" y="2861101"/>
                  <a:pt x="250784" y="2834845"/>
                  <a:pt x="277792" y="2815554"/>
                </a:cubicBezTo>
                <a:cubicBezTo>
                  <a:pt x="285509" y="2803979"/>
                  <a:pt x="291700" y="2791227"/>
                  <a:pt x="300942" y="2780830"/>
                </a:cubicBezTo>
                <a:cubicBezTo>
                  <a:pt x="322692" y="2756361"/>
                  <a:pt x="350747" y="2737573"/>
                  <a:pt x="370390" y="2711382"/>
                </a:cubicBezTo>
                <a:cubicBezTo>
                  <a:pt x="381965" y="2695949"/>
                  <a:pt x="392559" y="2679730"/>
                  <a:pt x="405114" y="2665083"/>
                </a:cubicBezTo>
                <a:cubicBezTo>
                  <a:pt x="415767" y="2652655"/>
                  <a:pt x="429359" y="2642934"/>
                  <a:pt x="439838" y="2630359"/>
                </a:cubicBezTo>
                <a:cubicBezTo>
                  <a:pt x="488065" y="2572486"/>
                  <a:pt x="434050" y="2614926"/>
                  <a:pt x="497711" y="2572486"/>
                </a:cubicBezTo>
                <a:cubicBezTo>
                  <a:pt x="501569" y="2591777"/>
                  <a:pt x="511726" y="2610838"/>
                  <a:pt x="509286" y="2630359"/>
                </a:cubicBezTo>
                <a:cubicBezTo>
                  <a:pt x="504923" y="2665260"/>
                  <a:pt x="463405" y="2676449"/>
                  <a:pt x="439838" y="2688233"/>
                </a:cubicBezTo>
                <a:cubicBezTo>
                  <a:pt x="428263" y="2703666"/>
                  <a:pt x="417464" y="2719711"/>
                  <a:pt x="405114" y="2734531"/>
                </a:cubicBezTo>
                <a:cubicBezTo>
                  <a:pt x="398128" y="2742915"/>
                  <a:pt x="388512" y="2748951"/>
                  <a:pt x="381964" y="2757681"/>
                </a:cubicBezTo>
                <a:cubicBezTo>
                  <a:pt x="320054" y="2840229"/>
                  <a:pt x="365939" y="2817039"/>
                  <a:pt x="300942" y="2838703"/>
                </a:cubicBezTo>
                <a:cubicBezTo>
                  <a:pt x="293225" y="2846420"/>
                  <a:pt x="286176" y="2854867"/>
                  <a:pt x="277792" y="2861853"/>
                </a:cubicBezTo>
                <a:cubicBezTo>
                  <a:pt x="262972" y="2874203"/>
                  <a:pt x="245134" y="2882936"/>
                  <a:pt x="231493" y="2896577"/>
                </a:cubicBezTo>
                <a:cubicBezTo>
                  <a:pt x="145352" y="2982718"/>
                  <a:pt x="243879" y="2911470"/>
                  <a:pt x="162045" y="2966025"/>
                </a:cubicBezTo>
                <a:cubicBezTo>
                  <a:pt x="150470" y="2981458"/>
                  <a:pt x="140962" y="2998683"/>
                  <a:pt x="127321" y="3012324"/>
                </a:cubicBezTo>
                <a:cubicBezTo>
                  <a:pt x="113680" y="3025965"/>
                  <a:pt x="93839" y="3032630"/>
                  <a:pt x="81023" y="3047048"/>
                </a:cubicBezTo>
                <a:cubicBezTo>
                  <a:pt x="62539" y="3067843"/>
                  <a:pt x="34724" y="3116496"/>
                  <a:pt x="34724" y="3116496"/>
                </a:cubicBezTo>
                <a:cubicBezTo>
                  <a:pt x="30866" y="3131929"/>
                  <a:pt x="10204" y="3153549"/>
                  <a:pt x="23149" y="3162795"/>
                </a:cubicBezTo>
                <a:cubicBezTo>
                  <a:pt x="48461" y="3180875"/>
                  <a:pt x="84641" y="3174369"/>
                  <a:pt x="115747" y="3174369"/>
                </a:cubicBezTo>
                <a:cubicBezTo>
                  <a:pt x="208425" y="3174369"/>
                  <a:pt x="300942" y="3166653"/>
                  <a:pt x="393539" y="3162795"/>
                </a:cubicBezTo>
                <a:cubicBezTo>
                  <a:pt x="405114" y="3155078"/>
                  <a:pt x="416466" y="3147018"/>
                  <a:pt x="428263" y="3139645"/>
                </a:cubicBezTo>
                <a:cubicBezTo>
                  <a:pt x="447340" y="3127721"/>
                  <a:pt x="467829" y="3117997"/>
                  <a:pt x="486136" y="3104921"/>
                </a:cubicBezTo>
                <a:cubicBezTo>
                  <a:pt x="495016" y="3098578"/>
                  <a:pt x="499928" y="3087387"/>
                  <a:pt x="509286" y="3081772"/>
                </a:cubicBezTo>
                <a:cubicBezTo>
                  <a:pt x="519748" y="3075495"/>
                  <a:pt x="533097" y="3075653"/>
                  <a:pt x="544010" y="3070197"/>
                </a:cubicBezTo>
                <a:cubicBezTo>
                  <a:pt x="556452" y="3063976"/>
                  <a:pt x="566022" y="3052698"/>
                  <a:pt x="578734" y="3047048"/>
                </a:cubicBezTo>
                <a:cubicBezTo>
                  <a:pt x="578759" y="3047037"/>
                  <a:pt x="665531" y="3018116"/>
                  <a:pt x="682906" y="3012324"/>
                </a:cubicBezTo>
                <a:cubicBezTo>
                  <a:pt x="694481" y="3008466"/>
                  <a:pt x="707478" y="3007517"/>
                  <a:pt x="717630" y="3000749"/>
                </a:cubicBezTo>
                <a:cubicBezTo>
                  <a:pt x="729205" y="2993033"/>
                  <a:pt x="738613" y="2979770"/>
                  <a:pt x="752354" y="2977600"/>
                </a:cubicBezTo>
                <a:cubicBezTo>
                  <a:pt x="793286" y="2971137"/>
                  <a:pt x="1190437" y="2954530"/>
                  <a:pt x="1192192" y="2954450"/>
                </a:cubicBezTo>
                <a:cubicBezTo>
                  <a:pt x="1338805" y="2958308"/>
                  <a:pt x="1485541" y="2958879"/>
                  <a:pt x="1632030" y="2966025"/>
                </a:cubicBezTo>
                <a:cubicBezTo>
                  <a:pt x="1667516" y="2967756"/>
                  <a:pt x="1666705" y="2980864"/>
                  <a:pt x="1689904" y="3000749"/>
                </a:cubicBezTo>
                <a:cubicBezTo>
                  <a:pt x="1701833" y="3010974"/>
                  <a:pt x="1759209" y="3058551"/>
                  <a:pt x="1782501" y="3070197"/>
                </a:cubicBezTo>
                <a:cubicBezTo>
                  <a:pt x="1793414" y="3075653"/>
                  <a:pt x="1805650" y="3077914"/>
                  <a:pt x="1817225" y="3081772"/>
                </a:cubicBezTo>
                <a:cubicBezTo>
                  <a:pt x="1813367" y="3093347"/>
                  <a:pt x="1817614" y="3114103"/>
                  <a:pt x="1805650" y="3116496"/>
                </a:cubicBezTo>
                <a:cubicBezTo>
                  <a:pt x="1788731" y="3119880"/>
                  <a:pt x="1773708" y="3102917"/>
                  <a:pt x="1759352" y="3093346"/>
                </a:cubicBezTo>
                <a:cubicBezTo>
                  <a:pt x="1750272" y="3087293"/>
                  <a:pt x="1725289" y="3070197"/>
                  <a:pt x="1736202" y="3070197"/>
                </a:cubicBezTo>
                <a:cubicBezTo>
                  <a:pt x="1750113" y="3070197"/>
                  <a:pt x="1759351" y="3085630"/>
                  <a:pt x="1770926" y="3093346"/>
                </a:cubicBezTo>
                <a:cubicBezTo>
                  <a:pt x="1778643" y="3104921"/>
                  <a:pt x="1787530" y="3115795"/>
                  <a:pt x="1794076" y="3128070"/>
                </a:cubicBezTo>
                <a:cubicBezTo>
                  <a:pt x="1818435" y="3173744"/>
                  <a:pt x="1832465" y="3225556"/>
                  <a:pt x="1863524" y="3266967"/>
                </a:cubicBezTo>
                <a:cubicBezTo>
                  <a:pt x="1875099" y="3282400"/>
                  <a:pt x="1885898" y="3298445"/>
                  <a:pt x="1898248" y="3313265"/>
                </a:cubicBezTo>
                <a:cubicBezTo>
                  <a:pt x="1905234" y="3321648"/>
                  <a:pt x="1921397" y="3347328"/>
                  <a:pt x="1921397" y="3336415"/>
                </a:cubicBezTo>
                <a:cubicBezTo>
                  <a:pt x="1921397" y="3322504"/>
                  <a:pt x="1902647" y="3314888"/>
                  <a:pt x="1898248" y="3301691"/>
                </a:cubicBezTo>
                <a:cubicBezTo>
                  <a:pt x="1894588" y="3290710"/>
                  <a:pt x="1898248" y="3278542"/>
                  <a:pt x="1898248" y="3266967"/>
                </a:cubicBezTo>
              </a:path>
            </a:pathLst>
          </a:cu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63181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60999E-6 L 0.25416 0.2220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7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4.29563E-6 L -0.00417 0.37196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0" y="186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1.20518E-6 L -0.27396 0.1822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00" y="9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15 0.00463 L -0.26718 -0.2285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00" y="-11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4.95489E-6 L 0.01667 -0.34768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00" y="-17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9.85427E-7 L 0.27795 -0.0895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900" y="-4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1905000" y="304799"/>
            <a:ext cx="6781800" cy="6324602"/>
            <a:chOff x="1905000" y="0"/>
            <a:chExt cx="6172200" cy="6858000"/>
          </a:xfrm>
        </p:grpSpPr>
        <p:pic>
          <p:nvPicPr>
            <p:cNvPr id="1026" name="Picture 2" descr="C:\Users\Lab-7\Desktop\Lesson Plan\Picture\Bangladesh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5000" y="0"/>
              <a:ext cx="5638800" cy="6858000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7239000" y="2743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257800" y="609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905000" y="2895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4953000" y="5867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বঙ্গোপসাগর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 rot="19182969">
              <a:off x="7086600" y="6279177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মায়ানমার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" name="Freeform 6"/>
          <p:cNvSpPr/>
          <p:nvPr/>
        </p:nvSpPr>
        <p:spPr>
          <a:xfrm>
            <a:off x="4249458" y="1651283"/>
            <a:ext cx="3256661" cy="4034849"/>
          </a:xfrm>
          <a:custGeom>
            <a:avLst/>
            <a:gdLst>
              <a:gd name="connsiteX0" fmla="*/ 674234 w 3256661"/>
              <a:gd name="connsiteY0" fmla="*/ 16743 h 4034849"/>
              <a:gd name="connsiteX1" fmla="*/ 623993 w 3256661"/>
              <a:gd name="connsiteY1" fmla="*/ 66985 h 4034849"/>
              <a:gd name="connsiteX2" fmla="*/ 603896 w 3256661"/>
              <a:gd name="connsiteY2" fmla="*/ 97130 h 4034849"/>
              <a:gd name="connsiteX3" fmla="*/ 573751 w 3256661"/>
              <a:gd name="connsiteY3" fmla="*/ 117227 h 4034849"/>
              <a:gd name="connsiteX4" fmla="*/ 483316 w 3256661"/>
              <a:gd name="connsiteY4" fmla="*/ 197614 h 4034849"/>
              <a:gd name="connsiteX5" fmla="*/ 453171 w 3256661"/>
              <a:gd name="connsiteY5" fmla="*/ 207662 h 4034849"/>
              <a:gd name="connsiteX6" fmla="*/ 412977 w 3256661"/>
              <a:gd name="connsiteY6" fmla="*/ 267952 h 4034849"/>
              <a:gd name="connsiteX7" fmla="*/ 392880 w 3256661"/>
              <a:gd name="connsiteY7" fmla="*/ 298097 h 4034849"/>
              <a:gd name="connsiteX8" fmla="*/ 372784 w 3256661"/>
              <a:gd name="connsiteY8" fmla="*/ 368436 h 4034849"/>
              <a:gd name="connsiteX9" fmla="*/ 362735 w 3256661"/>
              <a:gd name="connsiteY9" fmla="*/ 398581 h 4034849"/>
              <a:gd name="connsiteX10" fmla="*/ 322542 w 3256661"/>
              <a:gd name="connsiteY10" fmla="*/ 458871 h 4034849"/>
              <a:gd name="connsiteX11" fmla="*/ 272300 w 3256661"/>
              <a:gd name="connsiteY11" fmla="*/ 519161 h 4034849"/>
              <a:gd name="connsiteX12" fmla="*/ 242155 w 3256661"/>
              <a:gd name="connsiteY12" fmla="*/ 529209 h 4034849"/>
              <a:gd name="connsiteX13" fmla="*/ 212010 w 3256661"/>
              <a:gd name="connsiteY13" fmla="*/ 549306 h 4034849"/>
              <a:gd name="connsiteX14" fmla="*/ 141672 w 3256661"/>
              <a:gd name="connsiteY14" fmla="*/ 579451 h 4034849"/>
              <a:gd name="connsiteX15" fmla="*/ 111527 w 3256661"/>
              <a:gd name="connsiteY15" fmla="*/ 639741 h 4034849"/>
              <a:gd name="connsiteX16" fmla="*/ 131623 w 3256661"/>
              <a:gd name="connsiteY16" fmla="*/ 700031 h 4034849"/>
              <a:gd name="connsiteX17" fmla="*/ 141672 w 3256661"/>
              <a:gd name="connsiteY17" fmla="*/ 750273 h 4034849"/>
              <a:gd name="connsiteX18" fmla="*/ 131623 w 3256661"/>
              <a:gd name="connsiteY18" fmla="*/ 951240 h 4034849"/>
              <a:gd name="connsiteX19" fmla="*/ 121575 w 3256661"/>
              <a:gd name="connsiteY19" fmla="*/ 991433 h 4034849"/>
              <a:gd name="connsiteX20" fmla="*/ 111527 w 3256661"/>
              <a:gd name="connsiteY20" fmla="*/ 1041675 h 4034849"/>
              <a:gd name="connsiteX21" fmla="*/ 101478 w 3256661"/>
              <a:gd name="connsiteY21" fmla="*/ 1112014 h 4034849"/>
              <a:gd name="connsiteX22" fmla="*/ 71333 w 3256661"/>
              <a:gd name="connsiteY22" fmla="*/ 1132110 h 4034849"/>
              <a:gd name="connsiteX23" fmla="*/ 51237 w 3256661"/>
              <a:gd name="connsiteY23" fmla="*/ 1192401 h 4034849"/>
              <a:gd name="connsiteX24" fmla="*/ 31140 w 3256661"/>
              <a:gd name="connsiteY24" fmla="*/ 1403416 h 4034849"/>
              <a:gd name="connsiteX25" fmla="*/ 81382 w 3256661"/>
              <a:gd name="connsiteY25" fmla="*/ 1574238 h 4034849"/>
              <a:gd name="connsiteX26" fmla="*/ 111527 w 3256661"/>
              <a:gd name="connsiteY26" fmla="*/ 1604383 h 4034849"/>
              <a:gd name="connsiteX27" fmla="*/ 131623 w 3256661"/>
              <a:gd name="connsiteY27" fmla="*/ 1634528 h 4034849"/>
              <a:gd name="connsiteX28" fmla="*/ 161768 w 3256661"/>
              <a:gd name="connsiteY28" fmla="*/ 1654625 h 4034849"/>
              <a:gd name="connsiteX29" fmla="*/ 181865 w 3256661"/>
              <a:gd name="connsiteY29" fmla="*/ 1684770 h 4034849"/>
              <a:gd name="connsiteX30" fmla="*/ 191913 w 3256661"/>
              <a:gd name="connsiteY30" fmla="*/ 1714915 h 4034849"/>
              <a:gd name="connsiteX31" fmla="*/ 222058 w 3256661"/>
              <a:gd name="connsiteY31" fmla="*/ 1724963 h 4034849"/>
              <a:gd name="connsiteX32" fmla="*/ 252204 w 3256661"/>
              <a:gd name="connsiteY32" fmla="*/ 1745060 h 4034849"/>
              <a:gd name="connsiteX33" fmla="*/ 342639 w 3256661"/>
              <a:gd name="connsiteY33" fmla="*/ 1785253 h 4034849"/>
              <a:gd name="connsiteX34" fmla="*/ 423026 w 3256661"/>
              <a:gd name="connsiteY34" fmla="*/ 1875688 h 4034849"/>
              <a:gd name="connsiteX35" fmla="*/ 543606 w 3256661"/>
              <a:gd name="connsiteY35" fmla="*/ 1956075 h 4034849"/>
              <a:gd name="connsiteX36" fmla="*/ 573751 w 3256661"/>
              <a:gd name="connsiteY36" fmla="*/ 1976172 h 4034849"/>
              <a:gd name="connsiteX37" fmla="*/ 603896 w 3256661"/>
              <a:gd name="connsiteY37" fmla="*/ 1996269 h 4034849"/>
              <a:gd name="connsiteX38" fmla="*/ 734524 w 3256661"/>
              <a:gd name="connsiteY38" fmla="*/ 2026414 h 4034849"/>
              <a:gd name="connsiteX39" fmla="*/ 764669 w 3256661"/>
              <a:gd name="connsiteY39" fmla="*/ 2056559 h 4034849"/>
              <a:gd name="connsiteX40" fmla="*/ 885250 w 3256661"/>
              <a:gd name="connsiteY40" fmla="*/ 2076655 h 4034849"/>
              <a:gd name="connsiteX41" fmla="*/ 955588 w 3256661"/>
              <a:gd name="connsiteY41" fmla="*/ 2096752 h 4034849"/>
              <a:gd name="connsiteX42" fmla="*/ 1005830 w 3256661"/>
              <a:gd name="connsiteY42" fmla="*/ 2106801 h 4034849"/>
              <a:gd name="connsiteX43" fmla="*/ 1046023 w 3256661"/>
              <a:gd name="connsiteY43" fmla="*/ 2116849 h 4034849"/>
              <a:gd name="connsiteX44" fmla="*/ 1116362 w 3256661"/>
              <a:gd name="connsiteY44" fmla="*/ 2197236 h 4034849"/>
              <a:gd name="connsiteX45" fmla="*/ 1086217 w 3256661"/>
              <a:gd name="connsiteY45" fmla="*/ 2398203 h 4034849"/>
              <a:gd name="connsiteX46" fmla="*/ 1106313 w 3256661"/>
              <a:gd name="connsiteY46" fmla="*/ 2478590 h 4034849"/>
              <a:gd name="connsiteX47" fmla="*/ 1116362 w 3256661"/>
              <a:gd name="connsiteY47" fmla="*/ 2508735 h 4034849"/>
              <a:gd name="connsiteX48" fmla="*/ 1146507 w 3256661"/>
              <a:gd name="connsiteY48" fmla="*/ 2538880 h 4034849"/>
              <a:gd name="connsiteX49" fmla="*/ 1166604 w 3256661"/>
              <a:gd name="connsiteY49" fmla="*/ 2569025 h 4034849"/>
              <a:gd name="connsiteX50" fmla="*/ 1267087 w 3256661"/>
              <a:gd name="connsiteY50" fmla="*/ 2558976 h 4034849"/>
              <a:gd name="connsiteX51" fmla="*/ 1287184 w 3256661"/>
              <a:gd name="connsiteY51" fmla="*/ 2528831 h 4034849"/>
              <a:gd name="connsiteX52" fmla="*/ 1347474 w 3256661"/>
              <a:gd name="connsiteY52" fmla="*/ 2488638 h 4034849"/>
              <a:gd name="connsiteX53" fmla="*/ 1367571 w 3256661"/>
              <a:gd name="connsiteY53" fmla="*/ 2458493 h 4034849"/>
              <a:gd name="connsiteX54" fmla="*/ 1508247 w 3256661"/>
              <a:gd name="connsiteY54" fmla="*/ 2428348 h 4034849"/>
              <a:gd name="connsiteX55" fmla="*/ 1638876 w 3256661"/>
              <a:gd name="connsiteY55" fmla="*/ 2438396 h 4034849"/>
              <a:gd name="connsiteX56" fmla="*/ 1658973 w 3256661"/>
              <a:gd name="connsiteY56" fmla="*/ 2478590 h 4034849"/>
              <a:gd name="connsiteX57" fmla="*/ 1739360 w 3256661"/>
              <a:gd name="connsiteY57" fmla="*/ 2508735 h 4034849"/>
              <a:gd name="connsiteX58" fmla="*/ 1859940 w 3256661"/>
              <a:gd name="connsiteY58" fmla="*/ 2498686 h 4034849"/>
              <a:gd name="connsiteX59" fmla="*/ 1890085 w 3256661"/>
              <a:gd name="connsiteY59" fmla="*/ 2478590 h 4034849"/>
              <a:gd name="connsiteX60" fmla="*/ 1900133 w 3256661"/>
              <a:gd name="connsiteY60" fmla="*/ 2378106 h 4034849"/>
              <a:gd name="connsiteX61" fmla="*/ 1930278 w 3256661"/>
              <a:gd name="connsiteY61" fmla="*/ 2317816 h 4034849"/>
              <a:gd name="connsiteX62" fmla="*/ 1950375 w 3256661"/>
              <a:gd name="connsiteY62" fmla="*/ 2247477 h 4034849"/>
              <a:gd name="connsiteX63" fmla="*/ 1980520 w 3256661"/>
              <a:gd name="connsiteY63" fmla="*/ 2267574 h 4034849"/>
              <a:gd name="connsiteX64" fmla="*/ 1990568 w 3256661"/>
              <a:gd name="connsiteY64" fmla="*/ 2408251 h 4034849"/>
              <a:gd name="connsiteX65" fmla="*/ 2000617 w 3256661"/>
              <a:gd name="connsiteY65" fmla="*/ 2448444 h 4034849"/>
              <a:gd name="connsiteX66" fmla="*/ 2030762 w 3256661"/>
              <a:gd name="connsiteY66" fmla="*/ 2468541 h 4034849"/>
              <a:gd name="connsiteX67" fmla="*/ 2060907 w 3256661"/>
              <a:gd name="connsiteY67" fmla="*/ 2528831 h 4034849"/>
              <a:gd name="connsiteX68" fmla="*/ 2081004 w 3256661"/>
              <a:gd name="connsiteY68" fmla="*/ 2558976 h 4034849"/>
              <a:gd name="connsiteX69" fmla="*/ 2091052 w 3256661"/>
              <a:gd name="connsiteY69" fmla="*/ 2589121 h 4034849"/>
              <a:gd name="connsiteX70" fmla="*/ 2151342 w 3256661"/>
              <a:gd name="connsiteY70" fmla="*/ 2639363 h 4034849"/>
              <a:gd name="connsiteX71" fmla="*/ 2181487 w 3256661"/>
              <a:gd name="connsiteY71" fmla="*/ 2609218 h 4034849"/>
              <a:gd name="connsiteX72" fmla="*/ 2201584 w 3256661"/>
              <a:gd name="connsiteY72" fmla="*/ 2579073 h 4034849"/>
              <a:gd name="connsiteX73" fmla="*/ 2261874 w 3256661"/>
              <a:gd name="connsiteY73" fmla="*/ 2558976 h 4034849"/>
              <a:gd name="connsiteX74" fmla="*/ 2292019 w 3256661"/>
              <a:gd name="connsiteY74" fmla="*/ 2538880 h 4034849"/>
              <a:gd name="connsiteX75" fmla="*/ 2312116 w 3256661"/>
              <a:gd name="connsiteY75" fmla="*/ 2508735 h 4034849"/>
              <a:gd name="connsiteX76" fmla="*/ 2342261 w 3256661"/>
              <a:gd name="connsiteY76" fmla="*/ 2518783 h 4034849"/>
              <a:gd name="connsiteX77" fmla="*/ 2372406 w 3256661"/>
              <a:gd name="connsiteY77" fmla="*/ 2579073 h 4034849"/>
              <a:gd name="connsiteX78" fmla="*/ 2402551 w 3256661"/>
              <a:gd name="connsiteY78" fmla="*/ 2609218 h 4034849"/>
              <a:gd name="connsiteX79" fmla="*/ 2442744 w 3256661"/>
              <a:gd name="connsiteY79" fmla="*/ 2669508 h 4034849"/>
              <a:gd name="connsiteX80" fmla="*/ 2452793 w 3256661"/>
              <a:gd name="connsiteY80" fmla="*/ 2729798 h 4034849"/>
              <a:gd name="connsiteX81" fmla="*/ 2462841 w 3256661"/>
              <a:gd name="connsiteY81" fmla="*/ 2810185 h 4034849"/>
              <a:gd name="connsiteX82" fmla="*/ 2472889 w 3256661"/>
              <a:gd name="connsiteY82" fmla="*/ 2840330 h 4034849"/>
              <a:gd name="connsiteX83" fmla="*/ 2492986 w 3256661"/>
              <a:gd name="connsiteY83" fmla="*/ 2930765 h 4034849"/>
              <a:gd name="connsiteX84" fmla="*/ 2503034 w 3256661"/>
              <a:gd name="connsiteY84" fmla="*/ 2960910 h 4034849"/>
              <a:gd name="connsiteX85" fmla="*/ 2523131 w 3256661"/>
              <a:gd name="connsiteY85" fmla="*/ 2991055 h 4034849"/>
              <a:gd name="connsiteX86" fmla="*/ 2563324 w 3256661"/>
              <a:gd name="connsiteY86" fmla="*/ 3081491 h 4034849"/>
              <a:gd name="connsiteX87" fmla="*/ 2583421 w 3256661"/>
              <a:gd name="connsiteY87" fmla="*/ 3242264 h 4034849"/>
              <a:gd name="connsiteX88" fmla="*/ 2593469 w 3256661"/>
              <a:gd name="connsiteY88" fmla="*/ 3272409 h 4034849"/>
              <a:gd name="connsiteX89" fmla="*/ 2603518 w 3256661"/>
              <a:gd name="connsiteY89" fmla="*/ 3332699 h 4034849"/>
              <a:gd name="connsiteX90" fmla="*/ 2563324 w 3256661"/>
              <a:gd name="connsiteY90" fmla="*/ 3372893 h 4034849"/>
              <a:gd name="connsiteX91" fmla="*/ 2533179 w 3256661"/>
              <a:gd name="connsiteY91" fmla="*/ 3433183 h 4034849"/>
              <a:gd name="connsiteX92" fmla="*/ 2543228 w 3256661"/>
              <a:gd name="connsiteY92" fmla="*/ 3523618 h 4034849"/>
              <a:gd name="connsiteX93" fmla="*/ 2553276 w 3256661"/>
              <a:gd name="connsiteY93" fmla="*/ 3553763 h 4034849"/>
              <a:gd name="connsiteX94" fmla="*/ 2583421 w 3256661"/>
              <a:gd name="connsiteY94" fmla="*/ 3563812 h 4034849"/>
              <a:gd name="connsiteX95" fmla="*/ 2593469 w 3256661"/>
              <a:gd name="connsiteY95" fmla="*/ 3593957 h 4034849"/>
              <a:gd name="connsiteX96" fmla="*/ 2633663 w 3256661"/>
              <a:gd name="connsiteY96" fmla="*/ 3654247 h 4034849"/>
              <a:gd name="connsiteX97" fmla="*/ 2704001 w 3256661"/>
              <a:gd name="connsiteY97" fmla="*/ 3724585 h 4034849"/>
              <a:gd name="connsiteX98" fmla="*/ 2734146 w 3256661"/>
              <a:gd name="connsiteY98" fmla="*/ 3744682 h 4034849"/>
              <a:gd name="connsiteX99" fmla="*/ 2754243 w 3256661"/>
              <a:gd name="connsiteY99" fmla="*/ 3774827 h 4034849"/>
              <a:gd name="connsiteX100" fmla="*/ 2784388 w 3256661"/>
              <a:gd name="connsiteY100" fmla="*/ 3784875 h 4034849"/>
              <a:gd name="connsiteX101" fmla="*/ 2804485 w 3256661"/>
              <a:gd name="connsiteY101" fmla="*/ 3825069 h 4034849"/>
              <a:gd name="connsiteX102" fmla="*/ 2834630 w 3256661"/>
              <a:gd name="connsiteY102" fmla="*/ 3845165 h 4034849"/>
              <a:gd name="connsiteX103" fmla="*/ 2864775 w 3256661"/>
              <a:gd name="connsiteY103" fmla="*/ 3875310 h 4034849"/>
              <a:gd name="connsiteX104" fmla="*/ 2894920 w 3256661"/>
              <a:gd name="connsiteY104" fmla="*/ 3885359 h 4034849"/>
              <a:gd name="connsiteX105" fmla="*/ 2935113 w 3256661"/>
              <a:gd name="connsiteY105" fmla="*/ 3905455 h 4034849"/>
              <a:gd name="connsiteX106" fmla="*/ 2965258 w 3256661"/>
              <a:gd name="connsiteY106" fmla="*/ 3915504 h 4034849"/>
              <a:gd name="connsiteX107" fmla="*/ 3045645 w 3256661"/>
              <a:gd name="connsiteY107" fmla="*/ 3955697 h 4034849"/>
              <a:gd name="connsiteX108" fmla="*/ 3075790 w 3256661"/>
              <a:gd name="connsiteY108" fmla="*/ 3965746 h 4034849"/>
              <a:gd name="connsiteX109" fmla="*/ 3105935 w 3256661"/>
              <a:gd name="connsiteY109" fmla="*/ 3985842 h 4034849"/>
              <a:gd name="connsiteX110" fmla="*/ 3136080 w 3256661"/>
              <a:gd name="connsiteY110" fmla="*/ 3995891 h 4034849"/>
              <a:gd name="connsiteX111" fmla="*/ 3196371 w 3256661"/>
              <a:gd name="connsiteY111" fmla="*/ 4026036 h 4034849"/>
              <a:gd name="connsiteX112" fmla="*/ 3206419 w 3256661"/>
              <a:gd name="connsiteY112" fmla="*/ 3965746 h 4034849"/>
              <a:gd name="connsiteX113" fmla="*/ 3226516 w 3256661"/>
              <a:gd name="connsiteY113" fmla="*/ 3905455 h 4034849"/>
              <a:gd name="connsiteX114" fmla="*/ 3236564 w 3256661"/>
              <a:gd name="connsiteY114" fmla="*/ 3845165 h 4034849"/>
              <a:gd name="connsiteX115" fmla="*/ 3246612 w 3256661"/>
              <a:gd name="connsiteY115" fmla="*/ 3815020 h 4034849"/>
              <a:gd name="connsiteX116" fmla="*/ 3256661 w 3256661"/>
              <a:gd name="connsiteY116" fmla="*/ 3714537 h 4034849"/>
              <a:gd name="connsiteX117" fmla="*/ 3226516 w 3256661"/>
              <a:gd name="connsiteY117" fmla="*/ 3604005 h 4034849"/>
              <a:gd name="connsiteX118" fmla="*/ 3216467 w 3256661"/>
              <a:gd name="connsiteY118" fmla="*/ 3423135 h 4034849"/>
              <a:gd name="connsiteX119" fmla="*/ 3196371 w 3256661"/>
              <a:gd name="connsiteY119" fmla="*/ 3272409 h 4034849"/>
              <a:gd name="connsiteX120" fmla="*/ 3176274 w 3256661"/>
              <a:gd name="connsiteY120" fmla="*/ 3161877 h 4034849"/>
              <a:gd name="connsiteX121" fmla="*/ 3156177 w 3256661"/>
              <a:gd name="connsiteY121" fmla="*/ 3131732 h 4034849"/>
              <a:gd name="connsiteX122" fmla="*/ 3146129 w 3256661"/>
              <a:gd name="connsiteY122" fmla="*/ 3081491 h 4034849"/>
              <a:gd name="connsiteX123" fmla="*/ 3136080 w 3256661"/>
              <a:gd name="connsiteY123" fmla="*/ 3021201 h 4034849"/>
              <a:gd name="connsiteX124" fmla="*/ 3115984 w 3256661"/>
              <a:gd name="connsiteY124" fmla="*/ 2960910 h 4034849"/>
              <a:gd name="connsiteX125" fmla="*/ 3085839 w 3256661"/>
              <a:gd name="connsiteY125" fmla="*/ 2860427 h 4034849"/>
              <a:gd name="connsiteX126" fmla="*/ 3065742 w 3256661"/>
              <a:gd name="connsiteY126" fmla="*/ 2830282 h 4034849"/>
              <a:gd name="connsiteX127" fmla="*/ 3045645 w 3256661"/>
              <a:gd name="connsiteY127" fmla="*/ 2769992 h 4034849"/>
              <a:gd name="connsiteX128" fmla="*/ 3035597 w 3256661"/>
              <a:gd name="connsiteY128" fmla="*/ 2739847 h 4034849"/>
              <a:gd name="connsiteX129" fmla="*/ 2995404 w 3256661"/>
              <a:gd name="connsiteY129" fmla="*/ 2669508 h 4034849"/>
              <a:gd name="connsiteX130" fmla="*/ 2965258 w 3256661"/>
              <a:gd name="connsiteY130" fmla="*/ 2609218 h 4034849"/>
              <a:gd name="connsiteX131" fmla="*/ 2955210 w 3256661"/>
              <a:gd name="connsiteY131" fmla="*/ 2579073 h 4034849"/>
              <a:gd name="connsiteX132" fmla="*/ 2935113 w 3256661"/>
              <a:gd name="connsiteY132" fmla="*/ 2498686 h 4034849"/>
              <a:gd name="connsiteX133" fmla="*/ 2935113 w 3256661"/>
              <a:gd name="connsiteY133" fmla="*/ 2307768 h 4034849"/>
              <a:gd name="connsiteX134" fmla="*/ 2965258 w 3256661"/>
              <a:gd name="connsiteY134" fmla="*/ 2277622 h 4034849"/>
              <a:gd name="connsiteX135" fmla="*/ 2975307 w 3256661"/>
              <a:gd name="connsiteY135" fmla="*/ 2247477 h 4034849"/>
              <a:gd name="connsiteX136" fmla="*/ 2935113 w 3256661"/>
              <a:gd name="connsiteY136" fmla="*/ 2157042 h 4034849"/>
              <a:gd name="connsiteX137" fmla="*/ 2894920 w 3256661"/>
              <a:gd name="connsiteY137" fmla="*/ 1996269 h 4034849"/>
              <a:gd name="connsiteX138" fmla="*/ 2874823 w 3256661"/>
              <a:gd name="connsiteY138" fmla="*/ 1915882 h 4034849"/>
              <a:gd name="connsiteX139" fmla="*/ 2854727 w 3256661"/>
              <a:gd name="connsiteY139" fmla="*/ 1845543 h 4034849"/>
              <a:gd name="connsiteX140" fmla="*/ 2844678 w 3256661"/>
              <a:gd name="connsiteY140" fmla="*/ 1765157 h 4034849"/>
              <a:gd name="connsiteX141" fmla="*/ 2834630 w 3256661"/>
              <a:gd name="connsiteY141" fmla="*/ 1704866 h 4034849"/>
              <a:gd name="connsiteX142" fmla="*/ 2804485 w 3256661"/>
              <a:gd name="connsiteY142" fmla="*/ 1735012 h 4034849"/>
              <a:gd name="connsiteX143" fmla="*/ 2784388 w 3256661"/>
              <a:gd name="connsiteY143" fmla="*/ 1765157 h 4034849"/>
              <a:gd name="connsiteX144" fmla="*/ 2754243 w 3256661"/>
              <a:gd name="connsiteY144" fmla="*/ 1775205 h 4034849"/>
              <a:gd name="connsiteX145" fmla="*/ 2704001 w 3256661"/>
              <a:gd name="connsiteY145" fmla="*/ 1704866 h 4034849"/>
              <a:gd name="connsiteX146" fmla="*/ 2673856 w 3256661"/>
              <a:gd name="connsiteY146" fmla="*/ 1694818 h 4034849"/>
              <a:gd name="connsiteX147" fmla="*/ 2603518 w 3256661"/>
              <a:gd name="connsiteY147" fmla="*/ 1785253 h 4034849"/>
              <a:gd name="connsiteX148" fmla="*/ 2573373 w 3256661"/>
              <a:gd name="connsiteY148" fmla="*/ 1805350 h 4034849"/>
              <a:gd name="connsiteX149" fmla="*/ 2563324 w 3256661"/>
              <a:gd name="connsiteY149" fmla="*/ 1775205 h 4034849"/>
              <a:gd name="connsiteX150" fmla="*/ 2523131 w 3256661"/>
              <a:gd name="connsiteY150" fmla="*/ 1714915 h 4034849"/>
              <a:gd name="connsiteX151" fmla="*/ 2482938 w 3256661"/>
              <a:gd name="connsiteY151" fmla="*/ 1946027 h 4034849"/>
              <a:gd name="connsiteX152" fmla="*/ 2462841 w 3256661"/>
              <a:gd name="connsiteY152" fmla="*/ 2006317 h 4034849"/>
              <a:gd name="connsiteX153" fmla="*/ 2452793 w 3256661"/>
              <a:gd name="connsiteY153" fmla="*/ 2036462 h 4034849"/>
              <a:gd name="connsiteX154" fmla="*/ 2422647 w 3256661"/>
              <a:gd name="connsiteY154" fmla="*/ 2096752 h 4034849"/>
              <a:gd name="connsiteX155" fmla="*/ 2382454 w 3256661"/>
              <a:gd name="connsiteY155" fmla="*/ 2106801 h 4034849"/>
              <a:gd name="connsiteX156" fmla="*/ 2352309 w 3256661"/>
              <a:gd name="connsiteY156" fmla="*/ 2126897 h 4034849"/>
              <a:gd name="connsiteX157" fmla="*/ 2302067 w 3256661"/>
              <a:gd name="connsiteY157" fmla="*/ 2177139 h 4034849"/>
              <a:gd name="connsiteX158" fmla="*/ 2312116 w 3256661"/>
              <a:gd name="connsiteY158" fmla="*/ 2267574 h 4034849"/>
              <a:gd name="connsiteX159" fmla="*/ 2322164 w 3256661"/>
              <a:gd name="connsiteY159" fmla="*/ 2297719 h 4034849"/>
              <a:gd name="connsiteX160" fmla="*/ 2312116 w 3256661"/>
              <a:gd name="connsiteY160" fmla="*/ 2368058 h 4034849"/>
              <a:gd name="connsiteX161" fmla="*/ 2332212 w 3256661"/>
              <a:gd name="connsiteY161" fmla="*/ 2428348 h 4034849"/>
              <a:gd name="connsiteX162" fmla="*/ 2281971 w 3256661"/>
              <a:gd name="connsiteY162" fmla="*/ 2488638 h 4034849"/>
              <a:gd name="connsiteX163" fmla="*/ 2241777 w 3256661"/>
              <a:gd name="connsiteY163" fmla="*/ 2498686 h 4034849"/>
              <a:gd name="connsiteX164" fmla="*/ 2211632 w 3256661"/>
              <a:gd name="connsiteY164" fmla="*/ 2518783 h 4034849"/>
              <a:gd name="connsiteX165" fmla="*/ 2191535 w 3256661"/>
              <a:gd name="connsiteY165" fmla="*/ 2548928 h 4034849"/>
              <a:gd name="connsiteX166" fmla="*/ 2141294 w 3256661"/>
              <a:gd name="connsiteY166" fmla="*/ 2558976 h 4034849"/>
              <a:gd name="connsiteX167" fmla="*/ 2091052 w 3256661"/>
              <a:gd name="connsiteY167" fmla="*/ 2518783 h 4034849"/>
              <a:gd name="connsiteX168" fmla="*/ 2070955 w 3256661"/>
              <a:gd name="connsiteY168" fmla="*/ 2458493 h 4034849"/>
              <a:gd name="connsiteX169" fmla="*/ 2040810 w 3256661"/>
              <a:gd name="connsiteY169" fmla="*/ 2438396 h 4034849"/>
              <a:gd name="connsiteX170" fmla="*/ 2020713 w 3256661"/>
              <a:gd name="connsiteY170" fmla="*/ 2317816 h 4034849"/>
              <a:gd name="connsiteX171" fmla="*/ 2000617 w 3256661"/>
              <a:gd name="connsiteY171" fmla="*/ 2227381 h 4034849"/>
              <a:gd name="connsiteX172" fmla="*/ 1970472 w 3256661"/>
              <a:gd name="connsiteY172" fmla="*/ 2207284 h 4034849"/>
              <a:gd name="connsiteX173" fmla="*/ 1890085 w 3256661"/>
              <a:gd name="connsiteY173" fmla="*/ 2217332 h 4034849"/>
              <a:gd name="connsiteX174" fmla="*/ 1859940 w 3256661"/>
              <a:gd name="connsiteY174" fmla="*/ 2237429 h 4034849"/>
              <a:gd name="connsiteX175" fmla="*/ 1880037 w 3256661"/>
              <a:gd name="connsiteY175" fmla="*/ 2297719 h 4034849"/>
              <a:gd name="connsiteX176" fmla="*/ 1859940 w 3256661"/>
              <a:gd name="connsiteY176" fmla="*/ 2327864 h 4034849"/>
              <a:gd name="connsiteX177" fmla="*/ 1849891 w 3256661"/>
              <a:gd name="connsiteY177" fmla="*/ 2378106 h 4034849"/>
              <a:gd name="connsiteX178" fmla="*/ 1829795 w 3256661"/>
              <a:gd name="connsiteY178" fmla="*/ 2347961 h 4034849"/>
              <a:gd name="connsiteX179" fmla="*/ 1809698 w 3256661"/>
              <a:gd name="connsiteY179" fmla="*/ 2287671 h 4034849"/>
              <a:gd name="connsiteX180" fmla="*/ 1789601 w 3256661"/>
              <a:gd name="connsiteY180" fmla="*/ 2227381 h 4034849"/>
              <a:gd name="connsiteX181" fmla="*/ 1779553 w 3256661"/>
              <a:gd name="connsiteY181" fmla="*/ 2197236 h 4034849"/>
              <a:gd name="connsiteX182" fmla="*/ 1769505 w 3256661"/>
              <a:gd name="connsiteY182" fmla="*/ 2167091 h 4034849"/>
              <a:gd name="connsiteX183" fmla="*/ 1759456 w 3256661"/>
              <a:gd name="connsiteY183" fmla="*/ 2076655 h 4034849"/>
              <a:gd name="connsiteX184" fmla="*/ 1709215 w 3256661"/>
              <a:gd name="connsiteY184" fmla="*/ 1986220 h 4034849"/>
              <a:gd name="connsiteX185" fmla="*/ 1658973 w 3256661"/>
              <a:gd name="connsiteY185" fmla="*/ 1935979 h 4034849"/>
              <a:gd name="connsiteX186" fmla="*/ 1669021 w 3256661"/>
              <a:gd name="connsiteY186" fmla="*/ 1775205 h 4034849"/>
              <a:gd name="connsiteX187" fmla="*/ 1689118 w 3256661"/>
              <a:gd name="connsiteY187" fmla="*/ 1714915 h 4034849"/>
              <a:gd name="connsiteX188" fmla="*/ 1699166 w 3256661"/>
              <a:gd name="connsiteY188" fmla="*/ 1684770 h 4034849"/>
              <a:gd name="connsiteX189" fmla="*/ 1709215 w 3256661"/>
              <a:gd name="connsiteY189" fmla="*/ 1654625 h 4034849"/>
              <a:gd name="connsiteX190" fmla="*/ 1719263 w 3256661"/>
              <a:gd name="connsiteY190" fmla="*/ 1614431 h 4034849"/>
              <a:gd name="connsiteX191" fmla="*/ 1729311 w 3256661"/>
              <a:gd name="connsiteY191" fmla="*/ 1423513 h 4034849"/>
              <a:gd name="connsiteX192" fmla="*/ 1759456 w 3256661"/>
              <a:gd name="connsiteY192" fmla="*/ 1413464 h 4034849"/>
              <a:gd name="connsiteX193" fmla="*/ 1859940 w 3256661"/>
              <a:gd name="connsiteY193" fmla="*/ 1403416 h 4034849"/>
              <a:gd name="connsiteX194" fmla="*/ 1839843 w 3256661"/>
              <a:gd name="connsiteY194" fmla="*/ 1302932 h 4034849"/>
              <a:gd name="connsiteX195" fmla="*/ 1910182 w 3256661"/>
              <a:gd name="connsiteY195" fmla="*/ 1323029 h 4034849"/>
              <a:gd name="connsiteX196" fmla="*/ 2000617 w 3256661"/>
              <a:gd name="connsiteY196" fmla="*/ 1333077 h 4034849"/>
              <a:gd name="connsiteX197" fmla="*/ 2060907 w 3256661"/>
              <a:gd name="connsiteY197" fmla="*/ 1312981 h 4034849"/>
              <a:gd name="connsiteX198" fmla="*/ 2091052 w 3256661"/>
              <a:gd name="connsiteY198" fmla="*/ 1302932 h 4034849"/>
              <a:gd name="connsiteX199" fmla="*/ 2121197 w 3256661"/>
              <a:gd name="connsiteY199" fmla="*/ 1272787 h 4034849"/>
              <a:gd name="connsiteX200" fmla="*/ 2131245 w 3256661"/>
              <a:gd name="connsiteY200" fmla="*/ 1242642 h 4034849"/>
              <a:gd name="connsiteX201" fmla="*/ 2151342 w 3256661"/>
              <a:gd name="connsiteY201" fmla="*/ 1212497 h 4034849"/>
              <a:gd name="connsiteX202" fmla="*/ 2161390 w 3256661"/>
              <a:gd name="connsiteY202" fmla="*/ 1162255 h 4034849"/>
              <a:gd name="connsiteX203" fmla="*/ 2181487 w 3256661"/>
              <a:gd name="connsiteY203" fmla="*/ 1192401 h 4034849"/>
              <a:gd name="connsiteX204" fmla="*/ 2241777 w 3256661"/>
              <a:gd name="connsiteY204" fmla="*/ 1222546 h 4034849"/>
              <a:gd name="connsiteX205" fmla="*/ 2261874 w 3256661"/>
              <a:gd name="connsiteY205" fmla="*/ 1192401 h 4034849"/>
              <a:gd name="connsiteX206" fmla="*/ 2271922 w 3256661"/>
              <a:gd name="connsiteY206" fmla="*/ 1162255 h 4034849"/>
              <a:gd name="connsiteX207" fmla="*/ 2332212 w 3256661"/>
              <a:gd name="connsiteY207" fmla="*/ 1182352 h 4034849"/>
              <a:gd name="connsiteX208" fmla="*/ 2392502 w 3256661"/>
              <a:gd name="connsiteY208" fmla="*/ 1222546 h 4034849"/>
              <a:gd name="connsiteX209" fmla="*/ 2422647 w 3256661"/>
              <a:gd name="connsiteY209" fmla="*/ 1242642 h 4034849"/>
              <a:gd name="connsiteX210" fmla="*/ 2452793 w 3256661"/>
              <a:gd name="connsiteY210" fmla="*/ 1252691 h 4034849"/>
              <a:gd name="connsiteX211" fmla="*/ 2472889 w 3256661"/>
              <a:gd name="connsiteY211" fmla="*/ 1152207 h 4034849"/>
              <a:gd name="connsiteX212" fmla="*/ 2452793 w 3256661"/>
              <a:gd name="connsiteY212" fmla="*/ 1091917 h 4034849"/>
              <a:gd name="connsiteX213" fmla="*/ 2462841 w 3256661"/>
              <a:gd name="connsiteY213" fmla="*/ 1041675 h 4034849"/>
              <a:gd name="connsiteX214" fmla="*/ 2492986 w 3256661"/>
              <a:gd name="connsiteY214" fmla="*/ 1051724 h 4034849"/>
              <a:gd name="connsiteX215" fmla="*/ 2513083 w 3256661"/>
              <a:gd name="connsiteY215" fmla="*/ 1021579 h 4034849"/>
              <a:gd name="connsiteX216" fmla="*/ 2523131 w 3256661"/>
              <a:gd name="connsiteY216" fmla="*/ 991433 h 4034849"/>
              <a:gd name="connsiteX217" fmla="*/ 2593469 w 3256661"/>
              <a:gd name="connsiteY217" fmla="*/ 1011530 h 4034849"/>
              <a:gd name="connsiteX218" fmla="*/ 2623615 w 3256661"/>
              <a:gd name="connsiteY218" fmla="*/ 981385 h 4034849"/>
              <a:gd name="connsiteX219" fmla="*/ 2653760 w 3256661"/>
              <a:gd name="connsiteY219" fmla="*/ 961288 h 4034849"/>
              <a:gd name="connsiteX220" fmla="*/ 2673856 w 3256661"/>
              <a:gd name="connsiteY220" fmla="*/ 931143 h 4034849"/>
              <a:gd name="connsiteX221" fmla="*/ 2673856 w 3256661"/>
              <a:gd name="connsiteY221" fmla="*/ 760321 h 4034849"/>
              <a:gd name="connsiteX222" fmla="*/ 2693953 w 3256661"/>
              <a:gd name="connsiteY222" fmla="*/ 689983 h 4034849"/>
              <a:gd name="connsiteX223" fmla="*/ 2744195 w 3256661"/>
              <a:gd name="connsiteY223" fmla="*/ 629693 h 4034849"/>
              <a:gd name="connsiteX224" fmla="*/ 2784388 w 3256661"/>
              <a:gd name="connsiteY224" fmla="*/ 569403 h 4034849"/>
              <a:gd name="connsiteX225" fmla="*/ 2794437 w 3256661"/>
              <a:gd name="connsiteY225" fmla="*/ 368436 h 4034849"/>
              <a:gd name="connsiteX226" fmla="*/ 2904968 w 3256661"/>
              <a:gd name="connsiteY226" fmla="*/ 398581 h 4034849"/>
              <a:gd name="connsiteX227" fmla="*/ 2935113 w 3256661"/>
              <a:gd name="connsiteY227" fmla="*/ 428726 h 4034849"/>
              <a:gd name="connsiteX228" fmla="*/ 2995404 w 3256661"/>
              <a:gd name="connsiteY228" fmla="*/ 448822 h 4034849"/>
              <a:gd name="connsiteX229" fmla="*/ 3025549 w 3256661"/>
              <a:gd name="connsiteY229" fmla="*/ 418677 h 4034849"/>
              <a:gd name="connsiteX230" fmla="*/ 2995404 w 3256661"/>
              <a:gd name="connsiteY230" fmla="*/ 278001 h 4034849"/>
              <a:gd name="connsiteX231" fmla="*/ 2965258 w 3256661"/>
              <a:gd name="connsiteY231" fmla="*/ 257904 h 4034849"/>
              <a:gd name="connsiteX232" fmla="*/ 2915017 w 3256661"/>
              <a:gd name="connsiteY232" fmla="*/ 197614 h 4034849"/>
              <a:gd name="connsiteX233" fmla="*/ 2894920 w 3256661"/>
              <a:gd name="connsiteY233" fmla="*/ 167469 h 4034849"/>
              <a:gd name="connsiteX234" fmla="*/ 2834630 w 3256661"/>
              <a:gd name="connsiteY234" fmla="*/ 147372 h 4034849"/>
              <a:gd name="connsiteX235" fmla="*/ 2754243 w 3256661"/>
              <a:gd name="connsiteY235" fmla="*/ 127275 h 4034849"/>
              <a:gd name="connsiteX236" fmla="*/ 2724098 w 3256661"/>
              <a:gd name="connsiteY236" fmla="*/ 117227 h 4034849"/>
              <a:gd name="connsiteX237" fmla="*/ 2693953 w 3256661"/>
              <a:gd name="connsiteY237" fmla="*/ 97130 h 4034849"/>
              <a:gd name="connsiteX238" fmla="*/ 2623615 w 3256661"/>
              <a:gd name="connsiteY238" fmla="*/ 77033 h 4034849"/>
              <a:gd name="connsiteX239" fmla="*/ 2613566 w 3256661"/>
              <a:gd name="connsiteY239" fmla="*/ 46888 h 4034849"/>
              <a:gd name="connsiteX240" fmla="*/ 2412599 w 3256661"/>
              <a:gd name="connsiteY240" fmla="*/ 77033 h 4034849"/>
              <a:gd name="connsiteX241" fmla="*/ 2191535 w 3256661"/>
              <a:gd name="connsiteY241" fmla="*/ 77033 h 4034849"/>
              <a:gd name="connsiteX242" fmla="*/ 2161390 w 3256661"/>
              <a:gd name="connsiteY242" fmla="*/ 87082 h 4034849"/>
              <a:gd name="connsiteX243" fmla="*/ 2131245 w 3256661"/>
              <a:gd name="connsiteY243" fmla="*/ 107179 h 4034849"/>
              <a:gd name="connsiteX244" fmla="*/ 2121197 w 3256661"/>
              <a:gd name="connsiteY244" fmla="*/ 77033 h 4034849"/>
              <a:gd name="connsiteX245" fmla="*/ 2030762 w 3256661"/>
              <a:gd name="connsiteY245" fmla="*/ 77033 h 4034849"/>
              <a:gd name="connsiteX246" fmla="*/ 1930278 w 3256661"/>
              <a:gd name="connsiteY246" fmla="*/ 97130 h 4034849"/>
              <a:gd name="connsiteX247" fmla="*/ 1859940 w 3256661"/>
              <a:gd name="connsiteY247" fmla="*/ 87082 h 4034849"/>
              <a:gd name="connsiteX248" fmla="*/ 1648924 w 3256661"/>
              <a:gd name="connsiteY248" fmla="*/ 46888 h 4034849"/>
              <a:gd name="connsiteX249" fmla="*/ 1468054 w 3256661"/>
              <a:gd name="connsiteY249" fmla="*/ 66985 h 4034849"/>
              <a:gd name="connsiteX250" fmla="*/ 1437909 w 3256661"/>
              <a:gd name="connsiteY250" fmla="*/ 87082 h 4034849"/>
              <a:gd name="connsiteX251" fmla="*/ 1226894 w 3256661"/>
              <a:gd name="connsiteY251" fmla="*/ 77033 h 4034849"/>
              <a:gd name="connsiteX252" fmla="*/ 1066120 w 3256661"/>
              <a:gd name="connsiteY252" fmla="*/ 56937 h 4034849"/>
              <a:gd name="connsiteX253" fmla="*/ 1005830 w 3256661"/>
              <a:gd name="connsiteY253" fmla="*/ 56937 h 4034849"/>
              <a:gd name="connsiteX254" fmla="*/ 915395 w 3256661"/>
              <a:gd name="connsiteY254" fmla="*/ 46888 h 4034849"/>
              <a:gd name="connsiteX255" fmla="*/ 885250 w 3256661"/>
              <a:gd name="connsiteY255" fmla="*/ 56937 h 4034849"/>
              <a:gd name="connsiteX256" fmla="*/ 845056 w 3256661"/>
              <a:gd name="connsiteY256" fmla="*/ 77033 h 4034849"/>
              <a:gd name="connsiteX257" fmla="*/ 804863 w 3256661"/>
              <a:gd name="connsiteY257" fmla="*/ 87082 h 4034849"/>
              <a:gd name="connsiteX258" fmla="*/ 724476 w 3256661"/>
              <a:gd name="connsiteY258" fmla="*/ 66985 h 4034849"/>
              <a:gd name="connsiteX259" fmla="*/ 694331 w 3256661"/>
              <a:gd name="connsiteY259" fmla="*/ 46888 h 4034849"/>
              <a:gd name="connsiteX260" fmla="*/ 674234 w 3256661"/>
              <a:gd name="connsiteY260" fmla="*/ 16743 h 403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3256661" h="4034849">
                <a:moveTo>
                  <a:pt x="674234" y="16743"/>
                </a:moveTo>
                <a:cubicBezTo>
                  <a:pt x="662511" y="20092"/>
                  <a:pt x="690978" y="0"/>
                  <a:pt x="623993" y="66985"/>
                </a:cubicBezTo>
                <a:cubicBezTo>
                  <a:pt x="615454" y="75524"/>
                  <a:pt x="612435" y="88591"/>
                  <a:pt x="603896" y="97130"/>
                </a:cubicBezTo>
                <a:cubicBezTo>
                  <a:pt x="595357" y="105669"/>
                  <a:pt x="582777" y="109204"/>
                  <a:pt x="573751" y="117227"/>
                </a:cubicBezTo>
                <a:cubicBezTo>
                  <a:pt x="539515" y="147659"/>
                  <a:pt x="522409" y="178067"/>
                  <a:pt x="483316" y="197614"/>
                </a:cubicBezTo>
                <a:cubicBezTo>
                  <a:pt x="473842" y="202351"/>
                  <a:pt x="463219" y="204313"/>
                  <a:pt x="453171" y="207662"/>
                </a:cubicBezTo>
                <a:lnTo>
                  <a:pt x="412977" y="267952"/>
                </a:lnTo>
                <a:lnTo>
                  <a:pt x="392880" y="298097"/>
                </a:lnTo>
                <a:cubicBezTo>
                  <a:pt x="368782" y="370394"/>
                  <a:pt x="398026" y="280088"/>
                  <a:pt x="372784" y="368436"/>
                </a:cubicBezTo>
                <a:cubicBezTo>
                  <a:pt x="369874" y="378620"/>
                  <a:pt x="367879" y="389322"/>
                  <a:pt x="362735" y="398581"/>
                </a:cubicBezTo>
                <a:cubicBezTo>
                  <a:pt x="351005" y="419695"/>
                  <a:pt x="335940" y="438774"/>
                  <a:pt x="322542" y="458871"/>
                </a:cubicBezTo>
                <a:cubicBezTo>
                  <a:pt x="307714" y="481114"/>
                  <a:pt x="295510" y="503688"/>
                  <a:pt x="272300" y="519161"/>
                </a:cubicBezTo>
                <a:cubicBezTo>
                  <a:pt x="263487" y="525036"/>
                  <a:pt x="252203" y="525860"/>
                  <a:pt x="242155" y="529209"/>
                </a:cubicBezTo>
                <a:cubicBezTo>
                  <a:pt x="232107" y="535908"/>
                  <a:pt x="223110" y="544549"/>
                  <a:pt x="212010" y="549306"/>
                </a:cubicBezTo>
                <a:cubicBezTo>
                  <a:pt x="121169" y="588238"/>
                  <a:pt x="217353" y="528996"/>
                  <a:pt x="141672" y="579451"/>
                </a:cubicBezTo>
                <a:cubicBezTo>
                  <a:pt x="133769" y="591305"/>
                  <a:pt x="109546" y="621911"/>
                  <a:pt x="111527" y="639741"/>
                </a:cubicBezTo>
                <a:cubicBezTo>
                  <a:pt x="113866" y="660795"/>
                  <a:pt x="127468" y="679259"/>
                  <a:pt x="131623" y="700031"/>
                </a:cubicBezTo>
                <a:lnTo>
                  <a:pt x="141672" y="750273"/>
                </a:lnTo>
                <a:cubicBezTo>
                  <a:pt x="138322" y="817262"/>
                  <a:pt x="137193" y="884399"/>
                  <a:pt x="131623" y="951240"/>
                </a:cubicBezTo>
                <a:cubicBezTo>
                  <a:pt x="130476" y="965002"/>
                  <a:pt x="124571" y="977952"/>
                  <a:pt x="121575" y="991433"/>
                </a:cubicBezTo>
                <a:cubicBezTo>
                  <a:pt x="117870" y="1008105"/>
                  <a:pt x="114335" y="1024828"/>
                  <a:pt x="111527" y="1041675"/>
                </a:cubicBezTo>
                <a:cubicBezTo>
                  <a:pt x="107633" y="1065037"/>
                  <a:pt x="111097" y="1090371"/>
                  <a:pt x="101478" y="1112014"/>
                </a:cubicBezTo>
                <a:cubicBezTo>
                  <a:pt x="96573" y="1123050"/>
                  <a:pt x="81381" y="1125411"/>
                  <a:pt x="71333" y="1132110"/>
                </a:cubicBezTo>
                <a:cubicBezTo>
                  <a:pt x="64634" y="1152207"/>
                  <a:pt x="52412" y="1171250"/>
                  <a:pt x="51237" y="1192401"/>
                </a:cubicBezTo>
                <a:cubicBezTo>
                  <a:pt x="40600" y="1383847"/>
                  <a:pt x="60282" y="1315986"/>
                  <a:pt x="31140" y="1403416"/>
                </a:cubicBezTo>
                <a:cubicBezTo>
                  <a:pt x="52551" y="1574700"/>
                  <a:pt x="0" y="1547112"/>
                  <a:pt x="81382" y="1574238"/>
                </a:cubicBezTo>
                <a:cubicBezTo>
                  <a:pt x="91430" y="1584286"/>
                  <a:pt x="102430" y="1593466"/>
                  <a:pt x="111527" y="1604383"/>
                </a:cubicBezTo>
                <a:cubicBezTo>
                  <a:pt x="119258" y="1613660"/>
                  <a:pt x="123084" y="1625989"/>
                  <a:pt x="131623" y="1634528"/>
                </a:cubicBezTo>
                <a:cubicBezTo>
                  <a:pt x="140162" y="1643068"/>
                  <a:pt x="151720" y="1647926"/>
                  <a:pt x="161768" y="1654625"/>
                </a:cubicBezTo>
                <a:cubicBezTo>
                  <a:pt x="168467" y="1664673"/>
                  <a:pt x="176464" y="1673968"/>
                  <a:pt x="181865" y="1684770"/>
                </a:cubicBezTo>
                <a:cubicBezTo>
                  <a:pt x="186602" y="1694244"/>
                  <a:pt x="184423" y="1707425"/>
                  <a:pt x="191913" y="1714915"/>
                </a:cubicBezTo>
                <a:cubicBezTo>
                  <a:pt x="199403" y="1722405"/>
                  <a:pt x="212010" y="1721614"/>
                  <a:pt x="222058" y="1724963"/>
                </a:cubicBezTo>
                <a:cubicBezTo>
                  <a:pt x="232107" y="1731662"/>
                  <a:pt x="241168" y="1740155"/>
                  <a:pt x="252204" y="1745060"/>
                </a:cubicBezTo>
                <a:cubicBezTo>
                  <a:pt x="359827" y="1792893"/>
                  <a:pt x="274415" y="1739772"/>
                  <a:pt x="342639" y="1785253"/>
                </a:cubicBezTo>
                <a:cubicBezTo>
                  <a:pt x="366803" y="1821500"/>
                  <a:pt x="381724" y="1848153"/>
                  <a:pt x="423026" y="1875688"/>
                </a:cubicBezTo>
                <a:lnTo>
                  <a:pt x="543606" y="1956075"/>
                </a:lnTo>
                <a:lnTo>
                  <a:pt x="573751" y="1976172"/>
                </a:lnTo>
                <a:cubicBezTo>
                  <a:pt x="583799" y="1982871"/>
                  <a:pt x="592054" y="1993901"/>
                  <a:pt x="603896" y="1996269"/>
                </a:cubicBezTo>
                <a:cubicBezTo>
                  <a:pt x="714765" y="2018442"/>
                  <a:pt x="671974" y="2005563"/>
                  <a:pt x="734524" y="2026414"/>
                </a:cubicBezTo>
                <a:cubicBezTo>
                  <a:pt x="744572" y="2036462"/>
                  <a:pt x="751959" y="2050204"/>
                  <a:pt x="764669" y="2056559"/>
                </a:cubicBezTo>
                <a:cubicBezTo>
                  <a:pt x="776570" y="2062510"/>
                  <a:pt x="883379" y="2076315"/>
                  <a:pt x="885250" y="2076655"/>
                </a:cubicBezTo>
                <a:cubicBezTo>
                  <a:pt x="954143" y="2089181"/>
                  <a:pt x="898211" y="2082408"/>
                  <a:pt x="955588" y="2096752"/>
                </a:cubicBezTo>
                <a:cubicBezTo>
                  <a:pt x="972157" y="2100894"/>
                  <a:pt x="989158" y="2103096"/>
                  <a:pt x="1005830" y="2106801"/>
                </a:cubicBezTo>
                <a:cubicBezTo>
                  <a:pt x="1019311" y="2109797"/>
                  <a:pt x="1032625" y="2113500"/>
                  <a:pt x="1046023" y="2116849"/>
                </a:cubicBezTo>
                <a:cubicBezTo>
                  <a:pt x="1092916" y="2187187"/>
                  <a:pt x="1066120" y="2163741"/>
                  <a:pt x="1116362" y="2197236"/>
                </a:cubicBezTo>
                <a:cubicBezTo>
                  <a:pt x="1081398" y="2302125"/>
                  <a:pt x="1097774" y="2236396"/>
                  <a:pt x="1086217" y="2398203"/>
                </a:cubicBezTo>
                <a:cubicBezTo>
                  <a:pt x="1092916" y="2424999"/>
                  <a:pt x="1099046" y="2451943"/>
                  <a:pt x="1106313" y="2478590"/>
                </a:cubicBezTo>
                <a:cubicBezTo>
                  <a:pt x="1109100" y="2488809"/>
                  <a:pt x="1110487" y="2499922"/>
                  <a:pt x="1116362" y="2508735"/>
                </a:cubicBezTo>
                <a:cubicBezTo>
                  <a:pt x="1124245" y="2520559"/>
                  <a:pt x="1137410" y="2527963"/>
                  <a:pt x="1146507" y="2538880"/>
                </a:cubicBezTo>
                <a:cubicBezTo>
                  <a:pt x="1154238" y="2548158"/>
                  <a:pt x="1159905" y="2558977"/>
                  <a:pt x="1166604" y="2569025"/>
                </a:cubicBezTo>
                <a:cubicBezTo>
                  <a:pt x="1200098" y="2565675"/>
                  <a:pt x="1235153" y="2569621"/>
                  <a:pt x="1267087" y="2558976"/>
                </a:cubicBezTo>
                <a:cubicBezTo>
                  <a:pt x="1278544" y="2555157"/>
                  <a:pt x="1279453" y="2538109"/>
                  <a:pt x="1287184" y="2528831"/>
                </a:cubicBezTo>
                <a:cubicBezTo>
                  <a:pt x="1316134" y="2494091"/>
                  <a:pt x="1310321" y="2501022"/>
                  <a:pt x="1347474" y="2488638"/>
                </a:cubicBezTo>
                <a:cubicBezTo>
                  <a:pt x="1354173" y="2478590"/>
                  <a:pt x="1357330" y="2464894"/>
                  <a:pt x="1367571" y="2458493"/>
                </a:cubicBezTo>
                <a:cubicBezTo>
                  <a:pt x="1403367" y="2436120"/>
                  <a:pt x="1470721" y="2433039"/>
                  <a:pt x="1508247" y="2428348"/>
                </a:cubicBezTo>
                <a:cubicBezTo>
                  <a:pt x="1551790" y="2431697"/>
                  <a:pt x="1597445" y="2424586"/>
                  <a:pt x="1638876" y="2438396"/>
                </a:cubicBezTo>
                <a:cubicBezTo>
                  <a:pt x="1653087" y="2443133"/>
                  <a:pt x="1649383" y="2467083"/>
                  <a:pt x="1658973" y="2478590"/>
                </a:cubicBezTo>
                <a:cubicBezTo>
                  <a:pt x="1679671" y="2503428"/>
                  <a:pt x="1710733" y="2503009"/>
                  <a:pt x="1739360" y="2508735"/>
                </a:cubicBezTo>
                <a:cubicBezTo>
                  <a:pt x="1779553" y="2505385"/>
                  <a:pt x="1820391" y="2506596"/>
                  <a:pt x="1859940" y="2498686"/>
                </a:cubicBezTo>
                <a:cubicBezTo>
                  <a:pt x="1871782" y="2496318"/>
                  <a:pt x="1886266" y="2490047"/>
                  <a:pt x="1890085" y="2478590"/>
                </a:cubicBezTo>
                <a:cubicBezTo>
                  <a:pt x="1900730" y="2446656"/>
                  <a:pt x="1895014" y="2411376"/>
                  <a:pt x="1900133" y="2378106"/>
                </a:cubicBezTo>
                <a:cubicBezTo>
                  <a:pt x="1905745" y="2341628"/>
                  <a:pt x="1913720" y="2350932"/>
                  <a:pt x="1930278" y="2317816"/>
                </a:cubicBezTo>
                <a:cubicBezTo>
                  <a:pt x="1937488" y="2303395"/>
                  <a:pt x="1947154" y="2260362"/>
                  <a:pt x="1950375" y="2247477"/>
                </a:cubicBezTo>
                <a:cubicBezTo>
                  <a:pt x="1960423" y="2254176"/>
                  <a:pt x="1977591" y="2255858"/>
                  <a:pt x="1980520" y="2267574"/>
                </a:cubicBezTo>
                <a:cubicBezTo>
                  <a:pt x="1991922" y="2313182"/>
                  <a:pt x="1985376" y="2361527"/>
                  <a:pt x="1990568" y="2408251"/>
                </a:cubicBezTo>
                <a:cubicBezTo>
                  <a:pt x="1992093" y="2421977"/>
                  <a:pt x="1992956" y="2436953"/>
                  <a:pt x="2000617" y="2448444"/>
                </a:cubicBezTo>
                <a:cubicBezTo>
                  <a:pt x="2007316" y="2458492"/>
                  <a:pt x="2020714" y="2461842"/>
                  <a:pt x="2030762" y="2468541"/>
                </a:cubicBezTo>
                <a:cubicBezTo>
                  <a:pt x="2088360" y="2554941"/>
                  <a:pt x="2019300" y="2445619"/>
                  <a:pt x="2060907" y="2528831"/>
                </a:cubicBezTo>
                <a:cubicBezTo>
                  <a:pt x="2066308" y="2539633"/>
                  <a:pt x="2074305" y="2548928"/>
                  <a:pt x="2081004" y="2558976"/>
                </a:cubicBezTo>
                <a:cubicBezTo>
                  <a:pt x="2084353" y="2569024"/>
                  <a:pt x="2085177" y="2580308"/>
                  <a:pt x="2091052" y="2589121"/>
                </a:cubicBezTo>
                <a:cubicBezTo>
                  <a:pt x="2106525" y="2612331"/>
                  <a:pt x="2129099" y="2624534"/>
                  <a:pt x="2151342" y="2639363"/>
                </a:cubicBezTo>
                <a:cubicBezTo>
                  <a:pt x="2161390" y="2629315"/>
                  <a:pt x="2172390" y="2620135"/>
                  <a:pt x="2181487" y="2609218"/>
                </a:cubicBezTo>
                <a:cubicBezTo>
                  <a:pt x="2189218" y="2599940"/>
                  <a:pt x="2191343" y="2585474"/>
                  <a:pt x="2201584" y="2579073"/>
                </a:cubicBezTo>
                <a:cubicBezTo>
                  <a:pt x="2219548" y="2567846"/>
                  <a:pt x="2244248" y="2570726"/>
                  <a:pt x="2261874" y="2558976"/>
                </a:cubicBezTo>
                <a:lnTo>
                  <a:pt x="2292019" y="2538880"/>
                </a:lnTo>
                <a:cubicBezTo>
                  <a:pt x="2298718" y="2528832"/>
                  <a:pt x="2300903" y="2513220"/>
                  <a:pt x="2312116" y="2508735"/>
                </a:cubicBezTo>
                <a:cubicBezTo>
                  <a:pt x="2321950" y="2504801"/>
                  <a:pt x="2333990" y="2512166"/>
                  <a:pt x="2342261" y="2518783"/>
                </a:cubicBezTo>
                <a:cubicBezTo>
                  <a:pt x="2376138" y="2545885"/>
                  <a:pt x="2351604" y="2547870"/>
                  <a:pt x="2372406" y="2579073"/>
                </a:cubicBezTo>
                <a:cubicBezTo>
                  <a:pt x="2380289" y="2590897"/>
                  <a:pt x="2393827" y="2598001"/>
                  <a:pt x="2402551" y="2609218"/>
                </a:cubicBezTo>
                <a:cubicBezTo>
                  <a:pt x="2417380" y="2628283"/>
                  <a:pt x="2442744" y="2669508"/>
                  <a:pt x="2442744" y="2669508"/>
                </a:cubicBezTo>
                <a:cubicBezTo>
                  <a:pt x="2446094" y="2689605"/>
                  <a:pt x="2449912" y="2709629"/>
                  <a:pt x="2452793" y="2729798"/>
                </a:cubicBezTo>
                <a:cubicBezTo>
                  <a:pt x="2456612" y="2756531"/>
                  <a:pt x="2458011" y="2783616"/>
                  <a:pt x="2462841" y="2810185"/>
                </a:cubicBezTo>
                <a:cubicBezTo>
                  <a:pt x="2464736" y="2820606"/>
                  <a:pt x="2470320" y="2830054"/>
                  <a:pt x="2472889" y="2840330"/>
                </a:cubicBezTo>
                <a:cubicBezTo>
                  <a:pt x="2493608" y="2923206"/>
                  <a:pt x="2472358" y="2858565"/>
                  <a:pt x="2492986" y="2930765"/>
                </a:cubicBezTo>
                <a:cubicBezTo>
                  <a:pt x="2495896" y="2940949"/>
                  <a:pt x="2498297" y="2951436"/>
                  <a:pt x="2503034" y="2960910"/>
                </a:cubicBezTo>
                <a:cubicBezTo>
                  <a:pt x="2508435" y="2971712"/>
                  <a:pt x="2516432" y="2981007"/>
                  <a:pt x="2523131" y="2991055"/>
                </a:cubicBezTo>
                <a:cubicBezTo>
                  <a:pt x="2547047" y="3062803"/>
                  <a:pt x="2531477" y="3033720"/>
                  <a:pt x="2563324" y="3081491"/>
                </a:cubicBezTo>
                <a:cubicBezTo>
                  <a:pt x="2591331" y="3221513"/>
                  <a:pt x="2548645" y="2998824"/>
                  <a:pt x="2583421" y="3242264"/>
                </a:cubicBezTo>
                <a:cubicBezTo>
                  <a:pt x="2584919" y="3252749"/>
                  <a:pt x="2591171" y="3262069"/>
                  <a:pt x="2593469" y="3272409"/>
                </a:cubicBezTo>
                <a:cubicBezTo>
                  <a:pt x="2597889" y="3292298"/>
                  <a:pt x="2600168" y="3312602"/>
                  <a:pt x="2603518" y="3332699"/>
                </a:cubicBezTo>
                <a:cubicBezTo>
                  <a:pt x="2581593" y="3398471"/>
                  <a:pt x="2612044" y="3333916"/>
                  <a:pt x="2563324" y="3372893"/>
                </a:cubicBezTo>
                <a:cubicBezTo>
                  <a:pt x="2545617" y="3387059"/>
                  <a:pt x="2539798" y="3413326"/>
                  <a:pt x="2533179" y="3433183"/>
                </a:cubicBezTo>
                <a:cubicBezTo>
                  <a:pt x="2536529" y="3463328"/>
                  <a:pt x="2538242" y="3493700"/>
                  <a:pt x="2543228" y="3523618"/>
                </a:cubicBezTo>
                <a:cubicBezTo>
                  <a:pt x="2544969" y="3534066"/>
                  <a:pt x="2545787" y="3546273"/>
                  <a:pt x="2553276" y="3553763"/>
                </a:cubicBezTo>
                <a:cubicBezTo>
                  <a:pt x="2560766" y="3561253"/>
                  <a:pt x="2573373" y="3560462"/>
                  <a:pt x="2583421" y="3563812"/>
                </a:cubicBezTo>
                <a:cubicBezTo>
                  <a:pt x="2586770" y="3573860"/>
                  <a:pt x="2588325" y="3584698"/>
                  <a:pt x="2593469" y="3593957"/>
                </a:cubicBezTo>
                <a:cubicBezTo>
                  <a:pt x="2605199" y="3615071"/>
                  <a:pt x="2633663" y="3654247"/>
                  <a:pt x="2633663" y="3654247"/>
                </a:cubicBezTo>
                <a:cubicBezTo>
                  <a:pt x="2651349" y="3707306"/>
                  <a:pt x="2634898" y="3678516"/>
                  <a:pt x="2704001" y="3724585"/>
                </a:cubicBezTo>
                <a:lnTo>
                  <a:pt x="2734146" y="3744682"/>
                </a:lnTo>
                <a:cubicBezTo>
                  <a:pt x="2740845" y="3754730"/>
                  <a:pt x="2744813" y="3767283"/>
                  <a:pt x="2754243" y="3774827"/>
                </a:cubicBezTo>
                <a:cubicBezTo>
                  <a:pt x="2762514" y="3781444"/>
                  <a:pt x="2776898" y="3777385"/>
                  <a:pt x="2784388" y="3784875"/>
                </a:cubicBezTo>
                <a:cubicBezTo>
                  <a:pt x="2794980" y="3795467"/>
                  <a:pt x="2794895" y="3813562"/>
                  <a:pt x="2804485" y="3825069"/>
                </a:cubicBezTo>
                <a:cubicBezTo>
                  <a:pt x="2812216" y="3834346"/>
                  <a:pt x="2825353" y="3837434"/>
                  <a:pt x="2834630" y="3845165"/>
                </a:cubicBezTo>
                <a:cubicBezTo>
                  <a:pt x="2845547" y="3854262"/>
                  <a:pt x="2852951" y="3867427"/>
                  <a:pt x="2864775" y="3875310"/>
                </a:cubicBezTo>
                <a:cubicBezTo>
                  <a:pt x="2873588" y="3881185"/>
                  <a:pt x="2885184" y="3881187"/>
                  <a:pt x="2894920" y="3885359"/>
                </a:cubicBezTo>
                <a:cubicBezTo>
                  <a:pt x="2908688" y="3891260"/>
                  <a:pt x="2921345" y="3899554"/>
                  <a:pt x="2935113" y="3905455"/>
                </a:cubicBezTo>
                <a:cubicBezTo>
                  <a:pt x="2944849" y="3909627"/>
                  <a:pt x="2955615" y="3911121"/>
                  <a:pt x="2965258" y="3915504"/>
                </a:cubicBezTo>
                <a:cubicBezTo>
                  <a:pt x="2992531" y="3927901"/>
                  <a:pt x="3017224" y="3946223"/>
                  <a:pt x="3045645" y="3955697"/>
                </a:cubicBezTo>
                <a:cubicBezTo>
                  <a:pt x="3055693" y="3959047"/>
                  <a:pt x="3066316" y="3961009"/>
                  <a:pt x="3075790" y="3965746"/>
                </a:cubicBezTo>
                <a:cubicBezTo>
                  <a:pt x="3086592" y="3971147"/>
                  <a:pt x="3095133" y="3980441"/>
                  <a:pt x="3105935" y="3985842"/>
                </a:cubicBezTo>
                <a:cubicBezTo>
                  <a:pt x="3115409" y="3990579"/>
                  <a:pt x="3126606" y="3991154"/>
                  <a:pt x="3136080" y="3995891"/>
                </a:cubicBezTo>
                <a:cubicBezTo>
                  <a:pt x="3213997" y="4034849"/>
                  <a:pt x="3120601" y="4000778"/>
                  <a:pt x="3196371" y="4026036"/>
                </a:cubicBezTo>
                <a:cubicBezTo>
                  <a:pt x="3179248" y="3974672"/>
                  <a:pt x="3184157" y="4015835"/>
                  <a:pt x="3206419" y="3965746"/>
                </a:cubicBezTo>
                <a:cubicBezTo>
                  <a:pt x="3215023" y="3946388"/>
                  <a:pt x="3226516" y="3905455"/>
                  <a:pt x="3226516" y="3905455"/>
                </a:cubicBezTo>
                <a:cubicBezTo>
                  <a:pt x="3229865" y="3885358"/>
                  <a:pt x="3232144" y="3865054"/>
                  <a:pt x="3236564" y="3845165"/>
                </a:cubicBezTo>
                <a:cubicBezTo>
                  <a:pt x="3238862" y="3834825"/>
                  <a:pt x="3245001" y="3825489"/>
                  <a:pt x="3246612" y="3815020"/>
                </a:cubicBezTo>
                <a:cubicBezTo>
                  <a:pt x="3251731" y="3781750"/>
                  <a:pt x="3253311" y="3748031"/>
                  <a:pt x="3256661" y="3714537"/>
                </a:cubicBezTo>
                <a:cubicBezTo>
                  <a:pt x="3233995" y="3623874"/>
                  <a:pt x="3245298" y="3660353"/>
                  <a:pt x="3226516" y="3604005"/>
                </a:cubicBezTo>
                <a:cubicBezTo>
                  <a:pt x="3223166" y="3543715"/>
                  <a:pt x="3220928" y="3483353"/>
                  <a:pt x="3216467" y="3423135"/>
                </a:cubicBezTo>
                <a:cubicBezTo>
                  <a:pt x="3210476" y="3342262"/>
                  <a:pt x="3207169" y="3342592"/>
                  <a:pt x="3196371" y="3272409"/>
                </a:cubicBezTo>
                <a:cubicBezTo>
                  <a:pt x="3193764" y="3255464"/>
                  <a:pt x="3186588" y="3185942"/>
                  <a:pt x="3176274" y="3161877"/>
                </a:cubicBezTo>
                <a:cubicBezTo>
                  <a:pt x="3171517" y="3150777"/>
                  <a:pt x="3162876" y="3141780"/>
                  <a:pt x="3156177" y="3131732"/>
                </a:cubicBezTo>
                <a:cubicBezTo>
                  <a:pt x="3152828" y="3114985"/>
                  <a:pt x="3149184" y="3098294"/>
                  <a:pt x="3146129" y="3081491"/>
                </a:cubicBezTo>
                <a:cubicBezTo>
                  <a:pt x="3142484" y="3061446"/>
                  <a:pt x="3141021" y="3040967"/>
                  <a:pt x="3136080" y="3021201"/>
                </a:cubicBezTo>
                <a:cubicBezTo>
                  <a:pt x="3130942" y="3000649"/>
                  <a:pt x="3121122" y="2981461"/>
                  <a:pt x="3115984" y="2960910"/>
                </a:cubicBezTo>
                <a:cubicBezTo>
                  <a:pt x="3110367" y="2938445"/>
                  <a:pt x="3095621" y="2875100"/>
                  <a:pt x="3085839" y="2860427"/>
                </a:cubicBezTo>
                <a:lnTo>
                  <a:pt x="3065742" y="2830282"/>
                </a:lnTo>
                <a:lnTo>
                  <a:pt x="3045645" y="2769992"/>
                </a:lnTo>
                <a:cubicBezTo>
                  <a:pt x="3042296" y="2759944"/>
                  <a:pt x="3041472" y="2748660"/>
                  <a:pt x="3035597" y="2739847"/>
                </a:cubicBezTo>
                <a:cubicBezTo>
                  <a:pt x="3015411" y="2709568"/>
                  <a:pt x="3010705" y="2705210"/>
                  <a:pt x="2995404" y="2669508"/>
                </a:cubicBezTo>
                <a:cubicBezTo>
                  <a:pt x="2970446" y="2611271"/>
                  <a:pt x="3003875" y="2667143"/>
                  <a:pt x="2965258" y="2609218"/>
                </a:cubicBezTo>
                <a:cubicBezTo>
                  <a:pt x="2961909" y="2599170"/>
                  <a:pt x="2957997" y="2589292"/>
                  <a:pt x="2955210" y="2579073"/>
                </a:cubicBezTo>
                <a:cubicBezTo>
                  <a:pt x="2947943" y="2552426"/>
                  <a:pt x="2935113" y="2498686"/>
                  <a:pt x="2935113" y="2498686"/>
                </a:cubicBezTo>
                <a:cubicBezTo>
                  <a:pt x="2931423" y="2454405"/>
                  <a:pt x="2914473" y="2359369"/>
                  <a:pt x="2935113" y="2307768"/>
                </a:cubicBezTo>
                <a:cubicBezTo>
                  <a:pt x="2940391" y="2294574"/>
                  <a:pt x="2955210" y="2287671"/>
                  <a:pt x="2965258" y="2277622"/>
                </a:cubicBezTo>
                <a:cubicBezTo>
                  <a:pt x="2968608" y="2267574"/>
                  <a:pt x="2976477" y="2258004"/>
                  <a:pt x="2975307" y="2247477"/>
                </a:cubicBezTo>
                <a:cubicBezTo>
                  <a:pt x="2970524" y="2204429"/>
                  <a:pt x="2956053" y="2188452"/>
                  <a:pt x="2935113" y="2157042"/>
                </a:cubicBezTo>
                <a:lnTo>
                  <a:pt x="2894920" y="1996269"/>
                </a:lnTo>
                <a:lnTo>
                  <a:pt x="2874823" y="1915882"/>
                </a:lnTo>
                <a:cubicBezTo>
                  <a:pt x="2866858" y="1891987"/>
                  <a:pt x="2858933" y="1870780"/>
                  <a:pt x="2854727" y="1845543"/>
                </a:cubicBezTo>
                <a:cubicBezTo>
                  <a:pt x="2850288" y="1818907"/>
                  <a:pt x="2848497" y="1791889"/>
                  <a:pt x="2844678" y="1765157"/>
                </a:cubicBezTo>
                <a:cubicBezTo>
                  <a:pt x="2841797" y="1744988"/>
                  <a:pt x="2837979" y="1724963"/>
                  <a:pt x="2834630" y="1704866"/>
                </a:cubicBezTo>
                <a:cubicBezTo>
                  <a:pt x="2824582" y="1714915"/>
                  <a:pt x="2813582" y="1724095"/>
                  <a:pt x="2804485" y="1735012"/>
                </a:cubicBezTo>
                <a:cubicBezTo>
                  <a:pt x="2796754" y="1744290"/>
                  <a:pt x="2793818" y="1757613"/>
                  <a:pt x="2784388" y="1765157"/>
                </a:cubicBezTo>
                <a:cubicBezTo>
                  <a:pt x="2776117" y="1771774"/>
                  <a:pt x="2764291" y="1771856"/>
                  <a:pt x="2754243" y="1775205"/>
                </a:cubicBezTo>
                <a:cubicBezTo>
                  <a:pt x="2745080" y="1761460"/>
                  <a:pt x="2713347" y="1712654"/>
                  <a:pt x="2704001" y="1704866"/>
                </a:cubicBezTo>
                <a:cubicBezTo>
                  <a:pt x="2695864" y="1698085"/>
                  <a:pt x="2683904" y="1698167"/>
                  <a:pt x="2673856" y="1694818"/>
                </a:cubicBezTo>
                <a:cubicBezTo>
                  <a:pt x="2645846" y="1736834"/>
                  <a:pt x="2638936" y="1755737"/>
                  <a:pt x="2603518" y="1785253"/>
                </a:cubicBezTo>
                <a:cubicBezTo>
                  <a:pt x="2594240" y="1792984"/>
                  <a:pt x="2583421" y="1798651"/>
                  <a:pt x="2573373" y="1805350"/>
                </a:cubicBezTo>
                <a:cubicBezTo>
                  <a:pt x="2570023" y="1795302"/>
                  <a:pt x="2568468" y="1784464"/>
                  <a:pt x="2563324" y="1775205"/>
                </a:cubicBezTo>
                <a:cubicBezTo>
                  <a:pt x="2551594" y="1754091"/>
                  <a:pt x="2523131" y="1714915"/>
                  <a:pt x="2523131" y="1714915"/>
                </a:cubicBezTo>
                <a:cubicBezTo>
                  <a:pt x="2420879" y="1748998"/>
                  <a:pt x="2508286" y="1709442"/>
                  <a:pt x="2482938" y="1946027"/>
                </a:cubicBezTo>
                <a:cubicBezTo>
                  <a:pt x="2480681" y="1967090"/>
                  <a:pt x="2469540" y="1986220"/>
                  <a:pt x="2462841" y="2006317"/>
                </a:cubicBezTo>
                <a:lnTo>
                  <a:pt x="2452793" y="2036462"/>
                </a:lnTo>
                <a:cubicBezTo>
                  <a:pt x="2447061" y="2053658"/>
                  <a:pt x="2439343" y="2085621"/>
                  <a:pt x="2422647" y="2096752"/>
                </a:cubicBezTo>
                <a:cubicBezTo>
                  <a:pt x="2411156" y="2104413"/>
                  <a:pt x="2395852" y="2103451"/>
                  <a:pt x="2382454" y="2106801"/>
                </a:cubicBezTo>
                <a:cubicBezTo>
                  <a:pt x="2372406" y="2113500"/>
                  <a:pt x="2360848" y="2118358"/>
                  <a:pt x="2352309" y="2126897"/>
                </a:cubicBezTo>
                <a:cubicBezTo>
                  <a:pt x="2285316" y="2193889"/>
                  <a:pt x="2382458" y="2123544"/>
                  <a:pt x="2302067" y="2177139"/>
                </a:cubicBezTo>
                <a:cubicBezTo>
                  <a:pt x="2285320" y="2227381"/>
                  <a:pt x="2288670" y="2197235"/>
                  <a:pt x="2312116" y="2267574"/>
                </a:cubicBezTo>
                <a:lnTo>
                  <a:pt x="2322164" y="2297719"/>
                </a:lnTo>
                <a:cubicBezTo>
                  <a:pt x="2318815" y="2321165"/>
                  <a:pt x="2310300" y="2344443"/>
                  <a:pt x="2312116" y="2368058"/>
                </a:cubicBezTo>
                <a:cubicBezTo>
                  <a:pt x="2313741" y="2389179"/>
                  <a:pt x="2332212" y="2428348"/>
                  <a:pt x="2332212" y="2428348"/>
                </a:cubicBezTo>
                <a:cubicBezTo>
                  <a:pt x="2319406" y="2447557"/>
                  <a:pt x="2302802" y="2476735"/>
                  <a:pt x="2281971" y="2488638"/>
                </a:cubicBezTo>
                <a:cubicBezTo>
                  <a:pt x="2269980" y="2495490"/>
                  <a:pt x="2255175" y="2495337"/>
                  <a:pt x="2241777" y="2498686"/>
                </a:cubicBezTo>
                <a:cubicBezTo>
                  <a:pt x="2231729" y="2505385"/>
                  <a:pt x="2220171" y="2510244"/>
                  <a:pt x="2211632" y="2518783"/>
                </a:cubicBezTo>
                <a:cubicBezTo>
                  <a:pt x="2203093" y="2527322"/>
                  <a:pt x="2202020" y="2542936"/>
                  <a:pt x="2191535" y="2548928"/>
                </a:cubicBezTo>
                <a:cubicBezTo>
                  <a:pt x="2176707" y="2557401"/>
                  <a:pt x="2158041" y="2555627"/>
                  <a:pt x="2141294" y="2558976"/>
                </a:cubicBezTo>
                <a:cubicBezTo>
                  <a:pt x="2108606" y="2548080"/>
                  <a:pt x="2106861" y="2554353"/>
                  <a:pt x="2091052" y="2518783"/>
                </a:cubicBezTo>
                <a:cubicBezTo>
                  <a:pt x="2082448" y="2499425"/>
                  <a:pt x="2088581" y="2470244"/>
                  <a:pt x="2070955" y="2458493"/>
                </a:cubicBezTo>
                <a:lnTo>
                  <a:pt x="2040810" y="2438396"/>
                </a:lnTo>
                <a:cubicBezTo>
                  <a:pt x="2019865" y="2375560"/>
                  <a:pt x="2035670" y="2429994"/>
                  <a:pt x="2020713" y="2317816"/>
                </a:cubicBezTo>
                <a:cubicBezTo>
                  <a:pt x="2020635" y="2317231"/>
                  <a:pt x="2011019" y="2240384"/>
                  <a:pt x="2000617" y="2227381"/>
                </a:cubicBezTo>
                <a:cubicBezTo>
                  <a:pt x="1993073" y="2217951"/>
                  <a:pt x="1980520" y="2213983"/>
                  <a:pt x="1970472" y="2207284"/>
                </a:cubicBezTo>
                <a:cubicBezTo>
                  <a:pt x="1943676" y="2210633"/>
                  <a:pt x="1916138" y="2210227"/>
                  <a:pt x="1890085" y="2217332"/>
                </a:cubicBezTo>
                <a:cubicBezTo>
                  <a:pt x="1878434" y="2220510"/>
                  <a:pt x="1861438" y="2225446"/>
                  <a:pt x="1859940" y="2237429"/>
                </a:cubicBezTo>
                <a:cubicBezTo>
                  <a:pt x="1857313" y="2258449"/>
                  <a:pt x="1880037" y="2297719"/>
                  <a:pt x="1880037" y="2297719"/>
                </a:cubicBezTo>
                <a:cubicBezTo>
                  <a:pt x="1873338" y="2307767"/>
                  <a:pt x="1864181" y="2316556"/>
                  <a:pt x="1859940" y="2327864"/>
                </a:cubicBezTo>
                <a:cubicBezTo>
                  <a:pt x="1853943" y="2343856"/>
                  <a:pt x="1864102" y="2368632"/>
                  <a:pt x="1849891" y="2378106"/>
                </a:cubicBezTo>
                <a:cubicBezTo>
                  <a:pt x="1839843" y="2384805"/>
                  <a:pt x="1834700" y="2358997"/>
                  <a:pt x="1829795" y="2347961"/>
                </a:cubicBezTo>
                <a:cubicBezTo>
                  <a:pt x="1821192" y="2328603"/>
                  <a:pt x="1816397" y="2307768"/>
                  <a:pt x="1809698" y="2287671"/>
                </a:cubicBezTo>
                <a:lnTo>
                  <a:pt x="1789601" y="2227381"/>
                </a:lnTo>
                <a:lnTo>
                  <a:pt x="1779553" y="2197236"/>
                </a:lnTo>
                <a:lnTo>
                  <a:pt x="1769505" y="2167091"/>
                </a:lnTo>
                <a:cubicBezTo>
                  <a:pt x="1766155" y="2136946"/>
                  <a:pt x="1765404" y="2106397"/>
                  <a:pt x="1759456" y="2076655"/>
                </a:cubicBezTo>
                <a:cubicBezTo>
                  <a:pt x="1744268" y="2000712"/>
                  <a:pt x="1748033" y="2032801"/>
                  <a:pt x="1709215" y="1986220"/>
                </a:cubicBezTo>
                <a:cubicBezTo>
                  <a:pt x="1667348" y="1935980"/>
                  <a:pt x="1714238" y="1972821"/>
                  <a:pt x="1658973" y="1935979"/>
                </a:cubicBezTo>
                <a:cubicBezTo>
                  <a:pt x="1662322" y="1882388"/>
                  <a:pt x="1661766" y="1828409"/>
                  <a:pt x="1669021" y="1775205"/>
                </a:cubicBezTo>
                <a:cubicBezTo>
                  <a:pt x="1671883" y="1754215"/>
                  <a:pt x="1682419" y="1735012"/>
                  <a:pt x="1689118" y="1714915"/>
                </a:cubicBezTo>
                <a:lnTo>
                  <a:pt x="1699166" y="1684770"/>
                </a:lnTo>
                <a:cubicBezTo>
                  <a:pt x="1702516" y="1674722"/>
                  <a:pt x="1706646" y="1664901"/>
                  <a:pt x="1709215" y="1654625"/>
                </a:cubicBezTo>
                <a:lnTo>
                  <a:pt x="1719263" y="1614431"/>
                </a:lnTo>
                <a:cubicBezTo>
                  <a:pt x="1722612" y="1550792"/>
                  <a:pt x="1716813" y="1486003"/>
                  <a:pt x="1729311" y="1423513"/>
                </a:cubicBezTo>
                <a:cubicBezTo>
                  <a:pt x="1731388" y="1413127"/>
                  <a:pt x="1748987" y="1415075"/>
                  <a:pt x="1759456" y="1413464"/>
                </a:cubicBezTo>
                <a:cubicBezTo>
                  <a:pt x="1792726" y="1408345"/>
                  <a:pt x="1826445" y="1406765"/>
                  <a:pt x="1859940" y="1403416"/>
                </a:cubicBezTo>
                <a:cubicBezTo>
                  <a:pt x="1823817" y="1379334"/>
                  <a:pt x="1791423" y="1370719"/>
                  <a:pt x="1839843" y="1302932"/>
                </a:cubicBezTo>
                <a:cubicBezTo>
                  <a:pt x="1843156" y="1298293"/>
                  <a:pt x="1903102" y="1321849"/>
                  <a:pt x="1910182" y="1323029"/>
                </a:cubicBezTo>
                <a:cubicBezTo>
                  <a:pt x="1940100" y="1328015"/>
                  <a:pt x="1970472" y="1329728"/>
                  <a:pt x="2000617" y="1333077"/>
                </a:cubicBezTo>
                <a:lnTo>
                  <a:pt x="2060907" y="1312981"/>
                </a:lnTo>
                <a:lnTo>
                  <a:pt x="2091052" y="1302932"/>
                </a:lnTo>
                <a:cubicBezTo>
                  <a:pt x="2101100" y="1292884"/>
                  <a:pt x="2113314" y="1284611"/>
                  <a:pt x="2121197" y="1272787"/>
                </a:cubicBezTo>
                <a:cubicBezTo>
                  <a:pt x="2127072" y="1263974"/>
                  <a:pt x="2126508" y="1252116"/>
                  <a:pt x="2131245" y="1242642"/>
                </a:cubicBezTo>
                <a:cubicBezTo>
                  <a:pt x="2136646" y="1231840"/>
                  <a:pt x="2144643" y="1222545"/>
                  <a:pt x="2151342" y="1212497"/>
                </a:cubicBezTo>
                <a:cubicBezTo>
                  <a:pt x="2154691" y="1195750"/>
                  <a:pt x="2147179" y="1171728"/>
                  <a:pt x="2161390" y="1162255"/>
                </a:cubicBezTo>
                <a:cubicBezTo>
                  <a:pt x="2171439" y="1155556"/>
                  <a:pt x="2172947" y="1183861"/>
                  <a:pt x="2181487" y="1192401"/>
                </a:cubicBezTo>
                <a:cubicBezTo>
                  <a:pt x="2200964" y="1211878"/>
                  <a:pt x="2217262" y="1214374"/>
                  <a:pt x="2241777" y="1222546"/>
                </a:cubicBezTo>
                <a:cubicBezTo>
                  <a:pt x="2248476" y="1212498"/>
                  <a:pt x="2256473" y="1203203"/>
                  <a:pt x="2261874" y="1192401"/>
                </a:cubicBezTo>
                <a:cubicBezTo>
                  <a:pt x="2266611" y="1182927"/>
                  <a:pt x="2261436" y="1163753"/>
                  <a:pt x="2271922" y="1162255"/>
                </a:cubicBezTo>
                <a:cubicBezTo>
                  <a:pt x="2292893" y="1159259"/>
                  <a:pt x="2332212" y="1182352"/>
                  <a:pt x="2332212" y="1182352"/>
                </a:cubicBezTo>
                <a:lnTo>
                  <a:pt x="2392502" y="1222546"/>
                </a:lnTo>
                <a:cubicBezTo>
                  <a:pt x="2402550" y="1229245"/>
                  <a:pt x="2411190" y="1238823"/>
                  <a:pt x="2422647" y="1242642"/>
                </a:cubicBezTo>
                <a:lnTo>
                  <a:pt x="2452793" y="1252691"/>
                </a:lnTo>
                <a:cubicBezTo>
                  <a:pt x="2491217" y="1201459"/>
                  <a:pt x="2490491" y="1222616"/>
                  <a:pt x="2472889" y="1152207"/>
                </a:cubicBezTo>
                <a:cubicBezTo>
                  <a:pt x="2467751" y="1131656"/>
                  <a:pt x="2452793" y="1091917"/>
                  <a:pt x="2452793" y="1091917"/>
                </a:cubicBezTo>
                <a:cubicBezTo>
                  <a:pt x="2456142" y="1075170"/>
                  <a:pt x="2450764" y="1053752"/>
                  <a:pt x="2462841" y="1041675"/>
                </a:cubicBezTo>
                <a:cubicBezTo>
                  <a:pt x="2470331" y="1034185"/>
                  <a:pt x="2483152" y="1055658"/>
                  <a:pt x="2492986" y="1051724"/>
                </a:cubicBezTo>
                <a:cubicBezTo>
                  <a:pt x="2504199" y="1047239"/>
                  <a:pt x="2506384" y="1031627"/>
                  <a:pt x="2513083" y="1021579"/>
                </a:cubicBezTo>
                <a:cubicBezTo>
                  <a:pt x="2516432" y="1011530"/>
                  <a:pt x="2513296" y="995367"/>
                  <a:pt x="2523131" y="991433"/>
                </a:cubicBezTo>
                <a:cubicBezTo>
                  <a:pt x="2528864" y="989140"/>
                  <a:pt x="2584533" y="1008551"/>
                  <a:pt x="2593469" y="1011530"/>
                </a:cubicBezTo>
                <a:cubicBezTo>
                  <a:pt x="2603518" y="1001482"/>
                  <a:pt x="2612698" y="990482"/>
                  <a:pt x="2623615" y="981385"/>
                </a:cubicBezTo>
                <a:cubicBezTo>
                  <a:pt x="2632893" y="973654"/>
                  <a:pt x="2645221" y="969828"/>
                  <a:pt x="2653760" y="961288"/>
                </a:cubicBezTo>
                <a:cubicBezTo>
                  <a:pt x="2662299" y="952749"/>
                  <a:pt x="2667157" y="941191"/>
                  <a:pt x="2673856" y="931143"/>
                </a:cubicBezTo>
                <a:cubicBezTo>
                  <a:pt x="2649956" y="859441"/>
                  <a:pt x="2658552" y="898057"/>
                  <a:pt x="2673856" y="760321"/>
                </a:cubicBezTo>
                <a:cubicBezTo>
                  <a:pt x="2674775" y="752047"/>
                  <a:pt x="2688510" y="700868"/>
                  <a:pt x="2693953" y="689983"/>
                </a:cubicBezTo>
                <a:cubicBezTo>
                  <a:pt x="2715496" y="646896"/>
                  <a:pt x="2713084" y="669693"/>
                  <a:pt x="2744195" y="629693"/>
                </a:cubicBezTo>
                <a:cubicBezTo>
                  <a:pt x="2759024" y="610628"/>
                  <a:pt x="2784388" y="569403"/>
                  <a:pt x="2784388" y="569403"/>
                </a:cubicBezTo>
                <a:cubicBezTo>
                  <a:pt x="2787738" y="502414"/>
                  <a:pt x="2765724" y="429052"/>
                  <a:pt x="2794437" y="368436"/>
                </a:cubicBezTo>
                <a:cubicBezTo>
                  <a:pt x="2809999" y="335582"/>
                  <a:pt x="2886704" y="383361"/>
                  <a:pt x="2904968" y="398581"/>
                </a:cubicBezTo>
                <a:cubicBezTo>
                  <a:pt x="2915885" y="407678"/>
                  <a:pt x="2922691" y="421825"/>
                  <a:pt x="2935113" y="428726"/>
                </a:cubicBezTo>
                <a:cubicBezTo>
                  <a:pt x="2953631" y="439014"/>
                  <a:pt x="2995404" y="448822"/>
                  <a:pt x="2995404" y="448822"/>
                </a:cubicBezTo>
                <a:cubicBezTo>
                  <a:pt x="3005452" y="438774"/>
                  <a:pt x="3023539" y="432745"/>
                  <a:pt x="3025549" y="418677"/>
                </a:cubicBezTo>
                <a:cubicBezTo>
                  <a:pt x="3031698" y="375631"/>
                  <a:pt x="3030376" y="312973"/>
                  <a:pt x="2995404" y="278001"/>
                </a:cubicBezTo>
                <a:cubicBezTo>
                  <a:pt x="2986864" y="269461"/>
                  <a:pt x="2975307" y="264603"/>
                  <a:pt x="2965258" y="257904"/>
                </a:cubicBezTo>
                <a:cubicBezTo>
                  <a:pt x="2915368" y="183067"/>
                  <a:pt x="2979485" y="274975"/>
                  <a:pt x="2915017" y="197614"/>
                </a:cubicBezTo>
                <a:cubicBezTo>
                  <a:pt x="2907286" y="188336"/>
                  <a:pt x="2905161" y="173870"/>
                  <a:pt x="2894920" y="167469"/>
                </a:cubicBezTo>
                <a:cubicBezTo>
                  <a:pt x="2876956" y="156242"/>
                  <a:pt x="2854727" y="154071"/>
                  <a:pt x="2834630" y="147372"/>
                </a:cubicBezTo>
                <a:cubicBezTo>
                  <a:pt x="2765732" y="124406"/>
                  <a:pt x="2851233" y="151523"/>
                  <a:pt x="2754243" y="127275"/>
                </a:cubicBezTo>
                <a:cubicBezTo>
                  <a:pt x="2743967" y="124706"/>
                  <a:pt x="2734146" y="120576"/>
                  <a:pt x="2724098" y="117227"/>
                </a:cubicBezTo>
                <a:cubicBezTo>
                  <a:pt x="2714050" y="110528"/>
                  <a:pt x="2704755" y="102531"/>
                  <a:pt x="2693953" y="97130"/>
                </a:cubicBezTo>
                <a:cubicBezTo>
                  <a:pt x="2679542" y="89924"/>
                  <a:pt x="2636487" y="80251"/>
                  <a:pt x="2623615" y="77033"/>
                </a:cubicBezTo>
                <a:cubicBezTo>
                  <a:pt x="2620265" y="66985"/>
                  <a:pt x="2624140" y="47510"/>
                  <a:pt x="2613566" y="46888"/>
                </a:cubicBezTo>
                <a:cubicBezTo>
                  <a:pt x="2542950" y="42734"/>
                  <a:pt x="2478631" y="60526"/>
                  <a:pt x="2412599" y="77033"/>
                </a:cubicBezTo>
                <a:cubicBezTo>
                  <a:pt x="2294611" y="68606"/>
                  <a:pt x="2290066" y="59118"/>
                  <a:pt x="2191535" y="77033"/>
                </a:cubicBezTo>
                <a:cubicBezTo>
                  <a:pt x="2181114" y="78928"/>
                  <a:pt x="2170864" y="82345"/>
                  <a:pt x="2161390" y="87082"/>
                </a:cubicBezTo>
                <a:cubicBezTo>
                  <a:pt x="2150588" y="92483"/>
                  <a:pt x="2141293" y="100480"/>
                  <a:pt x="2131245" y="107179"/>
                </a:cubicBezTo>
                <a:cubicBezTo>
                  <a:pt x="2127896" y="97130"/>
                  <a:pt x="2128687" y="84523"/>
                  <a:pt x="2121197" y="77033"/>
                </a:cubicBezTo>
                <a:cubicBezTo>
                  <a:pt x="2099995" y="55831"/>
                  <a:pt x="2047118" y="74307"/>
                  <a:pt x="2030762" y="77033"/>
                </a:cubicBezTo>
                <a:cubicBezTo>
                  <a:pt x="1993638" y="89409"/>
                  <a:pt x="1976467" y="97130"/>
                  <a:pt x="1930278" y="97130"/>
                </a:cubicBezTo>
                <a:cubicBezTo>
                  <a:pt x="1906594" y="97130"/>
                  <a:pt x="1883334" y="90776"/>
                  <a:pt x="1859940" y="87082"/>
                </a:cubicBezTo>
                <a:cubicBezTo>
                  <a:pt x="1729501" y="66486"/>
                  <a:pt x="1763524" y="72355"/>
                  <a:pt x="1648924" y="46888"/>
                </a:cubicBezTo>
                <a:cubicBezTo>
                  <a:pt x="1640383" y="47665"/>
                  <a:pt x="1494623" y="59014"/>
                  <a:pt x="1468054" y="66985"/>
                </a:cubicBezTo>
                <a:cubicBezTo>
                  <a:pt x="1456487" y="70455"/>
                  <a:pt x="1447957" y="80383"/>
                  <a:pt x="1437909" y="87082"/>
                </a:cubicBezTo>
                <a:lnTo>
                  <a:pt x="1226894" y="77033"/>
                </a:lnTo>
                <a:cubicBezTo>
                  <a:pt x="1179400" y="73867"/>
                  <a:pt x="1114572" y="63858"/>
                  <a:pt x="1066120" y="56937"/>
                </a:cubicBezTo>
                <a:cubicBezTo>
                  <a:pt x="985733" y="30140"/>
                  <a:pt x="1086217" y="56937"/>
                  <a:pt x="1005830" y="56937"/>
                </a:cubicBezTo>
                <a:cubicBezTo>
                  <a:pt x="975499" y="56937"/>
                  <a:pt x="945540" y="50238"/>
                  <a:pt x="915395" y="46888"/>
                </a:cubicBezTo>
                <a:cubicBezTo>
                  <a:pt x="905347" y="50238"/>
                  <a:pt x="894986" y="52765"/>
                  <a:pt x="885250" y="56937"/>
                </a:cubicBezTo>
                <a:cubicBezTo>
                  <a:pt x="871482" y="62838"/>
                  <a:pt x="859082" y="71773"/>
                  <a:pt x="845056" y="77033"/>
                </a:cubicBezTo>
                <a:cubicBezTo>
                  <a:pt x="832125" y="81882"/>
                  <a:pt x="818261" y="83732"/>
                  <a:pt x="804863" y="87082"/>
                </a:cubicBezTo>
                <a:cubicBezTo>
                  <a:pt x="785758" y="83261"/>
                  <a:pt x="745072" y="77283"/>
                  <a:pt x="724476" y="66985"/>
                </a:cubicBezTo>
                <a:cubicBezTo>
                  <a:pt x="713674" y="61584"/>
                  <a:pt x="705133" y="52289"/>
                  <a:pt x="694331" y="46888"/>
                </a:cubicBezTo>
                <a:cubicBezTo>
                  <a:pt x="684857" y="42151"/>
                  <a:pt x="685957" y="13394"/>
                  <a:pt x="674234" y="1674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2562330" y="50071"/>
            <a:ext cx="2361362" cy="4393928"/>
          </a:xfrm>
          <a:custGeom>
            <a:avLst/>
            <a:gdLst>
              <a:gd name="connsiteX0" fmla="*/ 2361362 w 2361362"/>
              <a:gd name="connsiteY0" fmla="*/ 1597859 h 4393928"/>
              <a:gd name="connsiteX1" fmla="*/ 2341266 w 2361362"/>
              <a:gd name="connsiteY1" fmla="*/ 1628004 h 4393928"/>
              <a:gd name="connsiteX2" fmla="*/ 2280975 w 2361362"/>
              <a:gd name="connsiteY2" fmla="*/ 1668197 h 4393928"/>
              <a:gd name="connsiteX3" fmla="*/ 2230734 w 2361362"/>
              <a:gd name="connsiteY3" fmla="*/ 1718439 h 4393928"/>
              <a:gd name="connsiteX4" fmla="*/ 2180492 w 2361362"/>
              <a:gd name="connsiteY4" fmla="*/ 1758632 h 4393928"/>
              <a:gd name="connsiteX5" fmla="*/ 2130250 w 2361362"/>
              <a:gd name="connsiteY5" fmla="*/ 1808874 h 4393928"/>
              <a:gd name="connsiteX6" fmla="*/ 2100105 w 2361362"/>
              <a:gd name="connsiteY6" fmla="*/ 1869164 h 4393928"/>
              <a:gd name="connsiteX7" fmla="*/ 2080008 w 2361362"/>
              <a:gd name="connsiteY7" fmla="*/ 1899309 h 4393928"/>
              <a:gd name="connsiteX8" fmla="*/ 2039815 w 2361362"/>
              <a:gd name="connsiteY8" fmla="*/ 1989744 h 4393928"/>
              <a:gd name="connsiteX9" fmla="*/ 1989573 w 2361362"/>
              <a:gd name="connsiteY9" fmla="*/ 2080180 h 4393928"/>
              <a:gd name="connsiteX10" fmla="*/ 1969477 w 2361362"/>
              <a:gd name="connsiteY10" fmla="*/ 2110325 h 4393928"/>
              <a:gd name="connsiteX11" fmla="*/ 1879041 w 2361362"/>
              <a:gd name="connsiteY11" fmla="*/ 2160566 h 4393928"/>
              <a:gd name="connsiteX12" fmla="*/ 1848896 w 2361362"/>
              <a:gd name="connsiteY12" fmla="*/ 2180663 h 4393928"/>
              <a:gd name="connsiteX13" fmla="*/ 1808703 w 2361362"/>
              <a:gd name="connsiteY13" fmla="*/ 2240953 h 4393928"/>
              <a:gd name="connsiteX14" fmla="*/ 1818751 w 2361362"/>
              <a:gd name="connsiteY14" fmla="*/ 2451969 h 4393928"/>
              <a:gd name="connsiteX15" fmla="*/ 1828800 w 2361362"/>
              <a:gd name="connsiteY15" fmla="*/ 2482114 h 4393928"/>
              <a:gd name="connsiteX16" fmla="*/ 1818751 w 2361362"/>
              <a:gd name="connsiteY16" fmla="*/ 2552452 h 4393928"/>
              <a:gd name="connsiteX17" fmla="*/ 1808703 w 2361362"/>
              <a:gd name="connsiteY17" fmla="*/ 2662984 h 4393928"/>
              <a:gd name="connsiteX18" fmla="*/ 1798655 w 2361362"/>
              <a:gd name="connsiteY18" fmla="*/ 2713226 h 4393928"/>
              <a:gd name="connsiteX19" fmla="*/ 1758461 w 2361362"/>
              <a:gd name="connsiteY19" fmla="*/ 2773516 h 4393928"/>
              <a:gd name="connsiteX20" fmla="*/ 1728316 w 2361362"/>
              <a:gd name="connsiteY20" fmla="*/ 2984531 h 4393928"/>
              <a:gd name="connsiteX21" fmla="*/ 1708219 w 2361362"/>
              <a:gd name="connsiteY21" fmla="*/ 3044821 h 4393928"/>
              <a:gd name="connsiteX22" fmla="*/ 1748413 w 2361362"/>
              <a:gd name="connsiteY22" fmla="*/ 3185498 h 4393928"/>
              <a:gd name="connsiteX23" fmla="*/ 1778558 w 2361362"/>
              <a:gd name="connsiteY23" fmla="*/ 3195547 h 4393928"/>
              <a:gd name="connsiteX24" fmla="*/ 1788606 w 2361362"/>
              <a:gd name="connsiteY24" fmla="*/ 3225692 h 4393928"/>
              <a:gd name="connsiteX25" fmla="*/ 1858945 w 2361362"/>
              <a:gd name="connsiteY25" fmla="*/ 3275933 h 4393928"/>
              <a:gd name="connsiteX26" fmla="*/ 1889090 w 2361362"/>
              <a:gd name="connsiteY26" fmla="*/ 3336224 h 4393928"/>
              <a:gd name="connsiteX27" fmla="*/ 1909186 w 2361362"/>
              <a:gd name="connsiteY27" fmla="*/ 3366369 h 4393928"/>
              <a:gd name="connsiteX28" fmla="*/ 1929283 w 2361362"/>
              <a:gd name="connsiteY28" fmla="*/ 3406562 h 4393928"/>
              <a:gd name="connsiteX29" fmla="*/ 1959428 w 2361362"/>
              <a:gd name="connsiteY29" fmla="*/ 3436707 h 4393928"/>
              <a:gd name="connsiteX30" fmla="*/ 1929283 w 2361362"/>
              <a:gd name="connsiteY30" fmla="*/ 3426659 h 4393928"/>
              <a:gd name="connsiteX31" fmla="*/ 1919235 w 2361362"/>
              <a:gd name="connsiteY31" fmla="*/ 3386465 h 4393928"/>
              <a:gd name="connsiteX32" fmla="*/ 1929283 w 2361362"/>
              <a:gd name="connsiteY32" fmla="*/ 3336224 h 4393928"/>
              <a:gd name="connsiteX33" fmla="*/ 1949380 w 2361362"/>
              <a:gd name="connsiteY33" fmla="*/ 3376417 h 4393928"/>
              <a:gd name="connsiteX34" fmla="*/ 2009670 w 2361362"/>
              <a:gd name="connsiteY34" fmla="*/ 3416610 h 4393928"/>
              <a:gd name="connsiteX35" fmla="*/ 2069960 w 2361362"/>
              <a:gd name="connsiteY35" fmla="*/ 3446755 h 4393928"/>
              <a:gd name="connsiteX36" fmla="*/ 2150347 w 2361362"/>
              <a:gd name="connsiteY36" fmla="*/ 3537191 h 4393928"/>
              <a:gd name="connsiteX37" fmla="*/ 2210637 w 2361362"/>
              <a:gd name="connsiteY37" fmla="*/ 3577384 h 4393928"/>
              <a:gd name="connsiteX38" fmla="*/ 2230734 w 2361362"/>
              <a:gd name="connsiteY38" fmla="*/ 3607529 h 4393928"/>
              <a:gd name="connsiteX39" fmla="*/ 2190540 w 2361362"/>
              <a:gd name="connsiteY39" fmla="*/ 3667819 h 4393928"/>
              <a:gd name="connsiteX40" fmla="*/ 2150347 w 2361362"/>
              <a:gd name="connsiteY40" fmla="*/ 3718061 h 4393928"/>
              <a:gd name="connsiteX41" fmla="*/ 2130250 w 2361362"/>
              <a:gd name="connsiteY41" fmla="*/ 3748206 h 4393928"/>
              <a:gd name="connsiteX42" fmla="*/ 2100105 w 2361362"/>
              <a:gd name="connsiteY42" fmla="*/ 3768303 h 4393928"/>
              <a:gd name="connsiteX43" fmla="*/ 1969477 w 2361362"/>
              <a:gd name="connsiteY43" fmla="*/ 3798448 h 4393928"/>
              <a:gd name="connsiteX44" fmla="*/ 1939332 w 2361362"/>
              <a:gd name="connsiteY44" fmla="*/ 3808496 h 4393928"/>
              <a:gd name="connsiteX45" fmla="*/ 1899138 w 2361362"/>
              <a:gd name="connsiteY45" fmla="*/ 3818544 h 4393928"/>
              <a:gd name="connsiteX46" fmla="*/ 1868993 w 2361362"/>
              <a:gd name="connsiteY46" fmla="*/ 3838641 h 4393928"/>
              <a:gd name="connsiteX47" fmla="*/ 1848896 w 2361362"/>
              <a:gd name="connsiteY47" fmla="*/ 3868786 h 4393928"/>
              <a:gd name="connsiteX48" fmla="*/ 1818751 w 2361362"/>
              <a:gd name="connsiteY48" fmla="*/ 3888883 h 4393928"/>
              <a:gd name="connsiteX49" fmla="*/ 1808703 w 2361362"/>
              <a:gd name="connsiteY49" fmla="*/ 3919028 h 4393928"/>
              <a:gd name="connsiteX50" fmla="*/ 1818751 w 2361362"/>
              <a:gd name="connsiteY50" fmla="*/ 3979318 h 4393928"/>
              <a:gd name="connsiteX51" fmla="*/ 1858945 w 2361362"/>
              <a:gd name="connsiteY51" fmla="*/ 4039608 h 4393928"/>
              <a:gd name="connsiteX52" fmla="*/ 1879041 w 2361362"/>
              <a:gd name="connsiteY52" fmla="*/ 4109947 h 4393928"/>
              <a:gd name="connsiteX53" fmla="*/ 1868993 w 2361362"/>
              <a:gd name="connsiteY53" fmla="*/ 4180285 h 4393928"/>
              <a:gd name="connsiteX54" fmla="*/ 1848896 w 2361362"/>
              <a:gd name="connsiteY54" fmla="*/ 4210430 h 4393928"/>
              <a:gd name="connsiteX55" fmla="*/ 1788606 w 2361362"/>
              <a:gd name="connsiteY55" fmla="*/ 4220478 h 4393928"/>
              <a:gd name="connsiteX56" fmla="*/ 1698171 w 2361362"/>
              <a:gd name="connsiteY56" fmla="*/ 4230527 h 4393928"/>
              <a:gd name="connsiteX57" fmla="*/ 1637881 w 2361362"/>
              <a:gd name="connsiteY57" fmla="*/ 4260672 h 4393928"/>
              <a:gd name="connsiteX58" fmla="*/ 1547446 w 2361362"/>
              <a:gd name="connsiteY58" fmla="*/ 4300865 h 4393928"/>
              <a:gd name="connsiteX59" fmla="*/ 1406769 w 2361362"/>
              <a:gd name="connsiteY59" fmla="*/ 4310914 h 4393928"/>
              <a:gd name="connsiteX60" fmla="*/ 1346479 w 2361362"/>
              <a:gd name="connsiteY60" fmla="*/ 4331010 h 4393928"/>
              <a:gd name="connsiteX61" fmla="*/ 1286189 w 2361362"/>
              <a:gd name="connsiteY61" fmla="*/ 4361155 h 4393928"/>
              <a:gd name="connsiteX62" fmla="*/ 1165608 w 2361362"/>
              <a:gd name="connsiteY62" fmla="*/ 4371204 h 4393928"/>
              <a:gd name="connsiteX63" fmla="*/ 1055077 w 2361362"/>
              <a:gd name="connsiteY63" fmla="*/ 4371204 h 4393928"/>
              <a:gd name="connsiteX64" fmla="*/ 1034980 w 2361362"/>
              <a:gd name="connsiteY64" fmla="*/ 4341059 h 4393928"/>
              <a:gd name="connsiteX65" fmla="*/ 1004835 w 2361362"/>
              <a:gd name="connsiteY65" fmla="*/ 4320962 h 4393928"/>
              <a:gd name="connsiteX66" fmla="*/ 974690 w 2361362"/>
              <a:gd name="connsiteY66" fmla="*/ 4331010 h 4393928"/>
              <a:gd name="connsiteX67" fmla="*/ 954593 w 2361362"/>
              <a:gd name="connsiteY67" fmla="*/ 4361155 h 4393928"/>
              <a:gd name="connsiteX68" fmla="*/ 874206 w 2361362"/>
              <a:gd name="connsiteY68" fmla="*/ 4270720 h 4393928"/>
              <a:gd name="connsiteX69" fmla="*/ 854110 w 2361362"/>
              <a:gd name="connsiteY69" fmla="*/ 4210430 h 4393928"/>
              <a:gd name="connsiteX70" fmla="*/ 844061 w 2361362"/>
              <a:gd name="connsiteY70" fmla="*/ 4180285 h 4393928"/>
              <a:gd name="connsiteX71" fmla="*/ 854110 w 2361362"/>
              <a:gd name="connsiteY71" fmla="*/ 4059705 h 4393928"/>
              <a:gd name="connsiteX72" fmla="*/ 884255 w 2361362"/>
              <a:gd name="connsiteY72" fmla="*/ 4049656 h 4393928"/>
              <a:gd name="connsiteX73" fmla="*/ 924448 w 2361362"/>
              <a:gd name="connsiteY73" fmla="*/ 3989366 h 4393928"/>
              <a:gd name="connsiteX74" fmla="*/ 944545 w 2361362"/>
              <a:gd name="connsiteY74" fmla="*/ 3959221 h 4393928"/>
              <a:gd name="connsiteX75" fmla="*/ 964641 w 2361362"/>
              <a:gd name="connsiteY75" fmla="*/ 3929076 h 4393928"/>
              <a:gd name="connsiteX76" fmla="*/ 954593 w 2361362"/>
              <a:gd name="connsiteY76" fmla="*/ 3898931 h 4393928"/>
              <a:gd name="connsiteX77" fmla="*/ 894303 w 2361362"/>
              <a:gd name="connsiteY77" fmla="*/ 3868786 h 4393928"/>
              <a:gd name="connsiteX78" fmla="*/ 823965 w 2361362"/>
              <a:gd name="connsiteY78" fmla="*/ 3878834 h 4393928"/>
              <a:gd name="connsiteX79" fmla="*/ 793819 w 2361362"/>
              <a:gd name="connsiteY79" fmla="*/ 3888883 h 4393928"/>
              <a:gd name="connsiteX80" fmla="*/ 773723 w 2361362"/>
              <a:gd name="connsiteY80" fmla="*/ 3919028 h 4393928"/>
              <a:gd name="connsiteX81" fmla="*/ 753626 w 2361362"/>
              <a:gd name="connsiteY81" fmla="*/ 3878834 h 4393928"/>
              <a:gd name="connsiteX82" fmla="*/ 723481 w 2361362"/>
              <a:gd name="connsiteY82" fmla="*/ 3868786 h 4393928"/>
              <a:gd name="connsiteX83" fmla="*/ 663191 w 2361362"/>
              <a:gd name="connsiteY83" fmla="*/ 3838641 h 4393928"/>
              <a:gd name="connsiteX84" fmla="*/ 673239 w 2361362"/>
              <a:gd name="connsiteY84" fmla="*/ 3758254 h 4393928"/>
              <a:gd name="connsiteX85" fmla="*/ 703384 w 2361362"/>
              <a:gd name="connsiteY85" fmla="*/ 3748206 h 4393928"/>
              <a:gd name="connsiteX86" fmla="*/ 723481 w 2361362"/>
              <a:gd name="connsiteY86" fmla="*/ 3718061 h 4393928"/>
              <a:gd name="connsiteX87" fmla="*/ 743578 w 2361362"/>
              <a:gd name="connsiteY87" fmla="*/ 3657771 h 4393928"/>
              <a:gd name="connsiteX88" fmla="*/ 713433 w 2361362"/>
              <a:gd name="connsiteY88" fmla="*/ 3597481 h 4393928"/>
              <a:gd name="connsiteX89" fmla="*/ 683288 w 2361362"/>
              <a:gd name="connsiteY89" fmla="*/ 3587432 h 4393928"/>
              <a:gd name="connsiteX90" fmla="*/ 633046 w 2361362"/>
              <a:gd name="connsiteY90" fmla="*/ 3527142 h 4393928"/>
              <a:gd name="connsiteX91" fmla="*/ 592852 w 2361362"/>
              <a:gd name="connsiteY91" fmla="*/ 3466852 h 4393928"/>
              <a:gd name="connsiteX92" fmla="*/ 582804 w 2361362"/>
              <a:gd name="connsiteY92" fmla="*/ 3436707 h 4393928"/>
              <a:gd name="connsiteX93" fmla="*/ 562707 w 2361362"/>
              <a:gd name="connsiteY93" fmla="*/ 3406562 h 4393928"/>
              <a:gd name="connsiteX94" fmla="*/ 542611 w 2361362"/>
              <a:gd name="connsiteY94" fmla="*/ 3366369 h 4393928"/>
              <a:gd name="connsiteX95" fmla="*/ 532562 w 2361362"/>
              <a:gd name="connsiteY95" fmla="*/ 3296030 h 4393928"/>
              <a:gd name="connsiteX96" fmla="*/ 572756 w 2361362"/>
              <a:gd name="connsiteY96" fmla="*/ 3235740 h 4393928"/>
              <a:gd name="connsiteX97" fmla="*/ 592852 w 2361362"/>
              <a:gd name="connsiteY97" fmla="*/ 3205595 h 4393928"/>
              <a:gd name="connsiteX98" fmla="*/ 653143 w 2361362"/>
              <a:gd name="connsiteY98" fmla="*/ 3145305 h 4393928"/>
              <a:gd name="connsiteX99" fmla="*/ 683288 w 2361362"/>
              <a:gd name="connsiteY99" fmla="*/ 3115160 h 4393928"/>
              <a:gd name="connsiteX100" fmla="*/ 703384 w 2361362"/>
              <a:gd name="connsiteY100" fmla="*/ 2974483 h 4393928"/>
              <a:gd name="connsiteX101" fmla="*/ 723481 w 2361362"/>
              <a:gd name="connsiteY101" fmla="*/ 2904144 h 4393928"/>
              <a:gd name="connsiteX102" fmla="*/ 693336 w 2361362"/>
              <a:gd name="connsiteY102" fmla="*/ 2843854 h 4393928"/>
              <a:gd name="connsiteX103" fmla="*/ 653143 w 2361362"/>
              <a:gd name="connsiteY103" fmla="*/ 2673032 h 4393928"/>
              <a:gd name="connsiteX104" fmla="*/ 612949 w 2361362"/>
              <a:gd name="connsiteY104" fmla="*/ 2662984 h 4393928"/>
              <a:gd name="connsiteX105" fmla="*/ 582804 w 2361362"/>
              <a:gd name="connsiteY105" fmla="*/ 2642887 h 4393928"/>
              <a:gd name="connsiteX106" fmla="*/ 401934 w 2361362"/>
              <a:gd name="connsiteY106" fmla="*/ 2622791 h 4393928"/>
              <a:gd name="connsiteX107" fmla="*/ 361740 w 2361362"/>
              <a:gd name="connsiteY107" fmla="*/ 2602694 h 4393928"/>
              <a:gd name="connsiteX108" fmla="*/ 341644 w 2361362"/>
              <a:gd name="connsiteY108" fmla="*/ 2572549 h 4393928"/>
              <a:gd name="connsiteX109" fmla="*/ 281354 w 2361362"/>
              <a:gd name="connsiteY109" fmla="*/ 2542404 h 4393928"/>
              <a:gd name="connsiteX110" fmla="*/ 150725 w 2361362"/>
              <a:gd name="connsiteY110" fmla="*/ 2512259 h 4393928"/>
              <a:gd name="connsiteX111" fmla="*/ 110532 w 2361362"/>
              <a:gd name="connsiteY111" fmla="*/ 2441920 h 4393928"/>
              <a:gd name="connsiteX112" fmla="*/ 70338 w 2361362"/>
              <a:gd name="connsiteY112" fmla="*/ 2381630 h 4393928"/>
              <a:gd name="connsiteX113" fmla="*/ 50241 w 2361362"/>
              <a:gd name="connsiteY113" fmla="*/ 2321340 h 4393928"/>
              <a:gd name="connsiteX114" fmla="*/ 40193 w 2361362"/>
              <a:gd name="connsiteY114" fmla="*/ 2281147 h 4393928"/>
              <a:gd name="connsiteX115" fmla="*/ 0 w 2361362"/>
              <a:gd name="connsiteY115" fmla="*/ 2220856 h 4393928"/>
              <a:gd name="connsiteX116" fmla="*/ 10048 w 2361362"/>
              <a:gd name="connsiteY116" fmla="*/ 2170615 h 4393928"/>
              <a:gd name="connsiteX117" fmla="*/ 20096 w 2361362"/>
              <a:gd name="connsiteY117" fmla="*/ 2140470 h 4393928"/>
              <a:gd name="connsiteX118" fmla="*/ 50241 w 2361362"/>
              <a:gd name="connsiteY118" fmla="*/ 2130421 h 4393928"/>
              <a:gd name="connsiteX119" fmla="*/ 80386 w 2361362"/>
              <a:gd name="connsiteY119" fmla="*/ 2070131 h 4393928"/>
              <a:gd name="connsiteX120" fmla="*/ 100483 w 2361362"/>
              <a:gd name="connsiteY120" fmla="*/ 2039986 h 4393928"/>
              <a:gd name="connsiteX121" fmla="*/ 90435 w 2361362"/>
              <a:gd name="connsiteY121" fmla="*/ 2009841 h 4393928"/>
              <a:gd name="connsiteX122" fmla="*/ 120580 w 2361362"/>
              <a:gd name="connsiteY122" fmla="*/ 1939503 h 4393928"/>
              <a:gd name="connsiteX123" fmla="*/ 150725 w 2361362"/>
              <a:gd name="connsiteY123" fmla="*/ 1929454 h 4393928"/>
              <a:gd name="connsiteX124" fmla="*/ 231112 w 2361362"/>
              <a:gd name="connsiteY124" fmla="*/ 1959599 h 4393928"/>
              <a:gd name="connsiteX125" fmla="*/ 251208 w 2361362"/>
              <a:gd name="connsiteY125" fmla="*/ 1989744 h 4393928"/>
              <a:gd name="connsiteX126" fmla="*/ 311499 w 2361362"/>
              <a:gd name="connsiteY126" fmla="*/ 1969648 h 4393928"/>
              <a:gd name="connsiteX127" fmla="*/ 341644 w 2361362"/>
              <a:gd name="connsiteY127" fmla="*/ 1959599 h 4393928"/>
              <a:gd name="connsiteX128" fmla="*/ 391885 w 2361362"/>
              <a:gd name="connsiteY128" fmla="*/ 1869164 h 4393928"/>
              <a:gd name="connsiteX129" fmla="*/ 411982 w 2361362"/>
              <a:gd name="connsiteY129" fmla="*/ 1698342 h 4393928"/>
              <a:gd name="connsiteX130" fmla="*/ 432079 w 2361362"/>
              <a:gd name="connsiteY130" fmla="*/ 1638052 h 4393928"/>
              <a:gd name="connsiteX131" fmla="*/ 452175 w 2361362"/>
              <a:gd name="connsiteY131" fmla="*/ 1607907 h 4393928"/>
              <a:gd name="connsiteX132" fmla="*/ 522514 w 2361362"/>
              <a:gd name="connsiteY132" fmla="*/ 1648100 h 4393928"/>
              <a:gd name="connsiteX133" fmla="*/ 582804 w 2361362"/>
              <a:gd name="connsiteY133" fmla="*/ 1668197 h 4393928"/>
              <a:gd name="connsiteX134" fmla="*/ 693336 w 2361362"/>
              <a:gd name="connsiteY134" fmla="*/ 1638052 h 4393928"/>
              <a:gd name="connsiteX135" fmla="*/ 823965 w 2361362"/>
              <a:gd name="connsiteY135" fmla="*/ 1648100 h 4393928"/>
              <a:gd name="connsiteX136" fmla="*/ 914400 w 2361362"/>
              <a:gd name="connsiteY136" fmla="*/ 1648100 h 4393928"/>
              <a:gd name="connsiteX137" fmla="*/ 944545 w 2361362"/>
              <a:gd name="connsiteY137" fmla="*/ 1658149 h 4393928"/>
              <a:gd name="connsiteX138" fmla="*/ 984738 w 2361362"/>
              <a:gd name="connsiteY138" fmla="*/ 1648100 h 4393928"/>
              <a:gd name="connsiteX139" fmla="*/ 964641 w 2361362"/>
              <a:gd name="connsiteY139" fmla="*/ 1577762 h 4393928"/>
              <a:gd name="connsiteX140" fmla="*/ 994786 w 2361362"/>
              <a:gd name="connsiteY140" fmla="*/ 1547617 h 4393928"/>
              <a:gd name="connsiteX141" fmla="*/ 1004835 w 2361362"/>
              <a:gd name="connsiteY141" fmla="*/ 1517472 h 4393928"/>
              <a:gd name="connsiteX142" fmla="*/ 984738 w 2361362"/>
              <a:gd name="connsiteY142" fmla="*/ 1477278 h 4393928"/>
              <a:gd name="connsiteX143" fmla="*/ 954593 w 2361362"/>
              <a:gd name="connsiteY143" fmla="*/ 1467230 h 4393928"/>
              <a:gd name="connsiteX144" fmla="*/ 854110 w 2361362"/>
              <a:gd name="connsiteY144" fmla="*/ 1457182 h 4393928"/>
              <a:gd name="connsiteX145" fmla="*/ 823965 w 2361362"/>
              <a:gd name="connsiteY145" fmla="*/ 1396892 h 4393928"/>
              <a:gd name="connsiteX146" fmla="*/ 783771 w 2361362"/>
              <a:gd name="connsiteY146" fmla="*/ 1266263 h 4393928"/>
              <a:gd name="connsiteX147" fmla="*/ 753626 w 2361362"/>
              <a:gd name="connsiteY147" fmla="*/ 1286360 h 4393928"/>
              <a:gd name="connsiteX148" fmla="*/ 693336 w 2361362"/>
              <a:gd name="connsiteY148" fmla="*/ 1346650 h 4393928"/>
              <a:gd name="connsiteX149" fmla="*/ 663191 w 2361362"/>
              <a:gd name="connsiteY149" fmla="*/ 1306456 h 4393928"/>
              <a:gd name="connsiteX150" fmla="*/ 622997 w 2361362"/>
              <a:gd name="connsiteY150" fmla="*/ 1286360 h 4393928"/>
              <a:gd name="connsiteX151" fmla="*/ 532562 w 2361362"/>
              <a:gd name="connsiteY151" fmla="*/ 1256215 h 4393928"/>
              <a:gd name="connsiteX152" fmla="*/ 522514 w 2361362"/>
              <a:gd name="connsiteY152" fmla="*/ 1226070 h 4393928"/>
              <a:gd name="connsiteX153" fmla="*/ 462224 w 2361362"/>
              <a:gd name="connsiteY153" fmla="*/ 1185876 h 4393928"/>
              <a:gd name="connsiteX154" fmla="*/ 442127 w 2361362"/>
              <a:gd name="connsiteY154" fmla="*/ 1155731 h 4393928"/>
              <a:gd name="connsiteX155" fmla="*/ 432079 w 2361362"/>
              <a:gd name="connsiteY155" fmla="*/ 1125586 h 4393928"/>
              <a:gd name="connsiteX156" fmla="*/ 411982 w 2361362"/>
              <a:gd name="connsiteY156" fmla="*/ 1085393 h 4393928"/>
              <a:gd name="connsiteX157" fmla="*/ 391885 w 2361362"/>
              <a:gd name="connsiteY157" fmla="*/ 1055248 h 4393928"/>
              <a:gd name="connsiteX158" fmla="*/ 351692 w 2361362"/>
              <a:gd name="connsiteY158" fmla="*/ 1045199 h 4393928"/>
              <a:gd name="connsiteX159" fmla="*/ 261257 w 2361362"/>
              <a:gd name="connsiteY159" fmla="*/ 974861 h 4393928"/>
              <a:gd name="connsiteX160" fmla="*/ 241160 w 2361362"/>
              <a:gd name="connsiteY160" fmla="*/ 944716 h 4393928"/>
              <a:gd name="connsiteX161" fmla="*/ 150725 w 2361362"/>
              <a:gd name="connsiteY161" fmla="*/ 914571 h 4393928"/>
              <a:gd name="connsiteX162" fmla="*/ 120580 w 2361362"/>
              <a:gd name="connsiteY162" fmla="*/ 904522 h 4393928"/>
              <a:gd name="connsiteX163" fmla="*/ 80386 w 2361362"/>
              <a:gd name="connsiteY163" fmla="*/ 844232 h 4393928"/>
              <a:gd name="connsiteX164" fmla="*/ 100483 w 2361362"/>
              <a:gd name="connsiteY164" fmla="*/ 703555 h 4393928"/>
              <a:gd name="connsiteX165" fmla="*/ 120580 w 2361362"/>
              <a:gd name="connsiteY165" fmla="*/ 673410 h 4393928"/>
              <a:gd name="connsiteX166" fmla="*/ 140677 w 2361362"/>
              <a:gd name="connsiteY166" fmla="*/ 613120 h 4393928"/>
              <a:gd name="connsiteX167" fmla="*/ 150725 w 2361362"/>
              <a:gd name="connsiteY167" fmla="*/ 572927 h 4393928"/>
              <a:gd name="connsiteX168" fmla="*/ 180870 w 2361362"/>
              <a:gd name="connsiteY168" fmla="*/ 542782 h 4393928"/>
              <a:gd name="connsiteX169" fmla="*/ 271305 w 2361362"/>
              <a:gd name="connsiteY169" fmla="*/ 512637 h 4393928"/>
              <a:gd name="connsiteX170" fmla="*/ 301450 w 2361362"/>
              <a:gd name="connsiteY170" fmla="*/ 502588 h 4393928"/>
              <a:gd name="connsiteX171" fmla="*/ 321547 w 2361362"/>
              <a:gd name="connsiteY171" fmla="*/ 442298 h 4393928"/>
              <a:gd name="connsiteX172" fmla="*/ 331595 w 2361362"/>
              <a:gd name="connsiteY172" fmla="*/ 412153 h 4393928"/>
              <a:gd name="connsiteX173" fmla="*/ 341644 w 2361362"/>
              <a:gd name="connsiteY173" fmla="*/ 371960 h 4393928"/>
              <a:gd name="connsiteX174" fmla="*/ 411982 w 2361362"/>
              <a:gd name="connsiteY174" fmla="*/ 341815 h 4393928"/>
              <a:gd name="connsiteX175" fmla="*/ 442127 w 2361362"/>
              <a:gd name="connsiteY175" fmla="*/ 331766 h 4393928"/>
              <a:gd name="connsiteX176" fmla="*/ 462224 w 2361362"/>
              <a:gd name="connsiteY176" fmla="*/ 301621 h 4393928"/>
              <a:gd name="connsiteX177" fmla="*/ 502417 w 2361362"/>
              <a:gd name="connsiteY177" fmla="*/ 261428 h 4393928"/>
              <a:gd name="connsiteX178" fmla="*/ 452175 w 2361362"/>
              <a:gd name="connsiteY178" fmla="*/ 221234 h 4393928"/>
              <a:gd name="connsiteX179" fmla="*/ 401934 w 2361362"/>
              <a:gd name="connsiteY179" fmla="*/ 181041 h 4393928"/>
              <a:gd name="connsiteX180" fmla="*/ 391885 w 2361362"/>
              <a:gd name="connsiteY180" fmla="*/ 150896 h 4393928"/>
              <a:gd name="connsiteX181" fmla="*/ 331595 w 2361362"/>
              <a:gd name="connsiteY181" fmla="*/ 130799 h 4393928"/>
              <a:gd name="connsiteX182" fmla="*/ 301450 w 2361362"/>
              <a:gd name="connsiteY182" fmla="*/ 150896 h 4393928"/>
              <a:gd name="connsiteX183" fmla="*/ 291402 w 2361362"/>
              <a:gd name="connsiteY183" fmla="*/ 120751 h 4393928"/>
              <a:gd name="connsiteX184" fmla="*/ 321547 w 2361362"/>
              <a:gd name="connsiteY184" fmla="*/ 90606 h 4393928"/>
              <a:gd name="connsiteX185" fmla="*/ 381837 w 2361362"/>
              <a:gd name="connsiteY185" fmla="*/ 50413 h 4393928"/>
              <a:gd name="connsiteX186" fmla="*/ 432079 w 2361362"/>
              <a:gd name="connsiteY186" fmla="*/ 10219 h 4393928"/>
              <a:gd name="connsiteX187" fmla="*/ 452175 w 2361362"/>
              <a:gd name="connsiteY187" fmla="*/ 40364 h 4393928"/>
              <a:gd name="connsiteX188" fmla="*/ 482321 w 2361362"/>
              <a:gd name="connsiteY188" fmla="*/ 50413 h 4393928"/>
              <a:gd name="connsiteX189" fmla="*/ 552659 w 2361362"/>
              <a:gd name="connsiteY189" fmla="*/ 130799 h 4393928"/>
              <a:gd name="connsiteX190" fmla="*/ 582804 w 2361362"/>
              <a:gd name="connsiteY190" fmla="*/ 170993 h 4393928"/>
              <a:gd name="connsiteX191" fmla="*/ 612949 w 2361362"/>
              <a:gd name="connsiteY191" fmla="*/ 191089 h 4393928"/>
              <a:gd name="connsiteX192" fmla="*/ 683288 w 2361362"/>
              <a:gd name="connsiteY192" fmla="*/ 231283 h 4393928"/>
              <a:gd name="connsiteX193" fmla="*/ 693336 w 2361362"/>
              <a:gd name="connsiteY193" fmla="*/ 261428 h 4393928"/>
              <a:gd name="connsiteX194" fmla="*/ 723481 w 2361362"/>
              <a:gd name="connsiteY194" fmla="*/ 321718 h 4393928"/>
              <a:gd name="connsiteX195" fmla="*/ 713433 w 2361362"/>
              <a:gd name="connsiteY195" fmla="*/ 361911 h 4393928"/>
              <a:gd name="connsiteX196" fmla="*/ 743578 w 2361362"/>
              <a:gd name="connsiteY196" fmla="*/ 382008 h 4393928"/>
              <a:gd name="connsiteX197" fmla="*/ 834013 w 2361362"/>
              <a:gd name="connsiteY197" fmla="*/ 422202 h 4393928"/>
              <a:gd name="connsiteX198" fmla="*/ 884255 w 2361362"/>
              <a:gd name="connsiteY198" fmla="*/ 482492 h 4393928"/>
              <a:gd name="connsiteX199" fmla="*/ 894303 w 2361362"/>
              <a:gd name="connsiteY199" fmla="*/ 422202 h 4393928"/>
              <a:gd name="connsiteX200" fmla="*/ 924448 w 2361362"/>
              <a:gd name="connsiteY200" fmla="*/ 402105 h 4393928"/>
              <a:gd name="connsiteX201" fmla="*/ 984738 w 2361362"/>
              <a:gd name="connsiteY201" fmla="*/ 382008 h 4393928"/>
              <a:gd name="connsiteX202" fmla="*/ 1014883 w 2361362"/>
              <a:gd name="connsiteY202" fmla="*/ 392056 h 4393928"/>
              <a:gd name="connsiteX203" fmla="*/ 1055077 w 2361362"/>
              <a:gd name="connsiteY203" fmla="*/ 392056 h 4393928"/>
              <a:gd name="connsiteX204" fmla="*/ 1014883 w 2361362"/>
              <a:gd name="connsiteY204" fmla="*/ 331766 h 4393928"/>
              <a:gd name="connsiteX205" fmla="*/ 954593 w 2361362"/>
              <a:gd name="connsiteY205" fmla="*/ 291573 h 4393928"/>
              <a:gd name="connsiteX206" fmla="*/ 934496 w 2361362"/>
              <a:gd name="connsiteY206" fmla="*/ 261428 h 4393928"/>
              <a:gd name="connsiteX207" fmla="*/ 974690 w 2361362"/>
              <a:gd name="connsiteY207" fmla="*/ 211186 h 4393928"/>
              <a:gd name="connsiteX208" fmla="*/ 1014883 w 2361362"/>
              <a:gd name="connsiteY208" fmla="*/ 221234 h 4393928"/>
              <a:gd name="connsiteX209" fmla="*/ 1045028 w 2361362"/>
              <a:gd name="connsiteY209" fmla="*/ 251380 h 4393928"/>
              <a:gd name="connsiteX210" fmla="*/ 1105318 w 2361362"/>
              <a:gd name="connsiteY210" fmla="*/ 281525 h 4393928"/>
              <a:gd name="connsiteX211" fmla="*/ 1115367 w 2361362"/>
              <a:gd name="connsiteY211" fmla="*/ 311670 h 4393928"/>
              <a:gd name="connsiteX212" fmla="*/ 1135463 w 2361362"/>
              <a:gd name="connsiteY212" fmla="*/ 341815 h 4393928"/>
              <a:gd name="connsiteX213" fmla="*/ 1145512 w 2361362"/>
              <a:gd name="connsiteY213" fmla="*/ 412153 h 4393928"/>
              <a:gd name="connsiteX214" fmla="*/ 1165608 w 2361362"/>
              <a:gd name="connsiteY214" fmla="*/ 472443 h 4393928"/>
              <a:gd name="connsiteX215" fmla="*/ 1175657 w 2361362"/>
              <a:gd name="connsiteY215" fmla="*/ 502588 h 4393928"/>
              <a:gd name="connsiteX216" fmla="*/ 1185705 w 2361362"/>
              <a:gd name="connsiteY216" fmla="*/ 532733 h 4393928"/>
              <a:gd name="connsiteX217" fmla="*/ 1205802 w 2361362"/>
              <a:gd name="connsiteY217" fmla="*/ 562878 h 4393928"/>
              <a:gd name="connsiteX218" fmla="*/ 1346479 w 2361362"/>
              <a:gd name="connsiteY218" fmla="*/ 633217 h 4393928"/>
              <a:gd name="connsiteX219" fmla="*/ 1376624 w 2361362"/>
              <a:gd name="connsiteY219" fmla="*/ 643265 h 4393928"/>
              <a:gd name="connsiteX220" fmla="*/ 1416817 w 2361362"/>
              <a:gd name="connsiteY220" fmla="*/ 713604 h 4393928"/>
              <a:gd name="connsiteX221" fmla="*/ 1507252 w 2361362"/>
              <a:gd name="connsiteY221" fmla="*/ 733700 h 4393928"/>
              <a:gd name="connsiteX222" fmla="*/ 1557494 w 2361362"/>
              <a:gd name="connsiteY222" fmla="*/ 753797 h 4393928"/>
              <a:gd name="connsiteX223" fmla="*/ 1587639 w 2361362"/>
              <a:gd name="connsiteY223" fmla="*/ 763845 h 4393928"/>
              <a:gd name="connsiteX224" fmla="*/ 1597688 w 2361362"/>
              <a:gd name="connsiteY224" fmla="*/ 733700 h 4393928"/>
              <a:gd name="connsiteX225" fmla="*/ 1617784 w 2361362"/>
              <a:gd name="connsiteY225" fmla="*/ 643265 h 4393928"/>
              <a:gd name="connsiteX226" fmla="*/ 1647929 w 2361362"/>
              <a:gd name="connsiteY226" fmla="*/ 613120 h 4393928"/>
              <a:gd name="connsiteX227" fmla="*/ 1668026 w 2361362"/>
              <a:gd name="connsiteY227" fmla="*/ 542782 h 4393928"/>
              <a:gd name="connsiteX228" fmla="*/ 1678074 w 2361362"/>
              <a:gd name="connsiteY228" fmla="*/ 452347 h 4393928"/>
              <a:gd name="connsiteX229" fmla="*/ 1698171 w 2361362"/>
              <a:gd name="connsiteY229" fmla="*/ 412153 h 4393928"/>
              <a:gd name="connsiteX230" fmla="*/ 1738365 w 2361362"/>
              <a:gd name="connsiteY230" fmla="*/ 432250 h 4393928"/>
              <a:gd name="connsiteX231" fmla="*/ 1748413 w 2361362"/>
              <a:gd name="connsiteY231" fmla="*/ 462395 h 4393928"/>
              <a:gd name="connsiteX232" fmla="*/ 1768510 w 2361362"/>
              <a:gd name="connsiteY232" fmla="*/ 562878 h 4393928"/>
              <a:gd name="connsiteX233" fmla="*/ 1798655 w 2361362"/>
              <a:gd name="connsiteY233" fmla="*/ 593024 h 4393928"/>
              <a:gd name="connsiteX234" fmla="*/ 1848896 w 2361362"/>
              <a:gd name="connsiteY234" fmla="*/ 643265 h 4393928"/>
              <a:gd name="connsiteX235" fmla="*/ 1889090 w 2361362"/>
              <a:gd name="connsiteY235" fmla="*/ 733700 h 4393928"/>
              <a:gd name="connsiteX236" fmla="*/ 1899138 w 2361362"/>
              <a:gd name="connsiteY236" fmla="*/ 773894 h 4393928"/>
              <a:gd name="connsiteX237" fmla="*/ 1919235 w 2361362"/>
              <a:gd name="connsiteY237" fmla="*/ 804039 h 4393928"/>
              <a:gd name="connsiteX238" fmla="*/ 1909186 w 2361362"/>
              <a:gd name="connsiteY238" fmla="*/ 934667 h 4393928"/>
              <a:gd name="connsiteX239" fmla="*/ 1899138 w 2361362"/>
              <a:gd name="connsiteY239" fmla="*/ 964813 h 4393928"/>
              <a:gd name="connsiteX240" fmla="*/ 1919235 w 2361362"/>
              <a:gd name="connsiteY240" fmla="*/ 1045199 h 4393928"/>
              <a:gd name="connsiteX241" fmla="*/ 1949380 w 2361362"/>
              <a:gd name="connsiteY241" fmla="*/ 1075344 h 4393928"/>
              <a:gd name="connsiteX242" fmla="*/ 1949380 w 2361362"/>
              <a:gd name="connsiteY242" fmla="*/ 1236118 h 4393928"/>
              <a:gd name="connsiteX243" fmla="*/ 1929283 w 2361362"/>
              <a:gd name="connsiteY243" fmla="*/ 1296408 h 4393928"/>
              <a:gd name="connsiteX244" fmla="*/ 1889090 w 2361362"/>
              <a:gd name="connsiteY244" fmla="*/ 1356698 h 4393928"/>
              <a:gd name="connsiteX245" fmla="*/ 1879041 w 2361362"/>
              <a:gd name="connsiteY245" fmla="*/ 1396892 h 4393928"/>
              <a:gd name="connsiteX246" fmla="*/ 1858945 w 2361362"/>
              <a:gd name="connsiteY246" fmla="*/ 1457182 h 4393928"/>
              <a:gd name="connsiteX247" fmla="*/ 1899138 w 2361362"/>
              <a:gd name="connsiteY247" fmla="*/ 1507424 h 4393928"/>
              <a:gd name="connsiteX248" fmla="*/ 1959428 w 2361362"/>
              <a:gd name="connsiteY248" fmla="*/ 1527520 h 4393928"/>
              <a:gd name="connsiteX249" fmla="*/ 2039815 w 2361362"/>
              <a:gd name="connsiteY249" fmla="*/ 1517472 h 4393928"/>
              <a:gd name="connsiteX250" fmla="*/ 2120202 w 2361362"/>
              <a:gd name="connsiteY250" fmla="*/ 1537569 h 4393928"/>
              <a:gd name="connsiteX251" fmla="*/ 2200589 w 2361362"/>
              <a:gd name="connsiteY251" fmla="*/ 1607907 h 4393928"/>
              <a:gd name="connsiteX252" fmla="*/ 2291024 w 2361362"/>
              <a:gd name="connsiteY252" fmla="*/ 1617955 h 4393928"/>
              <a:gd name="connsiteX253" fmla="*/ 2331217 w 2361362"/>
              <a:gd name="connsiteY253" fmla="*/ 1638052 h 4393928"/>
              <a:gd name="connsiteX254" fmla="*/ 2291024 w 2361362"/>
              <a:gd name="connsiteY254" fmla="*/ 1648100 h 439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2361362" h="4393928">
                <a:moveTo>
                  <a:pt x="2361362" y="1597859"/>
                </a:moveTo>
                <a:cubicBezTo>
                  <a:pt x="2354663" y="1607907"/>
                  <a:pt x="2350355" y="1620052"/>
                  <a:pt x="2341266" y="1628004"/>
                </a:cubicBezTo>
                <a:cubicBezTo>
                  <a:pt x="2323089" y="1643909"/>
                  <a:pt x="2280975" y="1668197"/>
                  <a:pt x="2280975" y="1668197"/>
                </a:cubicBezTo>
                <a:cubicBezTo>
                  <a:pt x="2227389" y="1748579"/>
                  <a:pt x="2297719" y="1651454"/>
                  <a:pt x="2230734" y="1718439"/>
                </a:cubicBezTo>
                <a:cubicBezTo>
                  <a:pt x="2185284" y="1763889"/>
                  <a:pt x="2239177" y="1739071"/>
                  <a:pt x="2180492" y="1758632"/>
                </a:cubicBezTo>
                <a:cubicBezTo>
                  <a:pt x="2126897" y="1839023"/>
                  <a:pt x="2197242" y="1741881"/>
                  <a:pt x="2130250" y="1808874"/>
                </a:cubicBezTo>
                <a:cubicBezTo>
                  <a:pt x="2101455" y="1837669"/>
                  <a:pt x="2116450" y="1836476"/>
                  <a:pt x="2100105" y="1869164"/>
                </a:cubicBezTo>
                <a:cubicBezTo>
                  <a:pt x="2094704" y="1879966"/>
                  <a:pt x="2086707" y="1889261"/>
                  <a:pt x="2080008" y="1899309"/>
                </a:cubicBezTo>
                <a:cubicBezTo>
                  <a:pt x="2056093" y="1971056"/>
                  <a:pt x="2071663" y="1941973"/>
                  <a:pt x="2039815" y="1989744"/>
                </a:cubicBezTo>
                <a:cubicBezTo>
                  <a:pt x="2022129" y="2042804"/>
                  <a:pt x="2035643" y="2011075"/>
                  <a:pt x="1989573" y="2080180"/>
                </a:cubicBezTo>
                <a:cubicBezTo>
                  <a:pt x="1982874" y="2090228"/>
                  <a:pt x="1979525" y="2103626"/>
                  <a:pt x="1969477" y="2110325"/>
                </a:cubicBezTo>
                <a:cubicBezTo>
                  <a:pt x="1900373" y="2156393"/>
                  <a:pt x="1932100" y="2142880"/>
                  <a:pt x="1879041" y="2160566"/>
                </a:cubicBezTo>
                <a:cubicBezTo>
                  <a:pt x="1868993" y="2167265"/>
                  <a:pt x="1856848" y="2171574"/>
                  <a:pt x="1848896" y="2180663"/>
                </a:cubicBezTo>
                <a:cubicBezTo>
                  <a:pt x="1832991" y="2198840"/>
                  <a:pt x="1808703" y="2240953"/>
                  <a:pt x="1808703" y="2240953"/>
                </a:cubicBezTo>
                <a:cubicBezTo>
                  <a:pt x="1812052" y="2311292"/>
                  <a:pt x="1812903" y="2381794"/>
                  <a:pt x="1818751" y="2451969"/>
                </a:cubicBezTo>
                <a:cubicBezTo>
                  <a:pt x="1819631" y="2462524"/>
                  <a:pt x="1828800" y="2471522"/>
                  <a:pt x="1828800" y="2482114"/>
                </a:cubicBezTo>
                <a:cubicBezTo>
                  <a:pt x="1828800" y="2505798"/>
                  <a:pt x="1821367" y="2528913"/>
                  <a:pt x="1818751" y="2552452"/>
                </a:cubicBezTo>
                <a:cubicBezTo>
                  <a:pt x="1814665" y="2589222"/>
                  <a:pt x="1813292" y="2626274"/>
                  <a:pt x="1808703" y="2662984"/>
                </a:cubicBezTo>
                <a:cubicBezTo>
                  <a:pt x="1806585" y="2679931"/>
                  <a:pt x="1805722" y="2697678"/>
                  <a:pt x="1798655" y="2713226"/>
                </a:cubicBezTo>
                <a:cubicBezTo>
                  <a:pt x="1788660" y="2735214"/>
                  <a:pt x="1758461" y="2773516"/>
                  <a:pt x="1758461" y="2773516"/>
                </a:cubicBezTo>
                <a:cubicBezTo>
                  <a:pt x="1712802" y="2910499"/>
                  <a:pt x="1762690" y="2743919"/>
                  <a:pt x="1728316" y="2984531"/>
                </a:cubicBezTo>
                <a:cubicBezTo>
                  <a:pt x="1725320" y="3005502"/>
                  <a:pt x="1708219" y="3044821"/>
                  <a:pt x="1708219" y="3044821"/>
                </a:cubicBezTo>
                <a:cubicBezTo>
                  <a:pt x="1716188" y="3140440"/>
                  <a:pt x="1685632" y="3154107"/>
                  <a:pt x="1748413" y="3185498"/>
                </a:cubicBezTo>
                <a:cubicBezTo>
                  <a:pt x="1757887" y="3190235"/>
                  <a:pt x="1768510" y="3192197"/>
                  <a:pt x="1778558" y="3195547"/>
                </a:cubicBezTo>
                <a:cubicBezTo>
                  <a:pt x="1781907" y="3205595"/>
                  <a:pt x="1782731" y="3216879"/>
                  <a:pt x="1788606" y="3225692"/>
                </a:cubicBezTo>
                <a:cubicBezTo>
                  <a:pt x="1808975" y="3256245"/>
                  <a:pt x="1827511" y="3260217"/>
                  <a:pt x="1858945" y="3275933"/>
                </a:cubicBezTo>
                <a:cubicBezTo>
                  <a:pt x="1916536" y="3362322"/>
                  <a:pt x="1847489" y="3253020"/>
                  <a:pt x="1889090" y="3336224"/>
                </a:cubicBezTo>
                <a:cubicBezTo>
                  <a:pt x="1894491" y="3347026"/>
                  <a:pt x="1903194" y="3355884"/>
                  <a:pt x="1909186" y="3366369"/>
                </a:cubicBezTo>
                <a:cubicBezTo>
                  <a:pt x="1916618" y="3379375"/>
                  <a:pt x="1920576" y="3394373"/>
                  <a:pt x="1929283" y="3406562"/>
                </a:cubicBezTo>
                <a:cubicBezTo>
                  <a:pt x="1937543" y="3418126"/>
                  <a:pt x="1959428" y="3422497"/>
                  <a:pt x="1959428" y="3436707"/>
                </a:cubicBezTo>
                <a:cubicBezTo>
                  <a:pt x="1959428" y="3447299"/>
                  <a:pt x="1939331" y="3430008"/>
                  <a:pt x="1929283" y="3426659"/>
                </a:cubicBezTo>
                <a:cubicBezTo>
                  <a:pt x="1925934" y="3413261"/>
                  <a:pt x="1925411" y="3398817"/>
                  <a:pt x="1919235" y="3386465"/>
                </a:cubicBezTo>
                <a:cubicBezTo>
                  <a:pt x="1883365" y="3314724"/>
                  <a:pt x="1845601" y="3319487"/>
                  <a:pt x="1929283" y="3336224"/>
                </a:cubicBezTo>
                <a:cubicBezTo>
                  <a:pt x="1935982" y="3349622"/>
                  <a:pt x="1938788" y="3365825"/>
                  <a:pt x="1949380" y="3376417"/>
                </a:cubicBezTo>
                <a:cubicBezTo>
                  <a:pt x="1966459" y="3393496"/>
                  <a:pt x="1989573" y="3403212"/>
                  <a:pt x="2009670" y="3416610"/>
                </a:cubicBezTo>
                <a:cubicBezTo>
                  <a:pt x="2048629" y="3442583"/>
                  <a:pt x="2028357" y="3432888"/>
                  <a:pt x="2069960" y="3446755"/>
                </a:cubicBezTo>
                <a:cubicBezTo>
                  <a:pt x="2094123" y="3482998"/>
                  <a:pt x="2109052" y="3509661"/>
                  <a:pt x="2150347" y="3537191"/>
                </a:cubicBezTo>
                <a:lnTo>
                  <a:pt x="2210637" y="3577384"/>
                </a:lnTo>
                <a:cubicBezTo>
                  <a:pt x="2217336" y="3587432"/>
                  <a:pt x="2228749" y="3595617"/>
                  <a:pt x="2230734" y="3607529"/>
                </a:cubicBezTo>
                <a:cubicBezTo>
                  <a:pt x="2234889" y="3632458"/>
                  <a:pt x="2203089" y="3655270"/>
                  <a:pt x="2190540" y="3667819"/>
                </a:cubicBezTo>
                <a:cubicBezTo>
                  <a:pt x="2170979" y="3726504"/>
                  <a:pt x="2195797" y="3672611"/>
                  <a:pt x="2150347" y="3718061"/>
                </a:cubicBezTo>
                <a:cubicBezTo>
                  <a:pt x="2141808" y="3726600"/>
                  <a:pt x="2138789" y="3739667"/>
                  <a:pt x="2130250" y="3748206"/>
                </a:cubicBezTo>
                <a:cubicBezTo>
                  <a:pt x="2121711" y="3756745"/>
                  <a:pt x="2111141" y="3763398"/>
                  <a:pt x="2100105" y="3768303"/>
                </a:cubicBezTo>
                <a:cubicBezTo>
                  <a:pt x="2047840" y="3791532"/>
                  <a:pt x="2026693" y="3790274"/>
                  <a:pt x="1969477" y="3798448"/>
                </a:cubicBezTo>
                <a:cubicBezTo>
                  <a:pt x="1959429" y="3801797"/>
                  <a:pt x="1949516" y="3805586"/>
                  <a:pt x="1939332" y="3808496"/>
                </a:cubicBezTo>
                <a:cubicBezTo>
                  <a:pt x="1926053" y="3812290"/>
                  <a:pt x="1911832" y="3813104"/>
                  <a:pt x="1899138" y="3818544"/>
                </a:cubicBezTo>
                <a:cubicBezTo>
                  <a:pt x="1888038" y="3823301"/>
                  <a:pt x="1879041" y="3831942"/>
                  <a:pt x="1868993" y="3838641"/>
                </a:cubicBezTo>
                <a:cubicBezTo>
                  <a:pt x="1862294" y="3848689"/>
                  <a:pt x="1857435" y="3860247"/>
                  <a:pt x="1848896" y="3868786"/>
                </a:cubicBezTo>
                <a:cubicBezTo>
                  <a:pt x="1840357" y="3877325"/>
                  <a:pt x="1826295" y="3879453"/>
                  <a:pt x="1818751" y="3888883"/>
                </a:cubicBezTo>
                <a:cubicBezTo>
                  <a:pt x="1812134" y="3897154"/>
                  <a:pt x="1812052" y="3908980"/>
                  <a:pt x="1808703" y="3919028"/>
                </a:cubicBezTo>
                <a:cubicBezTo>
                  <a:pt x="1812052" y="3939125"/>
                  <a:pt x="1810915" y="3960511"/>
                  <a:pt x="1818751" y="3979318"/>
                </a:cubicBezTo>
                <a:cubicBezTo>
                  <a:pt x="1828041" y="4001613"/>
                  <a:pt x="1858945" y="4039608"/>
                  <a:pt x="1858945" y="4039608"/>
                </a:cubicBezTo>
                <a:cubicBezTo>
                  <a:pt x="1863684" y="4053824"/>
                  <a:pt x="1879041" y="4097329"/>
                  <a:pt x="1879041" y="4109947"/>
                </a:cubicBezTo>
                <a:cubicBezTo>
                  <a:pt x="1879041" y="4133631"/>
                  <a:pt x="1875799" y="4157600"/>
                  <a:pt x="1868993" y="4180285"/>
                </a:cubicBezTo>
                <a:cubicBezTo>
                  <a:pt x="1865523" y="4191852"/>
                  <a:pt x="1859698" y="4205029"/>
                  <a:pt x="1848896" y="4210430"/>
                </a:cubicBezTo>
                <a:cubicBezTo>
                  <a:pt x="1830673" y="4219541"/>
                  <a:pt x="1808801" y="4217785"/>
                  <a:pt x="1788606" y="4220478"/>
                </a:cubicBezTo>
                <a:cubicBezTo>
                  <a:pt x="1758542" y="4224487"/>
                  <a:pt x="1728316" y="4227177"/>
                  <a:pt x="1698171" y="4230527"/>
                </a:cubicBezTo>
                <a:cubicBezTo>
                  <a:pt x="1611779" y="4288123"/>
                  <a:pt x="1721085" y="4219070"/>
                  <a:pt x="1637881" y="4260672"/>
                </a:cubicBezTo>
                <a:cubicBezTo>
                  <a:pt x="1596526" y="4281350"/>
                  <a:pt x="1607939" y="4296544"/>
                  <a:pt x="1547446" y="4300865"/>
                </a:cubicBezTo>
                <a:lnTo>
                  <a:pt x="1406769" y="4310914"/>
                </a:lnTo>
                <a:cubicBezTo>
                  <a:pt x="1386672" y="4317613"/>
                  <a:pt x="1364105" y="4319259"/>
                  <a:pt x="1346479" y="4331010"/>
                </a:cubicBezTo>
                <a:cubicBezTo>
                  <a:pt x="1325307" y="4345125"/>
                  <a:pt x="1312191" y="4357688"/>
                  <a:pt x="1286189" y="4361155"/>
                </a:cubicBezTo>
                <a:cubicBezTo>
                  <a:pt x="1246210" y="4366486"/>
                  <a:pt x="1205802" y="4367854"/>
                  <a:pt x="1165608" y="4371204"/>
                </a:cubicBezTo>
                <a:cubicBezTo>
                  <a:pt x="1123215" y="4385335"/>
                  <a:pt x="1111886" y="4393928"/>
                  <a:pt x="1055077" y="4371204"/>
                </a:cubicBezTo>
                <a:cubicBezTo>
                  <a:pt x="1043864" y="4366719"/>
                  <a:pt x="1043519" y="4349598"/>
                  <a:pt x="1034980" y="4341059"/>
                </a:cubicBezTo>
                <a:cubicBezTo>
                  <a:pt x="1026441" y="4332520"/>
                  <a:pt x="1014883" y="4327661"/>
                  <a:pt x="1004835" y="4320962"/>
                </a:cubicBezTo>
                <a:cubicBezTo>
                  <a:pt x="994787" y="4324311"/>
                  <a:pt x="982961" y="4324393"/>
                  <a:pt x="974690" y="4331010"/>
                </a:cubicBezTo>
                <a:cubicBezTo>
                  <a:pt x="965260" y="4338554"/>
                  <a:pt x="965901" y="4365395"/>
                  <a:pt x="954593" y="4361155"/>
                </a:cubicBezTo>
                <a:cubicBezTo>
                  <a:pt x="924003" y="4349684"/>
                  <a:pt x="893820" y="4300140"/>
                  <a:pt x="874206" y="4270720"/>
                </a:cubicBezTo>
                <a:lnTo>
                  <a:pt x="854110" y="4210430"/>
                </a:lnTo>
                <a:lnTo>
                  <a:pt x="844061" y="4180285"/>
                </a:lnTo>
                <a:cubicBezTo>
                  <a:pt x="847411" y="4140092"/>
                  <a:pt x="842249" y="4098254"/>
                  <a:pt x="854110" y="4059705"/>
                </a:cubicBezTo>
                <a:cubicBezTo>
                  <a:pt x="857225" y="4049581"/>
                  <a:pt x="876765" y="4057146"/>
                  <a:pt x="884255" y="4049656"/>
                </a:cubicBezTo>
                <a:cubicBezTo>
                  <a:pt x="901334" y="4032577"/>
                  <a:pt x="911050" y="4009463"/>
                  <a:pt x="924448" y="3989366"/>
                </a:cubicBezTo>
                <a:lnTo>
                  <a:pt x="944545" y="3959221"/>
                </a:lnTo>
                <a:lnTo>
                  <a:pt x="964641" y="3929076"/>
                </a:lnTo>
                <a:cubicBezTo>
                  <a:pt x="961292" y="3919028"/>
                  <a:pt x="961210" y="3907202"/>
                  <a:pt x="954593" y="3898931"/>
                </a:cubicBezTo>
                <a:cubicBezTo>
                  <a:pt x="940426" y="3881222"/>
                  <a:pt x="914162" y="3875405"/>
                  <a:pt x="894303" y="3868786"/>
                </a:cubicBezTo>
                <a:cubicBezTo>
                  <a:pt x="870857" y="3872135"/>
                  <a:pt x="847189" y="3874189"/>
                  <a:pt x="823965" y="3878834"/>
                </a:cubicBezTo>
                <a:cubicBezTo>
                  <a:pt x="813578" y="3880911"/>
                  <a:pt x="802090" y="3882266"/>
                  <a:pt x="793819" y="3888883"/>
                </a:cubicBezTo>
                <a:cubicBezTo>
                  <a:pt x="784389" y="3896427"/>
                  <a:pt x="780422" y="3908980"/>
                  <a:pt x="773723" y="3919028"/>
                </a:cubicBezTo>
                <a:cubicBezTo>
                  <a:pt x="767024" y="3905630"/>
                  <a:pt x="764218" y="3889426"/>
                  <a:pt x="753626" y="3878834"/>
                </a:cubicBezTo>
                <a:cubicBezTo>
                  <a:pt x="746136" y="3871344"/>
                  <a:pt x="732955" y="3873523"/>
                  <a:pt x="723481" y="3868786"/>
                </a:cubicBezTo>
                <a:cubicBezTo>
                  <a:pt x="645565" y="3829828"/>
                  <a:pt x="738961" y="3863897"/>
                  <a:pt x="663191" y="3838641"/>
                </a:cubicBezTo>
                <a:cubicBezTo>
                  <a:pt x="643266" y="3778866"/>
                  <a:pt x="623193" y="3783277"/>
                  <a:pt x="673239" y="3758254"/>
                </a:cubicBezTo>
                <a:cubicBezTo>
                  <a:pt x="682713" y="3753517"/>
                  <a:pt x="693336" y="3751555"/>
                  <a:pt x="703384" y="3748206"/>
                </a:cubicBezTo>
                <a:cubicBezTo>
                  <a:pt x="710083" y="3738158"/>
                  <a:pt x="718576" y="3729097"/>
                  <a:pt x="723481" y="3718061"/>
                </a:cubicBezTo>
                <a:cubicBezTo>
                  <a:pt x="732085" y="3698703"/>
                  <a:pt x="743578" y="3657771"/>
                  <a:pt x="743578" y="3657771"/>
                </a:cubicBezTo>
                <a:cubicBezTo>
                  <a:pt x="736959" y="3637914"/>
                  <a:pt x="731140" y="3611647"/>
                  <a:pt x="713433" y="3597481"/>
                </a:cubicBezTo>
                <a:cubicBezTo>
                  <a:pt x="705162" y="3590864"/>
                  <a:pt x="693336" y="3590782"/>
                  <a:pt x="683288" y="3587432"/>
                </a:cubicBezTo>
                <a:cubicBezTo>
                  <a:pt x="661065" y="3565209"/>
                  <a:pt x="647036" y="3555121"/>
                  <a:pt x="633046" y="3527142"/>
                </a:cubicBezTo>
                <a:cubicBezTo>
                  <a:pt x="603961" y="3468974"/>
                  <a:pt x="649997" y="3523997"/>
                  <a:pt x="592852" y="3466852"/>
                </a:cubicBezTo>
                <a:cubicBezTo>
                  <a:pt x="589503" y="3456804"/>
                  <a:pt x="587541" y="3446181"/>
                  <a:pt x="582804" y="3436707"/>
                </a:cubicBezTo>
                <a:cubicBezTo>
                  <a:pt x="577403" y="3425905"/>
                  <a:pt x="568699" y="3417047"/>
                  <a:pt x="562707" y="3406562"/>
                </a:cubicBezTo>
                <a:cubicBezTo>
                  <a:pt x="555275" y="3393557"/>
                  <a:pt x="549310" y="3379767"/>
                  <a:pt x="542611" y="3366369"/>
                </a:cubicBezTo>
                <a:cubicBezTo>
                  <a:pt x="539261" y="3342923"/>
                  <a:pt x="532562" y="3319714"/>
                  <a:pt x="532562" y="3296030"/>
                </a:cubicBezTo>
                <a:cubicBezTo>
                  <a:pt x="532562" y="3264245"/>
                  <a:pt x="554633" y="3257488"/>
                  <a:pt x="572756" y="3235740"/>
                </a:cubicBezTo>
                <a:cubicBezTo>
                  <a:pt x="580487" y="3226463"/>
                  <a:pt x="584829" y="3214621"/>
                  <a:pt x="592852" y="3205595"/>
                </a:cubicBezTo>
                <a:cubicBezTo>
                  <a:pt x="611734" y="3184353"/>
                  <a:pt x="633046" y="3165402"/>
                  <a:pt x="653143" y="3145305"/>
                </a:cubicBezTo>
                <a:lnTo>
                  <a:pt x="683288" y="3115160"/>
                </a:lnTo>
                <a:cubicBezTo>
                  <a:pt x="707486" y="3042563"/>
                  <a:pt x="683815" y="3121251"/>
                  <a:pt x="703384" y="2974483"/>
                </a:cubicBezTo>
                <a:cubicBezTo>
                  <a:pt x="706187" y="2953459"/>
                  <a:pt x="716593" y="2924808"/>
                  <a:pt x="723481" y="2904144"/>
                </a:cubicBezTo>
                <a:cubicBezTo>
                  <a:pt x="709931" y="2883820"/>
                  <a:pt x="696308" y="2869113"/>
                  <a:pt x="693336" y="2843854"/>
                </a:cubicBezTo>
                <a:cubicBezTo>
                  <a:pt x="685938" y="2780969"/>
                  <a:pt x="715423" y="2708620"/>
                  <a:pt x="653143" y="2673032"/>
                </a:cubicBezTo>
                <a:cubicBezTo>
                  <a:pt x="641152" y="2666180"/>
                  <a:pt x="626347" y="2666333"/>
                  <a:pt x="612949" y="2662984"/>
                </a:cubicBezTo>
                <a:cubicBezTo>
                  <a:pt x="602901" y="2656285"/>
                  <a:pt x="593606" y="2648288"/>
                  <a:pt x="582804" y="2642887"/>
                </a:cubicBezTo>
                <a:cubicBezTo>
                  <a:pt x="534859" y="2618914"/>
                  <a:pt x="420756" y="2624046"/>
                  <a:pt x="401934" y="2622791"/>
                </a:cubicBezTo>
                <a:cubicBezTo>
                  <a:pt x="388536" y="2616092"/>
                  <a:pt x="373247" y="2612284"/>
                  <a:pt x="361740" y="2602694"/>
                </a:cubicBezTo>
                <a:cubicBezTo>
                  <a:pt x="352463" y="2594963"/>
                  <a:pt x="350183" y="2581088"/>
                  <a:pt x="341644" y="2572549"/>
                </a:cubicBezTo>
                <a:cubicBezTo>
                  <a:pt x="322165" y="2553069"/>
                  <a:pt x="305872" y="2550576"/>
                  <a:pt x="281354" y="2542404"/>
                </a:cubicBezTo>
                <a:cubicBezTo>
                  <a:pt x="194945" y="2484799"/>
                  <a:pt x="341977" y="2576009"/>
                  <a:pt x="150725" y="2512259"/>
                </a:cubicBezTo>
                <a:cubicBezTo>
                  <a:pt x="142033" y="2509362"/>
                  <a:pt x="111576" y="2443660"/>
                  <a:pt x="110532" y="2441920"/>
                </a:cubicBezTo>
                <a:cubicBezTo>
                  <a:pt x="98105" y="2421209"/>
                  <a:pt x="70338" y="2381630"/>
                  <a:pt x="70338" y="2381630"/>
                </a:cubicBezTo>
                <a:cubicBezTo>
                  <a:pt x="63639" y="2361533"/>
                  <a:pt x="55379" y="2341891"/>
                  <a:pt x="50241" y="2321340"/>
                </a:cubicBezTo>
                <a:cubicBezTo>
                  <a:pt x="46892" y="2307942"/>
                  <a:pt x="46369" y="2293499"/>
                  <a:pt x="40193" y="2281147"/>
                </a:cubicBezTo>
                <a:cubicBezTo>
                  <a:pt x="29391" y="2259543"/>
                  <a:pt x="0" y="2220856"/>
                  <a:pt x="0" y="2220856"/>
                </a:cubicBezTo>
                <a:cubicBezTo>
                  <a:pt x="3349" y="2204109"/>
                  <a:pt x="5906" y="2187184"/>
                  <a:pt x="10048" y="2170615"/>
                </a:cubicBezTo>
                <a:cubicBezTo>
                  <a:pt x="12617" y="2160339"/>
                  <a:pt x="12607" y="2147960"/>
                  <a:pt x="20096" y="2140470"/>
                </a:cubicBezTo>
                <a:cubicBezTo>
                  <a:pt x="27586" y="2132980"/>
                  <a:pt x="40193" y="2133771"/>
                  <a:pt x="50241" y="2130421"/>
                </a:cubicBezTo>
                <a:cubicBezTo>
                  <a:pt x="107837" y="2044029"/>
                  <a:pt x="38784" y="2153335"/>
                  <a:pt x="80386" y="2070131"/>
                </a:cubicBezTo>
                <a:cubicBezTo>
                  <a:pt x="85787" y="2059329"/>
                  <a:pt x="93784" y="2050034"/>
                  <a:pt x="100483" y="2039986"/>
                </a:cubicBezTo>
                <a:cubicBezTo>
                  <a:pt x="97134" y="2029938"/>
                  <a:pt x="90435" y="2020433"/>
                  <a:pt x="90435" y="2009841"/>
                </a:cubicBezTo>
                <a:cubicBezTo>
                  <a:pt x="90435" y="1990532"/>
                  <a:pt x="104171" y="1952631"/>
                  <a:pt x="120580" y="1939503"/>
                </a:cubicBezTo>
                <a:cubicBezTo>
                  <a:pt x="128851" y="1932886"/>
                  <a:pt x="140677" y="1932804"/>
                  <a:pt x="150725" y="1929454"/>
                </a:cubicBezTo>
                <a:cubicBezTo>
                  <a:pt x="186669" y="1936643"/>
                  <a:pt x="205239" y="1933726"/>
                  <a:pt x="231112" y="1959599"/>
                </a:cubicBezTo>
                <a:cubicBezTo>
                  <a:pt x="239651" y="1968138"/>
                  <a:pt x="244509" y="1979696"/>
                  <a:pt x="251208" y="1989744"/>
                </a:cubicBezTo>
                <a:lnTo>
                  <a:pt x="311499" y="1969648"/>
                </a:lnTo>
                <a:lnTo>
                  <a:pt x="341644" y="1959599"/>
                </a:lnTo>
                <a:cubicBezTo>
                  <a:pt x="387712" y="1890496"/>
                  <a:pt x="374199" y="1922223"/>
                  <a:pt x="391885" y="1869164"/>
                </a:cubicBezTo>
                <a:cubicBezTo>
                  <a:pt x="398491" y="1783298"/>
                  <a:pt x="392767" y="1762394"/>
                  <a:pt x="411982" y="1698342"/>
                </a:cubicBezTo>
                <a:cubicBezTo>
                  <a:pt x="418069" y="1678052"/>
                  <a:pt x="420329" y="1655678"/>
                  <a:pt x="432079" y="1638052"/>
                </a:cubicBezTo>
                <a:lnTo>
                  <a:pt x="452175" y="1607907"/>
                </a:lnTo>
                <a:cubicBezTo>
                  <a:pt x="562568" y="1635504"/>
                  <a:pt x="424556" y="1593678"/>
                  <a:pt x="522514" y="1648100"/>
                </a:cubicBezTo>
                <a:cubicBezTo>
                  <a:pt x="541032" y="1658388"/>
                  <a:pt x="582804" y="1668197"/>
                  <a:pt x="582804" y="1668197"/>
                </a:cubicBezTo>
                <a:cubicBezTo>
                  <a:pt x="673467" y="1645531"/>
                  <a:pt x="636988" y="1656834"/>
                  <a:pt x="693336" y="1638052"/>
                </a:cubicBezTo>
                <a:cubicBezTo>
                  <a:pt x="776095" y="1665639"/>
                  <a:pt x="732655" y="1661145"/>
                  <a:pt x="823965" y="1648100"/>
                </a:cubicBezTo>
                <a:cubicBezTo>
                  <a:pt x="871736" y="1616254"/>
                  <a:pt x="842654" y="1624185"/>
                  <a:pt x="914400" y="1648100"/>
                </a:cubicBezTo>
                <a:lnTo>
                  <a:pt x="944545" y="1658149"/>
                </a:lnTo>
                <a:cubicBezTo>
                  <a:pt x="957943" y="1654799"/>
                  <a:pt x="977633" y="1659942"/>
                  <a:pt x="984738" y="1648100"/>
                </a:cubicBezTo>
                <a:cubicBezTo>
                  <a:pt x="987443" y="1643592"/>
                  <a:pt x="967306" y="1585757"/>
                  <a:pt x="964641" y="1577762"/>
                </a:cubicBezTo>
                <a:cubicBezTo>
                  <a:pt x="974689" y="1567714"/>
                  <a:pt x="986903" y="1559441"/>
                  <a:pt x="994786" y="1547617"/>
                </a:cubicBezTo>
                <a:cubicBezTo>
                  <a:pt x="1000661" y="1538804"/>
                  <a:pt x="1006333" y="1527957"/>
                  <a:pt x="1004835" y="1517472"/>
                </a:cubicBezTo>
                <a:cubicBezTo>
                  <a:pt x="1002717" y="1502643"/>
                  <a:pt x="995330" y="1487870"/>
                  <a:pt x="984738" y="1477278"/>
                </a:cubicBezTo>
                <a:cubicBezTo>
                  <a:pt x="977248" y="1469788"/>
                  <a:pt x="965062" y="1468841"/>
                  <a:pt x="954593" y="1467230"/>
                </a:cubicBezTo>
                <a:cubicBezTo>
                  <a:pt x="921323" y="1462112"/>
                  <a:pt x="887604" y="1460531"/>
                  <a:pt x="854110" y="1457182"/>
                </a:cubicBezTo>
                <a:cubicBezTo>
                  <a:pt x="839995" y="1436010"/>
                  <a:pt x="827432" y="1422894"/>
                  <a:pt x="823965" y="1396892"/>
                </a:cubicBezTo>
                <a:cubicBezTo>
                  <a:pt x="806175" y="1263469"/>
                  <a:pt x="853981" y="1289666"/>
                  <a:pt x="783771" y="1266263"/>
                </a:cubicBezTo>
                <a:cubicBezTo>
                  <a:pt x="773723" y="1272962"/>
                  <a:pt x="762652" y="1278337"/>
                  <a:pt x="753626" y="1286360"/>
                </a:cubicBezTo>
                <a:cubicBezTo>
                  <a:pt x="732384" y="1305242"/>
                  <a:pt x="693336" y="1346650"/>
                  <a:pt x="693336" y="1346650"/>
                </a:cubicBezTo>
                <a:cubicBezTo>
                  <a:pt x="683288" y="1333252"/>
                  <a:pt x="675907" y="1317355"/>
                  <a:pt x="663191" y="1306456"/>
                </a:cubicBezTo>
                <a:cubicBezTo>
                  <a:pt x="651818" y="1296708"/>
                  <a:pt x="636003" y="1293792"/>
                  <a:pt x="622997" y="1286360"/>
                </a:cubicBezTo>
                <a:cubicBezTo>
                  <a:pt x="564816" y="1253114"/>
                  <a:pt x="623464" y="1271365"/>
                  <a:pt x="532562" y="1256215"/>
                </a:cubicBezTo>
                <a:cubicBezTo>
                  <a:pt x="529213" y="1246167"/>
                  <a:pt x="530004" y="1233560"/>
                  <a:pt x="522514" y="1226070"/>
                </a:cubicBezTo>
                <a:cubicBezTo>
                  <a:pt x="505435" y="1208991"/>
                  <a:pt x="462224" y="1185876"/>
                  <a:pt x="462224" y="1185876"/>
                </a:cubicBezTo>
                <a:cubicBezTo>
                  <a:pt x="455525" y="1175828"/>
                  <a:pt x="447528" y="1166533"/>
                  <a:pt x="442127" y="1155731"/>
                </a:cubicBezTo>
                <a:cubicBezTo>
                  <a:pt x="437390" y="1146257"/>
                  <a:pt x="436251" y="1135321"/>
                  <a:pt x="432079" y="1125586"/>
                </a:cubicBezTo>
                <a:cubicBezTo>
                  <a:pt x="426178" y="1111818"/>
                  <a:pt x="419414" y="1098398"/>
                  <a:pt x="411982" y="1085393"/>
                </a:cubicBezTo>
                <a:cubicBezTo>
                  <a:pt x="405990" y="1074908"/>
                  <a:pt x="401933" y="1061947"/>
                  <a:pt x="391885" y="1055248"/>
                </a:cubicBezTo>
                <a:cubicBezTo>
                  <a:pt x="380394" y="1047587"/>
                  <a:pt x="365090" y="1048549"/>
                  <a:pt x="351692" y="1045199"/>
                </a:cubicBezTo>
                <a:cubicBezTo>
                  <a:pt x="309676" y="1017189"/>
                  <a:pt x="290773" y="1010279"/>
                  <a:pt x="261257" y="974861"/>
                </a:cubicBezTo>
                <a:cubicBezTo>
                  <a:pt x="253526" y="965583"/>
                  <a:pt x="251401" y="951117"/>
                  <a:pt x="241160" y="944716"/>
                </a:cubicBezTo>
                <a:cubicBezTo>
                  <a:pt x="241154" y="944712"/>
                  <a:pt x="165801" y="919596"/>
                  <a:pt x="150725" y="914571"/>
                </a:cubicBezTo>
                <a:lnTo>
                  <a:pt x="120580" y="904522"/>
                </a:lnTo>
                <a:cubicBezTo>
                  <a:pt x="107182" y="884425"/>
                  <a:pt x="78199" y="868286"/>
                  <a:pt x="80386" y="844232"/>
                </a:cubicBezTo>
                <a:cubicBezTo>
                  <a:pt x="82953" y="816001"/>
                  <a:pt x="81153" y="742215"/>
                  <a:pt x="100483" y="703555"/>
                </a:cubicBezTo>
                <a:cubicBezTo>
                  <a:pt x="105884" y="692753"/>
                  <a:pt x="113881" y="683458"/>
                  <a:pt x="120580" y="673410"/>
                </a:cubicBezTo>
                <a:cubicBezTo>
                  <a:pt x="127279" y="653313"/>
                  <a:pt x="135539" y="633671"/>
                  <a:pt x="140677" y="613120"/>
                </a:cubicBezTo>
                <a:cubicBezTo>
                  <a:pt x="144026" y="599722"/>
                  <a:pt x="143873" y="584917"/>
                  <a:pt x="150725" y="572927"/>
                </a:cubicBezTo>
                <a:cubicBezTo>
                  <a:pt x="157775" y="560589"/>
                  <a:pt x="168448" y="549683"/>
                  <a:pt x="180870" y="542782"/>
                </a:cubicBezTo>
                <a:cubicBezTo>
                  <a:pt x="180878" y="542778"/>
                  <a:pt x="256228" y="517663"/>
                  <a:pt x="271305" y="512637"/>
                </a:cubicBezTo>
                <a:lnTo>
                  <a:pt x="301450" y="502588"/>
                </a:lnTo>
                <a:lnTo>
                  <a:pt x="321547" y="442298"/>
                </a:lnTo>
                <a:cubicBezTo>
                  <a:pt x="324896" y="432250"/>
                  <a:pt x="329026" y="422429"/>
                  <a:pt x="331595" y="412153"/>
                </a:cubicBezTo>
                <a:cubicBezTo>
                  <a:pt x="334945" y="398755"/>
                  <a:pt x="333983" y="383451"/>
                  <a:pt x="341644" y="371960"/>
                </a:cubicBezTo>
                <a:cubicBezTo>
                  <a:pt x="356042" y="350363"/>
                  <a:pt x="391219" y="347747"/>
                  <a:pt x="411982" y="341815"/>
                </a:cubicBezTo>
                <a:cubicBezTo>
                  <a:pt x="422166" y="338905"/>
                  <a:pt x="432079" y="335116"/>
                  <a:pt x="442127" y="331766"/>
                </a:cubicBezTo>
                <a:cubicBezTo>
                  <a:pt x="448826" y="321718"/>
                  <a:pt x="452794" y="309165"/>
                  <a:pt x="462224" y="301621"/>
                </a:cubicBezTo>
                <a:cubicBezTo>
                  <a:pt x="510943" y="262647"/>
                  <a:pt x="480494" y="327198"/>
                  <a:pt x="502417" y="261428"/>
                </a:cubicBezTo>
                <a:cubicBezTo>
                  <a:pt x="444826" y="175039"/>
                  <a:pt x="521511" y="276703"/>
                  <a:pt x="452175" y="221234"/>
                </a:cubicBezTo>
                <a:cubicBezTo>
                  <a:pt x="387246" y="169291"/>
                  <a:pt x="477704" y="206297"/>
                  <a:pt x="401934" y="181041"/>
                </a:cubicBezTo>
                <a:cubicBezTo>
                  <a:pt x="398584" y="170993"/>
                  <a:pt x="400504" y="157052"/>
                  <a:pt x="391885" y="150896"/>
                </a:cubicBezTo>
                <a:cubicBezTo>
                  <a:pt x="374647" y="138583"/>
                  <a:pt x="331595" y="130799"/>
                  <a:pt x="331595" y="130799"/>
                </a:cubicBezTo>
                <a:cubicBezTo>
                  <a:pt x="321547" y="137498"/>
                  <a:pt x="313166" y="153825"/>
                  <a:pt x="301450" y="150896"/>
                </a:cubicBezTo>
                <a:cubicBezTo>
                  <a:pt x="291174" y="148327"/>
                  <a:pt x="288053" y="130799"/>
                  <a:pt x="291402" y="120751"/>
                </a:cubicBezTo>
                <a:cubicBezTo>
                  <a:pt x="295896" y="107270"/>
                  <a:pt x="310330" y="99330"/>
                  <a:pt x="321547" y="90606"/>
                </a:cubicBezTo>
                <a:cubicBezTo>
                  <a:pt x="340612" y="75777"/>
                  <a:pt x="381837" y="50413"/>
                  <a:pt x="381837" y="50413"/>
                </a:cubicBezTo>
                <a:cubicBezTo>
                  <a:pt x="389501" y="38917"/>
                  <a:pt x="406533" y="0"/>
                  <a:pt x="432079" y="10219"/>
                </a:cubicBezTo>
                <a:cubicBezTo>
                  <a:pt x="443292" y="14704"/>
                  <a:pt x="442745" y="32820"/>
                  <a:pt x="452175" y="40364"/>
                </a:cubicBezTo>
                <a:cubicBezTo>
                  <a:pt x="460446" y="46981"/>
                  <a:pt x="472272" y="47063"/>
                  <a:pt x="482321" y="50413"/>
                </a:cubicBezTo>
                <a:cubicBezTo>
                  <a:pt x="529213" y="120751"/>
                  <a:pt x="502417" y="97306"/>
                  <a:pt x="552659" y="130799"/>
                </a:cubicBezTo>
                <a:cubicBezTo>
                  <a:pt x="562707" y="144197"/>
                  <a:pt x="570962" y="159151"/>
                  <a:pt x="582804" y="170993"/>
                </a:cubicBezTo>
                <a:cubicBezTo>
                  <a:pt x="591343" y="179532"/>
                  <a:pt x="603122" y="184070"/>
                  <a:pt x="612949" y="191089"/>
                </a:cubicBezTo>
                <a:cubicBezTo>
                  <a:pt x="666180" y="229110"/>
                  <a:pt x="634369" y="214976"/>
                  <a:pt x="683288" y="231283"/>
                </a:cubicBezTo>
                <a:cubicBezTo>
                  <a:pt x="686637" y="241331"/>
                  <a:pt x="688599" y="251954"/>
                  <a:pt x="693336" y="261428"/>
                </a:cubicBezTo>
                <a:cubicBezTo>
                  <a:pt x="732294" y="339344"/>
                  <a:pt x="698225" y="245948"/>
                  <a:pt x="723481" y="321718"/>
                </a:cubicBezTo>
                <a:cubicBezTo>
                  <a:pt x="720132" y="335116"/>
                  <a:pt x="709066" y="348810"/>
                  <a:pt x="713433" y="361911"/>
                </a:cubicBezTo>
                <a:cubicBezTo>
                  <a:pt x="717252" y="373368"/>
                  <a:pt x="732542" y="377103"/>
                  <a:pt x="743578" y="382008"/>
                </a:cubicBezTo>
                <a:cubicBezTo>
                  <a:pt x="851198" y="429840"/>
                  <a:pt x="765791" y="376720"/>
                  <a:pt x="834013" y="422202"/>
                </a:cubicBezTo>
                <a:cubicBezTo>
                  <a:pt x="836422" y="425816"/>
                  <a:pt x="875659" y="488939"/>
                  <a:pt x="884255" y="482492"/>
                </a:cubicBezTo>
                <a:cubicBezTo>
                  <a:pt x="900554" y="470268"/>
                  <a:pt x="885192" y="440425"/>
                  <a:pt x="894303" y="422202"/>
                </a:cubicBezTo>
                <a:cubicBezTo>
                  <a:pt x="899704" y="411400"/>
                  <a:pt x="913412" y="407010"/>
                  <a:pt x="924448" y="402105"/>
                </a:cubicBezTo>
                <a:cubicBezTo>
                  <a:pt x="943806" y="393501"/>
                  <a:pt x="984738" y="382008"/>
                  <a:pt x="984738" y="382008"/>
                </a:cubicBezTo>
                <a:cubicBezTo>
                  <a:pt x="994786" y="385357"/>
                  <a:pt x="1006612" y="385439"/>
                  <a:pt x="1014883" y="392056"/>
                </a:cubicBezTo>
                <a:cubicBezTo>
                  <a:pt x="1049834" y="420017"/>
                  <a:pt x="1020126" y="444484"/>
                  <a:pt x="1055077" y="392056"/>
                </a:cubicBezTo>
                <a:cubicBezTo>
                  <a:pt x="1043339" y="356846"/>
                  <a:pt x="1048754" y="358110"/>
                  <a:pt x="1014883" y="331766"/>
                </a:cubicBezTo>
                <a:cubicBezTo>
                  <a:pt x="995818" y="316937"/>
                  <a:pt x="954593" y="291573"/>
                  <a:pt x="954593" y="291573"/>
                </a:cubicBezTo>
                <a:cubicBezTo>
                  <a:pt x="947894" y="281525"/>
                  <a:pt x="936481" y="273340"/>
                  <a:pt x="934496" y="261428"/>
                </a:cubicBezTo>
                <a:cubicBezTo>
                  <a:pt x="929643" y="232307"/>
                  <a:pt x="957078" y="222928"/>
                  <a:pt x="974690" y="211186"/>
                </a:cubicBezTo>
                <a:cubicBezTo>
                  <a:pt x="988088" y="214535"/>
                  <a:pt x="1002893" y="214382"/>
                  <a:pt x="1014883" y="221234"/>
                </a:cubicBezTo>
                <a:cubicBezTo>
                  <a:pt x="1027221" y="228285"/>
                  <a:pt x="1034111" y="242282"/>
                  <a:pt x="1045028" y="251380"/>
                </a:cubicBezTo>
                <a:cubicBezTo>
                  <a:pt x="1070997" y="273021"/>
                  <a:pt x="1075108" y="271454"/>
                  <a:pt x="1105318" y="281525"/>
                </a:cubicBezTo>
                <a:cubicBezTo>
                  <a:pt x="1108668" y="291573"/>
                  <a:pt x="1110630" y="302196"/>
                  <a:pt x="1115367" y="311670"/>
                </a:cubicBezTo>
                <a:cubicBezTo>
                  <a:pt x="1120768" y="322472"/>
                  <a:pt x="1131993" y="330248"/>
                  <a:pt x="1135463" y="341815"/>
                </a:cubicBezTo>
                <a:cubicBezTo>
                  <a:pt x="1142269" y="364500"/>
                  <a:pt x="1140186" y="389075"/>
                  <a:pt x="1145512" y="412153"/>
                </a:cubicBezTo>
                <a:cubicBezTo>
                  <a:pt x="1150275" y="432794"/>
                  <a:pt x="1158909" y="452346"/>
                  <a:pt x="1165608" y="472443"/>
                </a:cubicBezTo>
                <a:lnTo>
                  <a:pt x="1175657" y="502588"/>
                </a:lnTo>
                <a:cubicBezTo>
                  <a:pt x="1179006" y="512636"/>
                  <a:pt x="1179830" y="523920"/>
                  <a:pt x="1185705" y="532733"/>
                </a:cubicBezTo>
                <a:lnTo>
                  <a:pt x="1205802" y="562878"/>
                </a:lnTo>
                <a:cubicBezTo>
                  <a:pt x="1238653" y="661432"/>
                  <a:pt x="1204788" y="621410"/>
                  <a:pt x="1346479" y="633217"/>
                </a:cubicBezTo>
                <a:cubicBezTo>
                  <a:pt x="1356527" y="636566"/>
                  <a:pt x="1370007" y="634994"/>
                  <a:pt x="1376624" y="643265"/>
                </a:cubicBezTo>
                <a:cubicBezTo>
                  <a:pt x="1431573" y="711953"/>
                  <a:pt x="1334251" y="658560"/>
                  <a:pt x="1416817" y="713604"/>
                </a:cubicBezTo>
                <a:cubicBezTo>
                  <a:pt x="1433308" y="724598"/>
                  <a:pt x="1499958" y="732484"/>
                  <a:pt x="1507252" y="733700"/>
                </a:cubicBezTo>
                <a:cubicBezTo>
                  <a:pt x="1523999" y="740399"/>
                  <a:pt x="1540605" y="747464"/>
                  <a:pt x="1557494" y="753797"/>
                </a:cubicBezTo>
                <a:cubicBezTo>
                  <a:pt x="1567411" y="757516"/>
                  <a:pt x="1578165" y="768582"/>
                  <a:pt x="1587639" y="763845"/>
                </a:cubicBezTo>
                <a:cubicBezTo>
                  <a:pt x="1597113" y="759108"/>
                  <a:pt x="1594338" y="743748"/>
                  <a:pt x="1597688" y="733700"/>
                </a:cubicBezTo>
                <a:cubicBezTo>
                  <a:pt x="1598904" y="726406"/>
                  <a:pt x="1606790" y="659756"/>
                  <a:pt x="1617784" y="643265"/>
                </a:cubicBezTo>
                <a:cubicBezTo>
                  <a:pt x="1625667" y="631441"/>
                  <a:pt x="1637881" y="623168"/>
                  <a:pt x="1647929" y="613120"/>
                </a:cubicBezTo>
                <a:cubicBezTo>
                  <a:pt x="1655434" y="590607"/>
                  <a:pt x="1664421" y="566218"/>
                  <a:pt x="1668026" y="542782"/>
                </a:cubicBezTo>
                <a:cubicBezTo>
                  <a:pt x="1672638" y="512804"/>
                  <a:pt x="1671254" y="481901"/>
                  <a:pt x="1678074" y="452347"/>
                </a:cubicBezTo>
                <a:cubicBezTo>
                  <a:pt x="1681442" y="437751"/>
                  <a:pt x="1691472" y="425551"/>
                  <a:pt x="1698171" y="412153"/>
                </a:cubicBezTo>
                <a:cubicBezTo>
                  <a:pt x="1711569" y="418852"/>
                  <a:pt x="1727773" y="421658"/>
                  <a:pt x="1738365" y="432250"/>
                </a:cubicBezTo>
                <a:cubicBezTo>
                  <a:pt x="1745855" y="439740"/>
                  <a:pt x="1746336" y="452009"/>
                  <a:pt x="1748413" y="462395"/>
                </a:cubicBezTo>
                <a:cubicBezTo>
                  <a:pt x="1749752" y="469089"/>
                  <a:pt x="1755536" y="543417"/>
                  <a:pt x="1768510" y="562878"/>
                </a:cubicBezTo>
                <a:cubicBezTo>
                  <a:pt x="1776393" y="574702"/>
                  <a:pt x="1789558" y="582107"/>
                  <a:pt x="1798655" y="593024"/>
                </a:cubicBezTo>
                <a:cubicBezTo>
                  <a:pt x="1840521" y="643264"/>
                  <a:pt x="1793632" y="606423"/>
                  <a:pt x="1848896" y="643265"/>
                </a:cubicBezTo>
                <a:cubicBezTo>
                  <a:pt x="1875289" y="682854"/>
                  <a:pt x="1874742" y="676305"/>
                  <a:pt x="1889090" y="733700"/>
                </a:cubicBezTo>
                <a:cubicBezTo>
                  <a:pt x="1892439" y="747098"/>
                  <a:pt x="1893698" y="761200"/>
                  <a:pt x="1899138" y="773894"/>
                </a:cubicBezTo>
                <a:cubicBezTo>
                  <a:pt x="1903895" y="784994"/>
                  <a:pt x="1912536" y="793991"/>
                  <a:pt x="1919235" y="804039"/>
                </a:cubicBezTo>
                <a:cubicBezTo>
                  <a:pt x="1915885" y="847582"/>
                  <a:pt x="1914603" y="891333"/>
                  <a:pt x="1909186" y="934667"/>
                </a:cubicBezTo>
                <a:cubicBezTo>
                  <a:pt x="1907872" y="945177"/>
                  <a:pt x="1899138" y="954221"/>
                  <a:pt x="1899138" y="964813"/>
                </a:cubicBezTo>
                <a:cubicBezTo>
                  <a:pt x="1899138" y="969889"/>
                  <a:pt x="1911305" y="1033304"/>
                  <a:pt x="1919235" y="1045199"/>
                </a:cubicBezTo>
                <a:cubicBezTo>
                  <a:pt x="1927118" y="1057023"/>
                  <a:pt x="1939332" y="1065296"/>
                  <a:pt x="1949380" y="1075344"/>
                </a:cubicBezTo>
                <a:cubicBezTo>
                  <a:pt x="1957777" y="1159319"/>
                  <a:pt x="1967188" y="1164886"/>
                  <a:pt x="1949380" y="1236118"/>
                </a:cubicBezTo>
                <a:cubicBezTo>
                  <a:pt x="1944242" y="1256669"/>
                  <a:pt x="1941034" y="1278782"/>
                  <a:pt x="1929283" y="1296408"/>
                </a:cubicBezTo>
                <a:lnTo>
                  <a:pt x="1889090" y="1356698"/>
                </a:lnTo>
                <a:cubicBezTo>
                  <a:pt x="1885740" y="1370096"/>
                  <a:pt x="1883009" y="1383664"/>
                  <a:pt x="1879041" y="1396892"/>
                </a:cubicBezTo>
                <a:cubicBezTo>
                  <a:pt x="1872954" y="1417182"/>
                  <a:pt x="1858945" y="1457182"/>
                  <a:pt x="1858945" y="1457182"/>
                </a:cubicBezTo>
                <a:cubicBezTo>
                  <a:pt x="1869841" y="1489870"/>
                  <a:pt x="1863568" y="1491615"/>
                  <a:pt x="1899138" y="1507424"/>
                </a:cubicBezTo>
                <a:cubicBezTo>
                  <a:pt x="1918496" y="1516027"/>
                  <a:pt x="1959428" y="1527520"/>
                  <a:pt x="1959428" y="1527520"/>
                </a:cubicBezTo>
                <a:cubicBezTo>
                  <a:pt x="1986224" y="1524171"/>
                  <a:pt x="2012811" y="1517472"/>
                  <a:pt x="2039815" y="1517472"/>
                </a:cubicBezTo>
                <a:cubicBezTo>
                  <a:pt x="2064070" y="1517472"/>
                  <a:pt x="2096412" y="1529639"/>
                  <a:pt x="2120202" y="1537569"/>
                </a:cubicBezTo>
                <a:cubicBezTo>
                  <a:pt x="2160108" y="1597428"/>
                  <a:pt x="2141507" y="1598818"/>
                  <a:pt x="2200589" y="1607907"/>
                </a:cubicBezTo>
                <a:cubicBezTo>
                  <a:pt x="2230567" y="1612519"/>
                  <a:pt x="2260879" y="1614606"/>
                  <a:pt x="2291024" y="1617955"/>
                </a:cubicBezTo>
                <a:cubicBezTo>
                  <a:pt x="2304422" y="1624654"/>
                  <a:pt x="2326480" y="1623842"/>
                  <a:pt x="2331217" y="1638052"/>
                </a:cubicBezTo>
                <a:cubicBezTo>
                  <a:pt x="2334919" y="1649159"/>
                  <a:pt x="2299956" y="1648100"/>
                  <a:pt x="2291024" y="1648100"/>
                </a:cubicBezTo>
              </a:path>
            </a:pathLst>
          </a:custGeom>
          <a:solidFill>
            <a:schemeClr val="accent3">
              <a:lumMod val="60000"/>
              <a:lumOff val="40000"/>
              <a:alpha val="66000"/>
            </a:scheme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8"/>
          <p:cNvSpPr/>
          <p:nvPr/>
        </p:nvSpPr>
        <p:spPr>
          <a:xfrm>
            <a:off x="3456633" y="3657600"/>
            <a:ext cx="4120421" cy="3114989"/>
          </a:xfrm>
          <a:custGeom>
            <a:avLst/>
            <a:gdLst>
              <a:gd name="connsiteX0" fmla="*/ 60290 w 4120421"/>
              <a:gd name="connsiteY0" fmla="*/ 763675 h 3114989"/>
              <a:gd name="connsiteX1" fmla="*/ 30145 w 4120421"/>
              <a:gd name="connsiteY1" fmla="*/ 783771 h 3114989"/>
              <a:gd name="connsiteX2" fmla="*/ 10048 w 4120421"/>
              <a:gd name="connsiteY2" fmla="*/ 844062 h 3114989"/>
              <a:gd name="connsiteX3" fmla="*/ 30145 w 4120421"/>
              <a:gd name="connsiteY3" fmla="*/ 874207 h 3114989"/>
              <a:gd name="connsiteX4" fmla="*/ 20097 w 4120421"/>
              <a:gd name="connsiteY4" fmla="*/ 984738 h 3114989"/>
              <a:gd name="connsiteX5" fmla="*/ 0 w 4120421"/>
              <a:gd name="connsiteY5" fmla="*/ 1075174 h 3114989"/>
              <a:gd name="connsiteX6" fmla="*/ 30145 w 4120421"/>
              <a:gd name="connsiteY6" fmla="*/ 1095270 h 3114989"/>
              <a:gd name="connsiteX7" fmla="*/ 70338 w 4120421"/>
              <a:gd name="connsiteY7" fmla="*/ 1185705 h 3114989"/>
              <a:gd name="connsiteX8" fmla="*/ 90435 w 4120421"/>
              <a:gd name="connsiteY8" fmla="*/ 1245996 h 3114989"/>
              <a:gd name="connsiteX9" fmla="*/ 100483 w 4120421"/>
              <a:gd name="connsiteY9" fmla="*/ 1276141 h 3114989"/>
              <a:gd name="connsiteX10" fmla="*/ 110532 w 4120421"/>
              <a:gd name="connsiteY10" fmla="*/ 1316334 h 3114989"/>
              <a:gd name="connsiteX11" fmla="*/ 100483 w 4120421"/>
              <a:gd name="connsiteY11" fmla="*/ 1366576 h 3114989"/>
              <a:gd name="connsiteX12" fmla="*/ 120580 w 4120421"/>
              <a:gd name="connsiteY12" fmla="*/ 1457011 h 3114989"/>
              <a:gd name="connsiteX13" fmla="*/ 140677 w 4120421"/>
              <a:gd name="connsiteY13" fmla="*/ 1487156 h 3114989"/>
              <a:gd name="connsiteX14" fmla="*/ 130629 w 4120421"/>
              <a:gd name="connsiteY14" fmla="*/ 1567543 h 3114989"/>
              <a:gd name="connsiteX15" fmla="*/ 120580 w 4120421"/>
              <a:gd name="connsiteY15" fmla="*/ 1607736 h 3114989"/>
              <a:gd name="connsiteX16" fmla="*/ 110532 w 4120421"/>
              <a:gd name="connsiteY16" fmla="*/ 1637881 h 3114989"/>
              <a:gd name="connsiteX17" fmla="*/ 130629 w 4120421"/>
              <a:gd name="connsiteY17" fmla="*/ 1698171 h 3114989"/>
              <a:gd name="connsiteX18" fmla="*/ 120580 w 4120421"/>
              <a:gd name="connsiteY18" fmla="*/ 1788607 h 3114989"/>
              <a:gd name="connsiteX19" fmla="*/ 110532 w 4120421"/>
              <a:gd name="connsiteY19" fmla="*/ 1818752 h 3114989"/>
              <a:gd name="connsiteX20" fmla="*/ 120580 w 4120421"/>
              <a:gd name="connsiteY20" fmla="*/ 1858945 h 3114989"/>
              <a:gd name="connsiteX21" fmla="*/ 130629 w 4120421"/>
              <a:gd name="connsiteY21" fmla="*/ 1939332 h 3114989"/>
              <a:gd name="connsiteX22" fmla="*/ 160774 w 4120421"/>
              <a:gd name="connsiteY22" fmla="*/ 2029767 h 3114989"/>
              <a:gd name="connsiteX23" fmla="*/ 190919 w 4120421"/>
              <a:gd name="connsiteY23" fmla="*/ 2130251 h 3114989"/>
              <a:gd name="connsiteX24" fmla="*/ 200967 w 4120421"/>
              <a:gd name="connsiteY24" fmla="*/ 2160396 h 3114989"/>
              <a:gd name="connsiteX25" fmla="*/ 211015 w 4120421"/>
              <a:gd name="connsiteY25" fmla="*/ 2190541 h 3114989"/>
              <a:gd name="connsiteX26" fmla="*/ 221064 w 4120421"/>
              <a:gd name="connsiteY26" fmla="*/ 2160396 h 3114989"/>
              <a:gd name="connsiteX27" fmla="*/ 200967 w 4120421"/>
              <a:gd name="connsiteY27" fmla="*/ 1979525 h 3114989"/>
              <a:gd name="connsiteX28" fmla="*/ 241160 w 4120421"/>
              <a:gd name="connsiteY28" fmla="*/ 1858945 h 3114989"/>
              <a:gd name="connsiteX29" fmla="*/ 261257 w 4120421"/>
              <a:gd name="connsiteY29" fmla="*/ 1889090 h 3114989"/>
              <a:gd name="connsiteX30" fmla="*/ 281354 w 4120421"/>
              <a:gd name="connsiteY30" fmla="*/ 1959429 h 3114989"/>
              <a:gd name="connsiteX31" fmla="*/ 301451 w 4120421"/>
              <a:gd name="connsiteY31" fmla="*/ 1989574 h 3114989"/>
              <a:gd name="connsiteX32" fmla="*/ 311499 w 4120421"/>
              <a:gd name="connsiteY32" fmla="*/ 2019719 h 3114989"/>
              <a:gd name="connsiteX33" fmla="*/ 321547 w 4120421"/>
              <a:gd name="connsiteY33" fmla="*/ 2069960 h 3114989"/>
              <a:gd name="connsiteX34" fmla="*/ 341644 w 4120421"/>
              <a:gd name="connsiteY34" fmla="*/ 2039815 h 3114989"/>
              <a:gd name="connsiteX35" fmla="*/ 351692 w 4120421"/>
              <a:gd name="connsiteY35" fmla="*/ 1979525 h 3114989"/>
              <a:gd name="connsiteX36" fmla="*/ 391886 w 4120421"/>
              <a:gd name="connsiteY36" fmla="*/ 1919235 h 3114989"/>
              <a:gd name="connsiteX37" fmla="*/ 411982 w 4120421"/>
              <a:gd name="connsiteY37" fmla="*/ 1889090 h 3114989"/>
              <a:gd name="connsiteX38" fmla="*/ 442127 w 4120421"/>
              <a:gd name="connsiteY38" fmla="*/ 1828800 h 3114989"/>
              <a:gd name="connsiteX39" fmla="*/ 462224 w 4120421"/>
              <a:gd name="connsiteY39" fmla="*/ 1868993 h 3114989"/>
              <a:gd name="connsiteX40" fmla="*/ 482321 w 4120421"/>
              <a:gd name="connsiteY40" fmla="*/ 1929284 h 3114989"/>
              <a:gd name="connsiteX41" fmla="*/ 492369 w 4120421"/>
              <a:gd name="connsiteY41" fmla="*/ 1959429 h 3114989"/>
              <a:gd name="connsiteX42" fmla="*/ 512466 w 4120421"/>
              <a:gd name="connsiteY42" fmla="*/ 2029767 h 3114989"/>
              <a:gd name="connsiteX43" fmla="*/ 542611 w 4120421"/>
              <a:gd name="connsiteY43" fmla="*/ 2019719 h 3114989"/>
              <a:gd name="connsiteX44" fmla="*/ 552659 w 4120421"/>
              <a:gd name="connsiteY44" fmla="*/ 1989574 h 3114989"/>
              <a:gd name="connsiteX45" fmla="*/ 572756 w 4120421"/>
              <a:gd name="connsiteY45" fmla="*/ 1959429 h 3114989"/>
              <a:gd name="connsiteX46" fmla="*/ 592853 w 4120421"/>
              <a:gd name="connsiteY46" fmla="*/ 1879042 h 3114989"/>
              <a:gd name="connsiteX47" fmla="*/ 602901 w 4120421"/>
              <a:gd name="connsiteY47" fmla="*/ 1848897 h 3114989"/>
              <a:gd name="connsiteX48" fmla="*/ 622998 w 4120421"/>
              <a:gd name="connsiteY48" fmla="*/ 1818752 h 3114989"/>
              <a:gd name="connsiteX49" fmla="*/ 653143 w 4120421"/>
              <a:gd name="connsiteY49" fmla="*/ 1798655 h 3114989"/>
              <a:gd name="connsiteX50" fmla="*/ 683288 w 4120421"/>
              <a:gd name="connsiteY50" fmla="*/ 2029767 h 3114989"/>
              <a:gd name="connsiteX51" fmla="*/ 713433 w 4120421"/>
              <a:gd name="connsiteY51" fmla="*/ 2049864 h 3114989"/>
              <a:gd name="connsiteX52" fmla="*/ 723481 w 4120421"/>
              <a:gd name="connsiteY52" fmla="*/ 2019719 h 3114989"/>
              <a:gd name="connsiteX53" fmla="*/ 733530 w 4120421"/>
              <a:gd name="connsiteY53" fmla="*/ 1979525 h 3114989"/>
              <a:gd name="connsiteX54" fmla="*/ 793820 w 4120421"/>
              <a:gd name="connsiteY54" fmla="*/ 1999622 h 3114989"/>
              <a:gd name="connsiteX55" fmla="*/ 854110 w 4120421"/>
              <a:gd name="connsiteY55" fmla="*/ 1989574 h 3114989"/>
              <a:gd name="connsiteX56" fmla="*/ 813916 w 4120421"/>
              <a:gd name="connsiteY56" fmla="*/ 1929284 h 3114989"/>
              <a:gd name="connsiteX57" fmla="*/ 803868 w 4120421"/>
              <a:gd name="connsiteY57" fmla="*/ 1868993 h 3114989"/>
              <a:gd name="connsiteX58" fmla="*/ 793820 w 4120421"/>
              <a:gd name="connsiteY58" fmla="*/ 1838848 h 3114989"/>
              <a:gd name="connsiteX59" fmla="*/ 844062 w 4120421"/>
              <a:gd name="connsiteY59" fmla="*/ 1848897 h 3114989"/>
              <a:gd name="connsiteX60" fmla="*/ 864158 w 4120421"/>
              <a:gd name="connsiteY60" fmla="*/ 1879042 h 3114989"/>
              <a:gd name="connsiteX61" fmla="*/ 924448 w 4120421"/>
              <a:gd name="connsiteY61" fmla="*/ 1929284 h 3114989"/>
              <a:gd name="connsiteX62" fmla="*/ 964642 w 4120421"/>
              <a:gd name="connsiteY62" fmla="*/ 1919235 h 3114989"/>
              <a:gd name="connsiteX63" fmla="*/ 1024932 w 4120421"/>
              <a:gd name="connsiteY63" fmla="*/ 1899138 h 3114989"/>
              <a:gd name="connsiteX64" fmla="*/ 1034980 w 4120421"/>
              <a:gd name="connsiteY64" fmla="*/ 1718268 h 3114989"/>
              <a:gd name="connsiteX65" fmla="*/ 1055077 w 4120421"/>
              <a:gd name="connsiteY65" fmla="*/ 1587640 h 3114989"/>
              <a:gd name="connsiteX66" fmla="*/ 1034980 w 4120421"/>
              <a:gd name="connsiteY66" fmla="*/ 1487156 h 3114989"/>
              <a:gd name="connsiteX67" fmla="*/ 1004835 w 4120421"/>
              <a:gd name="connsiteY67" fmla="*/ 1467059 h 3114989"/>
              <a:gd name="connsiteX68" fmla="*/ 1045029 w 4120421"/>
              <a:gd name="connsiteY68" fmla="*/ 1346479 h 3114989"/>
              <a:gd name="connsiteX69" fmla="*/ 1085222 w 4120421"/>
              <a:gd name="connsiteY69" fmla="*/ 1286189 h 3114989"/>
              <a:gd name="connsiteX70" fmla="*/ 1055077 w 4120421"/>
              <a:gd name="connsiteY70" fmla="*/ 1416818 h 3114989"/>
              <a:gd name="connsiteX71" fmla="*/ 1065125 w 4120421"/>
              <a:gd name="connsiteY71" fmla="*/ 1507253 h 3114989"/>
              <a:gd name="connsiteX72" fmla="*/ 1095270 w 4120421"/>
              <a:gd name="connsiteY72" fmla="*/ 1607736 h 3114989"/>
              <a:gd name="connsiteX73" fmla="*/ 1105319 w 4120421"/>
              <a:gd name="connsiteY73" fmla="*/ 1637881 h 3114989"/>
              <a:gd name="connsiteX74" fmla="*/ 1165609 w 4120421"/>
              <a:gd name="connsiteY74" fmla="*/ 1678075 h 3114989"/>
              <a:gd name="connsiteX75" fmla="*/ 1205802 w 4120421"/>
              <a:gd name="connsiteY75" fmla="*/ 1768510 h 3114989"/>
              <a:gd name="connsiteX76" fmla="*/ 1225899 w 4120421"/>
              <a:gd name="connsiteY76" fmla="*/ 1848897 h 3114989"/>
              <a:gd name="connsiteX77" fmla="*/ 1286189 w 4120421"/>
              <a:gd name="connsiteY77" fmla="*/ 1879042 h 3114989"/>
              <a:gd name="connsiteX78" fmla="*/ 1316334 w 4120421"/>
              <a:gd name="connsiteY78" fmla="*/ 1899138 h 3114989"/>
              <a:gd name="connsiteX79" fmla="*/ 1386672 w 4120421"/>
              <a:gd name="connsiteY79" fmla="*/ 1889090 h 3114989"/>
              <a:gd name="connsiteX80" fmla="*/ 1416818 w 4120421"/>
              <a:gd name="connsiteY80" fmla="*/ 1879042 h 3114989"/>
              <a:gd name="connsiteX81" fmla="*/ 1547446 w 4120421"/>
              <a:gd name="connsiteY81" fmla="*/ 1889090 h 3114989"/>
              <a:gd name="connsiteX82" fmla="*/ 1577591 w 4120421"/>
              <a:gd name="connsiteY82" fmla="*/ 1909187 h 3114989"/>
              <a:gd name="connsiteX83" fmla="*/ 1597688 w 4120421"/>
              <a:gd name="connsiteY83" fmla="*/ 1939332 h 3114989"/>
              <a:gd name="connsiteX84" fmla="*/ 1627833 w 4120421"/>
              <a:gd name="connsiteY84" fmla="*/ 1969477 h 3114989"/>
              <a:gd name="connsiteX85" fmla="*/ 1718268 w 4120421"/>
              <a:gd name="connsiteY85" fmla="*/ 1959429 h 3114989"/>
              <a:gd name="connsiteX86" fmla="*/ 1788607 w 4120421"/>
              <a:gd name="connsiteY86" fmla="*/ 1939332 h 3114989"/>
              <a:gd name="connsiteX87" fmla="*/ 1818752 w 4120421"/>
              <a:gd name="connsiteY87" fmla="*/ 1909187 h 3114989"/>
              <a:gd name="connsiteX88" fmla="*/ 1879042 w 4120421"/>
              <a:gd name="connsiteY88" fmla="*/ 1889090 h 3114989"/>
              <a:gd name="connsiteX89" fmla="*/ 1949380 w 4120421"/>
              <a:gd name="connsiteY89" fmla="*/ 1868993 h 3114989"/>
              <a:gd name="connsiteX90" fmla="*/ 2009670 w 4120421"/>
              <a:gd name="connsiteY90" fmla="*/ 1828800 h 3114989"/>
              <a:gd name="connsiteX91" fmla="*/ 2039815 w 4120421"/>
              <a:gd name="connsiteY91" fmla="*/ 1808703 h 3114989"/>
              <a:gd name="connsiteX92" fmla="*/ 2080009 w 4120421"/>
              <a:gd name="connsiteY92" fmla="*/ 1758462 h 3114989"/>
              <a:gd name="connsiteX93" fmla="*/ 2100105 w 4120421"/>
              <a:gd name="connsiteY93" fmla="*/ 1728316 h 3114989"/>
              <a:gd name="connsiteX94" fmla="*/ 2140299 w 4120421"/>
              <a:gd name="connsiteY94" fmla="*/ 1698171 h 3114989"/>
              <a:gd name="connsiteX95" fmla="*/ 2170444 w 4120421"/>
              <a:gd name="connsiteY95" fmla="*/ 1668026 h 3114989"/>
              <a:gd name="connsiteX96" fmla="*/ 2230734 w 4120421"/>
              <a:gd name="connsiteY96" fmla="*/ 1647930 h 3114989"/>
              <a:gd name="connsiteX97" fmla="*/ 2260879 w 4120421"/>
              <a:gd name="connsiteY97" fmla="*/ 1637881 h 3114989"/>
              <a:gd name="connsiteX98" fmla="*/ 2321169 w 4120421"/>
              <a:gd name="connsiteY98" fmla="*/ 1597688 h 3114989"/>
              <a:gd name="connsiteX99" fmla="*/ 2381459 w 4120421"/>
              <a:gd name="connsiteY99" fmla="*/ 1577591 h 3114989"/>
              <a:gd name="connsiteX100" fmla="*/ 2441749 w 4120421"/>
              <a:gd name="connsiteY100" fmla="*/ 1537398 h 3114989"/>
              <a:gd name="connsiteX101" fmla="*/ 2502040 w 4120421"/>
              <a:gd name="connsiteY101" fmla="*/ 1487156 h 3114989"/>
              <a:gd name="connsiteX102" fmla="*/ 2582426 w 4120421"/>
              <a:gd name="connsiteY102" fmla="*/ 1467059 h 3114989"/>
              <a:gd name="connsiteX103" fmla="*/ 2612571 w 4120421"/>
              <a:gd name="connsiteY103" fmla="*/ 1457011 h 3114989"/>
              <a:gd name="connsiteX104" fmla="*/ 2642716 w 4120421"/>
              <a:gd name="connsiteY104" fmla="*/ 1426866 h 3114989"/>
              <a:gd name="connsiteX105" fmla="*/ 2672862 w 4120421"/>
              <a:gd name="connsiteY105" fmla="*/ 1406769 h 3114989"/>
              <a:gd name="connsiteX106" fmla="*/ 2803490 w 4120421"/>
              <a:gd name="connsiteY106" fmla="*/ 1386673 h 3114989"/>
              <a:gd name="connsiteX107" fmla="*/ 2863780 w 4120421"/>
              <a:gd name="connsiteY107" fmla="*/ 1336431 h 3114989"/>
              <a:gd name="connsiteX108" fmla="*/ 2924070 w 4120421"/>
              <a:gd name="connsiteY108" fmla="*/ 1296237 h 3114989"/>
              <a:gd name="connsiteX109" fmla="*/ 2954215 w 4120421"/>
              <a:gd name="connsiteY109" fmla="*/ 1205802 h 3114989"/>
              <a:gd name="connsiteX110" fmla="*/ 2964264 w 4120421"/>
              <a:gd name="connsiteY110" fmla="*/ 1175657 h 3114989"/>
              <a:gd name="connsiteX111" fmla="*/ 2944167 w 4120421"/>
              <a:gd name="connsiteY111" fmla="*/ 1085222 h 3114989"/>
              <a:gd name="connsiteX112" fmla="*/ 2924070 w 4120421"/>
              <a:gd name="connsiteY112" fmla="*/ 1045029 h 3114989"/>
              <a:gd name="connsiteX113" fmla="*/ 2873829 w 4120421"/>
              <a:gd name="connsiteY113" fmla="*/ 954593 h 3114989"/>
              <a:gd name="connsiteX114" fmla="*/ 2843683 w 4120421"/>
              <a:gd name="connsiteY114" fmla="*/ 934497 h 3114989"/>
              <a:gd name="connsiteX115" fmla="*/ 2793442 w 4120421"/>
              <a:gd name="connsiteY115" fmla="*/ 874207 h 3114989"/>
              <a:gd name="connsiteX116" fmla="*/ 2773345 w 4120421"/>
              <a:gd name="connsiteY116" fmla="*/ 813916 h 3114989"/>
              <a:gd name="connsiteX117" fmla="*/ 2783393 w 4120421"/>
              <a:gd name="connsiteY117" fmla="*/ 763675 h 3114989"/>
              <a:gd name="connsiteX118" fmla="*/ 2803490 w 4120421"/>
              <a:gd name="connsiteY118" fmla="*/ 854110 h 3114989"/>
              <a:gd name="connsiteX119" fmla="*/ 2823587 w 4120421"/>
              <a:gd name="connsiteY119" fmla="*/ 884255 h 3114989"/>
              <a:gd name="connsiteX120" fmla="*/ 2853732 w 4120421"/>
              <a:gd name="connsiteY120" fmla="*/ 914400 h 3114989"/>
              <a:gd name="connsiteX121" fmla="*/ 2903974 w 4120421"/>
              <a:gd name="connsiteY121" fmla="*/ 954593 h 3114989"/>
              <a:gd name="connsiteX122" fmla="*/ 2924070 w 4120421"/>
              <a:gd name="connsiteY122" fmla="*/ 984738 h 3114989"/>
              <a:gd name="connsiteX123" fmla="*/ 2954215 w 4120421"/>
              <a:gd name="connsiteY123" fmla="*/ 1014884 h 3114989"/>
              <a:gd name="connsiteX124" fmla="*/ 2994409 w 4120421"/>
              <a:gd name="connsiteY124" fmla="*/ 1075174 h 3114989"/>
              <a:gd name="connsiteX125" fmla="*/ 3014505 w 4120421"/>
              <a:gd name="connsiteY125" fmla="*/ 1135464 h 3114989"/>
              <a:gd name="connsiteX126" fmla="*/ 3024554 w 4120421"/>
              <a:gd name="connsiteY126" fmla="*/ 1185705 h 3114989"/>
              <a:gd name="connsiteX127" fmla="*/ 3044651 w 4120421"/>
              <a:gd name="connsiteY127" fmla="*/ 1215851 h 3114989"/>
              <a:gd name="connsiteX128" fmla="*/ 3094892 w 4120421"/>
              <a:gd name="connsiteY128" fmla="*/ 1306286 h 3114989"/>
              <a:gd name="connsiteX129" fmla="*/ 3114989 w 4120421"/>
              <a:gd name="connsiteY129" fmla="*/ 1336431 h 3114989"/>
              <a:gd name="connsiteX130" fmla="*/ 3145134 w 4120421"/>
              <a:gd name="connsiteY130" fmla="*/ 1436914 h 3114989"/>
              <a:gd name="connsiteX131" fmla="*/ 3155182 w 4120421"/>
              <a:gd name="connsiteY131" fmla="*/ 1467059 h 3114989"/>
              <a:gd name="connsiteX132" fmla="*/ 3165231 w 4120421"/>
              <a:gd name="connsiteY132" fmla="*/ 1517301 h 3114989"/>
              <a:gd name="connsiteX133" fmla="*/ 3185327 w 4120421"/>
              <a:gd name="connsiteY133" fmla="*/ 1577591 h 3114989"/>
              <a:gd name="connsiteX134" fmla="*/ 3195376 w 4120421"/>
              <a:gd name="connsiteY134" fmla="*/ 1617785 h 3114989"/>
              <a:gd name="connsiteX135" fmla="*/ 3205424 w 4120421"/>
              <a:gd name="connsiteY135" fmla="*/ 1758462 h 3114989"/>
              <a:gd name="connsiteX136" fmla="*/ 3235569 w 4120421"/>
              <a:gd name="connsiteY136" fmla="*/ 1868993 h 3114989"/>
              <a:gd name="connsiteX137" fmla="*/ 3205424 w 4120421"/>
              <a:gd name="connsiteY137" fmla="*/ 1858945 h 3114989"/>
              <a:gd name="connsiteX138" fmla="*/ 3195376 w 4120421"/>
              <a:gd name="connsiteY138" fmla="*/ 1889090 h 3114989"/>
              <a:gd name="connsiteX139" fmla="*/ 3195376 w 4120421"/>
              <a:gd name="connsiteY139" fmla="*/ 2140299 h 3114989"/>
              <a:gd name="connsiteX140" fmla="*/ 3215472 w 4120421"/>
              <a:gd name="connsiteY140" fmla="*/ 2200589 h 3114989"/>
              <a:gd name="connsiteX141" fmla="*/ 3205424 w 4120421"/>
              <a:gd name="connsiteY141" fmla="*/ 2230734 h 3114989"/>
              <a:gd name="connsiteX142" fmla="*/ 3185327 w 4120421"/>
              <a:gd name="connsiteY142" fmla="*/ 2260879 h 3114989"/>
              <a:gd name="connsiteX143" fmla="*/ 3195376 w 4120421"/>
              <a:gd name="connsiteY143" fmla="*/ 2311121 h 3114989"/>
              <a:gd name="connsiteX144" fmla="*/ 3265714 w 4120421"/>
              <a:gd name="connsiteY144" fmla="*/ 2301073 h 3114989"/>
              <a:gd name="connsiteX145" fmla="*/ 3305908 w 4120421"/>
              <a:gd name="connsiteY145" fmla="*/ 2250831 h 3114989"/>
              <a:gd name="connsiteX146" fmla="*/ 3326004 w 4120421"/>
              <a:gd name="connsiteY146" fmla="*/ 2220686 h 3114989"/>
              <a:gd name="connsiteX147" fmla="*/ 3315956 w 4120421"/>
              <a:gd name="connsiteY147" fmla="*/ 2170444 h 3114989"/>
              <a:gd name="connsiteX148" fmla="*/ 3326004 w 4120421"/>
              <a:gd name="connsiteY148" fmla="*/ 2120202 h 3114989"/>
              <a:gd name="connsiteX149" fmla="*/ 3336053 w 4120421"/>
              <a:gd name="connsiteY149" fmla="*/ 2049864 h 3114989"/>
              <a:gd name="connsiteX150" fmla="*/ 3366198 w 4120421"/>
              <a:gd name="connsiteY150" fmla="*/ 2059912 h 3114989"/>
              <a:gd name="connsiteX151" fmla="*/ 3376246 w 4120421"/>
              <a:gd name="connsiteY151" fmla="*/ 2090057 h 3114989"/>
              <a:gd name="connsiteX152" fmla="*/ 3336053 w 4120421"/>
              <a:gd name="connsiteY152" fmla="*/ 2230734 h 3114989"/>
              <a:gd name="connsiteX153" fmla="*/ 3356149 w 4120421"/>
              <a:gd name="connsiteY153" fmla="*/ 2260879 h 3114989"/>
              <a:gd name="connsiteX154" fmla="*/ 3366198 w 4120421"/>
              <a:gd name="connsiteY154" fmla="*/ 2291024 h 3114989"/>
              <a:gd name="connsiteX155" fmla="*/ 3376246 w 4120421"/>
              <a:gd name="connsiteY155" fmla="*/ 2512088 h 3114989"/>
              <a:gd name="connsiteX156" fmla="*/ 3386294 w 4120421"/>
              <a:gd name="connsiteY156" fmla="*/ 2592475 h 3114989"/>
              <a:gd name="connsiteX157" fmla="*/ 3396343 w 4120421"/>
              <a:gd name="connsiteY157" fmla="*/ 2622620 h 3114989"/>
              <a:gd name="connsiteX158" fmla="*/ 3406391 w 4120421"/>
              <a:gd name="connsiteY158" fmla="*/ 2662813 h 3114989"/>
              <a:gd name="connsiteX159" fmla="*/ 3426488 w 4120421"/>
              <a:gd name="connsiteY159" fmla="*/ 2723103 h 3114989"/>
              <a:gd name="connsiteX160" fmla="*/ 3446585 w 4120421"/>
              <a:gd name="connsiteY160" fmla="*/ 2793442 h 3114989"/>
              <a:gd name="connsiteX161" fmla="*/ 3466681 w 4120421"/>
              <a:gd name="connsiteY161" fmla="*/ 2823587 h 3114989"/>
              <a:gd name="connsiteX162" fmla="*/ 3476730 w 4120421"/>
              <a:gd name="connsiteY162" fmla="*/ 2853732 h 3114989"/>
              <a:gd name="connsiteX163" fmla="*/ 3506875 w 4120421"/>
              <a:gd name="connsiteY163" fmla="*/ 2873829 h 3114989"/>
              <a:gd name="connsiteX164" fmla="*/ 3526971 w 4120421"/>
              <a:gd name="connsiteY164" fmla="*/ 2903974 h 3114989"/>
              <a:gd name="connsiteX165" fmla="*/ 3617407 w 4120421"/>
              <a:gd name="connsiteY165" fmla="*/ 2984360 h 3114989"/>
              <a:gd name="connsiteX166" fmla="*/ 3657600 w 4120421"/>
              <a:gd name="connsiteY166" fmla="*/ 3034602 h 3114989"/>
              <a:gd name="connsiteX167" fmla="*/ 3707842 w 4120421"/>
              <a:gd name="connsiteY167" fmla="*/ 3084844 h 3114989"/>
              <a:gd name="connsiteX168" fmla="*/ 3727938 w 4120421"/>
              <a:gd name="connsiteY168" fmla="*/ 3114989 h 3114989"/>
              <a:gd name="connsiteX169" fmla="*/ 3737987 w 4120421"/>
              <a:gd name="connsiteY169" fmla="*/ 3084844 h 3114989"/>
              <a:gd name="connsiteX170" fmla="*/ 3717890 w 4120421"/>
              <a:gd name="connsiteY170" fmla="*/ 3024554 h 3114989"/>
              <a:gd name="connsiteX171" fmla="*/ 3697793 w 4120421"/>
              <a:gd name="connsiteY171" fmla="*/ 2924070 h 3114989"/>
              <a:gd name="connsiteX172" fmla="*/ 3657600 w 4120421"/>
              <a:gd name="connsiteY172" fmla="*/ 2863780 h 3114989"/>
              <a:gd name="connsiteX173" fmla="*/ 3667648 w 4120421"/>
              <a:gd name="connsiteY173" fmla="*/ 2813538 h 3114989"/>
              <a:gd name="connsiteX174" fmla="*/ 3677697 w 4120421"/>
              <a:gd name="connsiteY174" fmla="*/ 2783393 h 3114989"/>
              <a:gd name="connsiteX175" fmla="*/ 3637503 w 4120421"/>
              <a:gd name="connsiteY175" fmla="*/ 2723103 h 3114989"/>
              <a:gd name="connsiteX176" fmla="*/ 3597310 w 4120421"/>
              <a:gd name="connsiteY176" fmla="*/ 2662813 h 3114989"/>
              <a:gd name="connsiteX177" fmla="*/ 3577213 w 4120421"/>
              <a:gd name="connsiteY177" fmla="*/ 2632668 h 3114989"/>
              <a:gd name="connsiteX178" fmla="*/ 3567165 w 4120421"/>
              <a:gd name="connsiteY178" fmla="*/ 2602523 h 3114989"/>
              <a:gd name="connsiteX179" fmla="*/ 3587262 w 4120421"/>
              <a:gd name="connsiteY179" fmla="*/ 2542233 h 3114989"/>
              <a:gd name="connsiteX180" fmla="*/ 3597310 w 4120421"/>
              <a:gd name="connsiteY180" fmla="*/ 2441749 h 3114989"/>
              <a:gd name="connsiteX181" fmla="*/ 3627455 w 4120421"/>
              <a:gd name="connsiteY181" fmla="*/ 2421653 h 3114989"/>
              <a:gd name="connsiteX182" fmla="*/ 3687745 w 4120421"/>
              <a:gd name="connsiteY182" fmla="*/ 2401556 h 3114989"/>
              <a:gd name="connsiteX183" fmla="*/ 3778180 w 4120421"/>
              <a:gd name="connsiteY183" fmla="*/ 2331218 h 3114989"/>
              <a:gd name="connsiteX184" fmla="*/ 3808325 w 4120421"/>
              <a:gd name="connsiteY184" fmla="*/ 2341266 h 3114989"/>
              <a:gd name="connsiteX185" fmla="*/ 3848519 w 4120421"/>
              <a:gd name="connsiteY185" fmla="*/ 2401556 h 3114989"/>
              <a:gd name="connsiteX186" fmla="*/ 3949002 w 4120421"/>
              <a:gd name="connsiteY186" fmla="*/ 2421653 h 3114989"/>
              <a:gd name="connsiteX187" fmla="*/ 3999244 w 4120421"/>
              <a:gd name="connsiteY187" fmla="*/ 2502040 h 3114989"/>
              <a:gd name="connsiteX188" fmla="*/ 4049486 w 4120421"/>
              <a:gd name="connsiteY188" fmla="*/ 2552281 h 3114989"/>
              <a:gd name="connsiteX189" fmla="*/ 4069582 w 4120421"/>
              <a:gd name="connsiteY189" fmla="*/ 2582426 h 3114989"/>
              <a:gd name="connsiteX190" fmla="*/ 4119824 w 4120421"/>
              <a:gd name="connsiteY190" fmla="*/ 2542233 h 3114989"/>
              <a:gd name="connsiteX191" fmla="*/ 4109776 w 4120421"/>
              <a:gd name="connsiteY191" fmla="*/ 2441749 h 3114989"/>
              <a:gd name="connsiteX192" fmla="*/ 4079631 w 4120421"/>
              <a:gd name="connsiteY192" fmla="*/ 2421653 h 3114989"/>
              <a:gd name="connsiteX193" fmla="*/ 4069582 w 4120421"/>
              <a:gd name="connsiteY193" fmla="*/ 2381459 h 3114989"/>
              <a:gd name="connsiteX194" fmla="*/ 4049486 w 4120421"/>
              <a:gd name="connsiteY194" fmla="*/ 2321169 h 3114989"/>
              <a:gd name="connsiteX195" fmla="*/ 4039437 w 4120421"/>
              <a:gd name="connsiteY195" fmla="*/ 2280976 h 3114989"/>
              <a:gd name="connsiteX196" fmla="*/ 4029389 w 4120421"/>
              <a:gd name="connsiteY196" fmla="*/ 2230734 h 3114989"/>
              <a:gd name="connsiteX197" fmla="*/ 4009292 w 4120421"/>
              <a:gd name="connsiteY197" fmla="*/ 2170444 h 3114989"/>
              <a:gd name="connsiteX198" fmla="*/ 3989196 w 4120421"/>
              <a:gd name="connsiteY198" fmla="*/ 2140299 h 3114989"/>
              <a:gd name="connsiteX199" fmla="*/ 3979147 w 4120421"/>
              <a:gd name="connsiteY199" fmla="*/ 2029767 h 3114989"/>
              <a:gd name="connsiteX200" fmla="*/ 3949002 w 4120421"/>
              <a:gd name="connsiteY200" fmla="*/ 2019719 h 3114989"/>
              <a:gd name="connsiteX201" fmla="*/ 3828422 w 4120421"/>
              <a:gd name="connsiteY201" fmla="*/ 1989574 h 3114989"/>
              <a:gd name="connsiteX202" fmla="*/ 3768132 w 4120421"/>
              <a:gd name="connsiteY202" fmla="*/ 1939332 h 3114989"/>
              <a:gd name="connsiteX203" fmla="*/ 3707842 w 4120421"/>
              <a:gd name="connsiteY203" fmla="*/ 1899138 h 3114989"/>
              <a:gd name="connsiteX204" fmla="*/ 3677697 w 4120421"/>
              <a:gd name="connsiteY204" fmla="*/ 1879042 h 3114989"/>
              <a:gd name="connsiteX205" fmla="*/ 3627455 w 4120421"/>
              <a:gd name="connsiteY205" fmla="*/ 1868993 h 3114989"/>
              <a:gd name="connsiteX206" fmla="*/ 3557116 w 4120421"/>
              <a:gd name="connsiteY206" fmla="*/ 1828800 h 3114989"/>
              <a:gd name="connsiteX207" fmla="*/ 3496826 w 4120421"/>
              <a:gd name="connsiteY207" fmla="*/ 1788607 h 3114989"/>
              <a:gd name="connsiteX208" fmla="*/ 3446585 w 4120421"/>
              <a:gd name="connsiteY208" fmla="*/ 1708220 h 3114989"/>
              <a:gd name="connsiteX209" fmla="*/ 3356149 w 4120421"/>
              <a:gd name="connsiteY209" fmla="*/ 1607736 h 3114989"/>
              <a:gd name="connsiteX210" fmla="*/ 3346101 w 4120421"/>
              <a:gd name="connsiteY210" fmla="*/ 1577591 h 3114989"/>
              <a:gd name="connsiteX211" fmla="*/ 3326004 w 4120421"/>
              <a:gd name="connsiteY211" fmla="*/ 1547446 h 3114989"/>
              <a:gd name="connsiteX212" fmla="*/ 3305908 w 4120421"/>
              <a:gd name="connsiteY212" fmla="*/ 1436914 h 3114989"/>
              <a:gd name="connsiteX213" fmla="*/ 3336053 w 4120421"/>
              <a:gd name="connsiteY213" fmla="*/ 1356527 h 3114989"/>
              <a:gd name="connsiteX214" fmla="*/ 3366198 w 4120421"/>
              <a:gd name="connsiteY214" fmla="*/ 1346479 h 3114989"/>
              <a:gd name="connsiteX215" fmla="*/ 3396343 w 4120421"/>
              <a:gd name="connsiteY215" fmla="*/ 1286189 h 3114989"/>
              <a:gd name="connsiteX216" fmla="*/ 3386294 w 4120421"/>
              <a:gd name="connsiteY216" fmla="*/ 1256044 h 3114989"/>
              <a:gd name="connsiteX217" fmla="*/ 3366198 w 4120421"/>
              <a:gd name="connsiteY217" fmla="*/ 1175657 h 3114989"/>
              <a:gd name="connsiteX218" fmla="*/ 3346101 w 4120421"/>
              <a:gd name="connsiteY218" fmla="*/ 1115367 h 3114989"/>
              <a:gd name="connsiteX219" fmla="*/ 3326004 w 4120421"/>
              <a:gd name="connsiteY219" fmla="*/ 1045029 h 3114989"/>
              <a:gd name="connsiteX220" fmla="*/ 3315956 w 4120421"/>
              <a:gd name="connsiteY220" fmla="*/ 1004835 h 3114989"/>
              <a:gd name="connsiteX221" fmla="*/ 3305908 w 4120421"/>
              <a:gd name="connsiteY221" fmla="*/ 974690 h 3114989"/>
              <a:gd name="connsiteX222" fmla="*/ 3275763 w 4120421"/>
              <a:gd name="connsiteY222" fmla="*/ 874207 h 3114989"/>
              <a:gd name="connsiteX223" fmla="*/ 3245618 w 4120421"/>
              <a:gd name="connsiteY223" fmla="*/ 783771 h 3114989"/>
              <a:gd name="connsiteX224" fmla="*/ 3225521 w 4120421"/>
              <a:gd name="connsiteY224" fmla="*/ 723481 h 3114989"/>
              <a:gd name="connsiteX225" fmla="*/ 3215472 w 4120421"/>
              <a:gd name="connsiteY225" fmla="*/ 683288 h 3114989"/>
              <a:gd name="connsiteX226" fmla="*/ 3195376 w 4120421"/>
              <a:gd name="connsiteY226" fmla="*/ 622998 h 3114989"/>
              <a:gd name="connsiteX227" fmla="*/ 3165231 w 4120421"/>
              <a:gd name="connsiteY227" fmla="*/ 552659 h 3114989"/>
              <a:gd name="connsiteX228" fmla="*/ 3135086 w 4120421"/>
              <a:gd name="connsiteY228" fmla="*/ 542611 h 3114989"/>
              <a:gd name="connsiteX229" fmla="*/ 3104941 w 4120421"/>
              <a:gd name="connsiteY229" fmla="*/ 522514 h 3114989"/>
              <a:gd name="connsiteX230" fmla="*/ 3054699 w 4120421"/>
              <a:gd name="connsiteY230" fmla="*/ 572756 h 3114989"/>
              <a:gd name="connsiteX231" fmla="*/ 3024554 w 4120421"/>
              <a:gd name="connsiteY231" fmla="*/ 582804 h 3114989"/>
              <a:gd name="connsiteX232" fmla="*/ 2964264 w 4120421"/>
              <a:gd name="connsiteY232" fmla="*/ 612949 h 3114989"/>
              <a:gd name="connsiteX233" fmla="*/ 2934119 w 4120421"/>
              <a:gd name="connsiteY233" fmla="*/ 633046 h 3114989"/>
              <a:gd name="connsiteX234" fmla="*/ 2883877 w 4120421"/>
              <a:gd name="connsiteY234" fmla="*/ 582804 h 3114989"/>
              <a:gd name="connsiteX235" fmla="*/ 2843683 w 4120421"/>
              <a:gd name="connsiteY235" fmla="*/ 552659 h 3114989"/>
              <a:gd name="connsiteX236" fmla="*/ 2813538 w 4120421"/>
              <a:gd name="connsiteY236" fmla="*/ 492369 h 3114989"/>
              <a:gd name="connsiteX237" fmla="*/ 2783393 w 4120421"/>
              <a:gd name="connsiteY237" fmla="*/ 432079 h 3114989"/>
              <a:gd name="connsiteX238" fmla="*/ 2773345 w 4120421"/>
              <a:gd name="connsiteY238" fmla="*/ 401934 h 3114989"/>
              <a:gd name="connsiteX239" fmla="*/ 2763297 w 4120421"/>
              <a:gd name="connsiteY239" fmla="*/ 341644 h 3114989"/>
              <a:gd name="connsiteX240" fmla="*/ 2713055 w 4120421"/>
              <a:gd name="connsiteY240" fmla="*/ 351692 h 3114989"/>
              <a:gd name="connsiteX241" fmla="*/ 2682910 w 4120421"/>
              <a:gd name="connsiteY241" fmla="*/ 411982 h 3114989"/>
              <a:gd name="connsiteX242" fmla="*/ 2672862 w 4120421"/>
              <a:gd name="connsiteY242" fmla="*/ 492369 h 3114989"/>
              <a:gd name="connsiteX243" fmla="*/ 2612571 w 4120421"/>
              <a:gd name="connsiteY243" fmla="*/ 512466 h 3114989"/>
              <a:gd name="connsiteX244" fmla="*/ 2582426 w 4120421"/>
              <a:gd name="connsiteY244" fmla="*/ 522514 h 3114989"/>
              <a:gd name="connsiteX245" fmla="*/ 2491991 w 4120421"/>
              <a:gd name="connsiteY245" fmla="*/ 512466 h 3114989"/>
              <a:gd name="connsiteX246" fmla="*/ 2401556 w 4120421"/>
              <a:gd name="connsiteY246" fmla="*/ 482321 h 3114989"/>
              <a:gd name="connsiteX247" fmla="*/ 2361363 w 4120421"/>
              <a:gd name="connsiteY247" fmla="*/ 472273 h 3114989"/>
              <a:gd name="connsiteX248" fmla="*/ 2301072 w 4120421"/>
              <a:gd name="connsiteY248" fmla="*/ 452176 h 3114989"/>
              <a:gd name="connsiteX249" fmla="*/ 2240782 w 4120421"/>
              <a:gd name="connsiteY249" fmla="*/ 462224 h 3114989"/>
              <a:gd name="connsiteX250" fmla="*/ 2180492 w 4120421"/>
              <a:gd name="connsiteY250" fmla="*/ 502418 h 3114989"/>
              <a:gd name="connsiteX251" fmla="*/ 2150347 w 4120421"/>
              <a:gd name="connsiteY251" fmla="*/ 522514 h 3114989"/>
              <a:gd name="connsiteX252" fmla="*/ 2059912 w 4120421"/>
              <a:gd name="connsiteY252" fmla="*/ 542611 h 3114989"/>
              <a:gd name="connsiteX253" fmla="*/ 1959429 w 4120421"/>
              <a:gd name="connsiteY253" fmla="*/ 572756 h 3114989"/>
              <a:gd name="connsiteX254" fmla="*/ 1909187 w 4120421"/>
              <a:gd name="connsiteY254" fmla="*/ 522514 h 3114989"/>
              <a:gd name="connsiteX255" fmla="*/ 1889090 w 4120421"/>
              <a:gd name="connsiteY255" fmla="*/ 462224 h 3114989"/>
              <a:gd name="connsiteX256" fmla="*/ 1879042 w 4120421"/>
              <a:gd name="connsiteY256" fmla="*/ 361741 h 3114989"/>
              <a:gd name="connsiteX257" fmla="*/ 1868993 w 4120421"/>
              <a:gd name="connsiteY257" fmla="*/ 180870 h 3114989"/>
              <a:gd name="connsiteX258" fmla="*/ 1838848 w 4120421"/>
              <a:gd name="connsiteY258" fmla="*/ 160774 h 3114989"/>
              <a:gd name="connsiteX259" fmla="*/ 1808703 w 4120421"/>
              <a:gd name="connsiteY259" fmla="*/ 150725 h 3114989"/>
              <a:gd name="connsiteX260" fmla="*/ 1778558 w 4120421"/>
              <a:gd name="connsiteY260" fmla="*/ 130629 h 3114989"/>
              <a:gd name="connsiteX261" fmla="*/ 1738365 w 4120421"/>
              <a:gd name="connsiteY261" fmla="*/ 120580 h 3114989"/>
              <a:gd name="connsiteX262" fmla="*/ 1708220 w 4120421"/>
              <a:gd name="connsiteY262" fmla="*/ 110532 h 3114989"/>
              <a:gd name="connsiteX263" fmla="*/ 1547446 w 4120421"/>
              <a:gd name="connsiteY263" fmla="*/ 60290 h 3114989"/>
              <a:gd name="connsiteX264" fmla="*/ 1487156 w 4120421"/>
              <a:gd name="connsiteY264" fmla="*/ 40193 h 3114989"/>
              <a:gd name="connsiteX265" fmla="*/ 1457011 w 4120421"/>
              <a:gd name="connsiteY265" fmla="*/ 30145 h 3114989"/>
              <a:gd name="connsiteX266" fmla="*/ 1416818 w 4120421"/>
              <a:gd name="connsiteY266" fmla="*/ 20097 h 3114989"/>
              <a:gd name="connsiteX267" fmla="*/ 1356527 w 4120421"/>
              <a:gd name="connsiteY267" fmla="*/ 0 h 3114989"/>
              <a:gd name="connsiteX268" fmla="*/ 1326382 w 4120421"/>
              <a:gd name="connsiteY268" fmla="*/ 10048 h 3114989"/>
              <a:gd name="connsiteX269" fmla="*/ 1286189 w 4120421"/>
              <a:gd name="connsiteY269" fmla="*/ 100484 h 3114989"/>
              <a:gd name="connsiteX270" fmla="*/ 1195754 w 4120421"/>
              <a:gd name="connsiteY270" fmla="*/ 180870 h 3114989"/>
              <a:gd name="connsiteX271" fmla="*/ 1165609 w 4120421"/>
              <a:gd name="connsiteY271" fmla="*/ 190919 h 3114989"/>
              <a:gd name="connsiteX272" fmla="*/ 1075174 w 4120421"/>
              <a:gd name="connsiteY272" fmla="*/ 200967 h 3114989"/>
              <a:gd name="connsiteX273" fmla="*/ 974690 w 4120421"/>
              <a:gd name="connsiteY273" fmla="*/ 231112 h 3114989"/>
              <a:gd name="connsiteX274" fmla="*/ 944545 w 4120421"/>
              <a:gd name="connsiteY274" fmla="*/ 251209 h 3114989"/>
              <a:gd name="connsiteX275" fmla="*/ 924448 w 4120421"/>
              <a:gd name="connsiteY275" fmla="*/ 311499 h 3114989"/>
              <a:gd name="connsiteX276" fmla="*/ 934497 w 4120421"/>
              <a:gd name="connsiteY276" fmla="*/ 401934 h 3114989"/>
              <a:gd name="connsiteX277" fmla="*/ 964642 w 4120421"/>
              <a:gd name="connsiteY277" fmla="*/ 422031 h 3114989"/>
              <a:gd name="connsiteX278" fmla="*/ 984738 w 4120421"/>
              <a:gd name="connsiteY278" fmla="*/ 452176 h 3114989"/>
              <a:gd name="connsiteX279" fmla="*/ 1004835 w 4120421"/>
              <a:gd name="connsiteY279" fmla="*/ 512466 h 3114989"/>
              <a:gd name="connsiteX280" fmla="*/ 994787 w 4120421"/>
              <a:gd name="connsiteY280" fmla="*/ 542611 h 3114989"/>
              <a:gd name="connsiteX281" fmla="*/ 984738 w 4120421"/>
              <a:gd name="connsiteY281" fmla="*/ 582804 h 3114989"/>
              <a:gd name="connsiteX282" fmla="*/ 954593 w 4120421"/>
              <a:gd name="connsiteY282" fmla="*/ 602901 h 3114989"/>
              <a:gd name="connsiteX283" fmla="*/ 914400 w 4120421"/>
              <a:gd name="connsiteY283" fmla="*/ 612949 h 3114989"/>
              <a:gd name="connsiteX284" fmla="*/ 884255 w 4120421"/>
              <a:gd name="connsiteY284" fmla="*/ 622998 h 3114989"/>
              <a:gd name="connsiteX285" fmla="*/ 844062 w 4120421"/>
              <a:gd name="connsiteY285" fmla="*/ 633046 h 3114989"/>
              <a:gd name="connsiteX286" fmla="*/ 783771 w 4120421"/>
              <a:gd name="connsiteY286" fmla="*/ 653143 h 3114989"/>
              <a:gd name="connsiteX287" fmla="*/ 753626 w 4120421"/>
              <a:gd name="connsiteY287" fmla="*/ 663191 h 3114989"/>
              <a:gd name="connsiteX288" fmla="*/ 723481 w 4120421"/>
              <a:gd name="connsiteY288" fmla="*/ 673240 h 3114989"/>
              <a:gd name="connsiteX289" fmla="*/ 633046 w 4120421"/>
              <a:gd name="connsiteY289" fmla="*/ 713433 h 3114989"/>
              <a:gd name="connsiteX290" fmla="*/ 602901 w 4120421"/>
              <a:gd name="connsiteY290" fmla="*/ 723481 h 3114989"/>
              <a:gd name="connsiteX291" fmla="*/ 452176 w 4120421"/>
              <a:gd name="connsiteY291" fmla="*/ 733530 h 3114989"/>
              <a:gd name="connsiteX292" fmla="*/ 361741 w 4120421"/>
              <a:gd name="connsiteY292" fmla="*/ 763675 h 3114989"/>
              <a:gd name="connsiteX293" fmla="*/ 331596 w 4120421"/>
              <a:gd name="connsiteY293" fmla="*/ 773723 h 3114989"/>
              <a:gd name="connsiteX294" fmla="*/ 301451 w 4120421"/>
              <a:gd name="connsiteY294" fmla="*/ 783771 h 3114989"/>
              <a:gd name="connsiteX295" fmla="*/ 261257 w 4120421"/>
              <a:gd name="connsiteY295" fmla="*/ 793820 h 3114989"/>
              <a:gd name="connsiteX296" fmla="*/ 221064 w 4120421"/>
              <a:gd name="connsiteY296" fmla="*/ 783771 h 3114989"/>
              <a:gd name="connsiteX297" fmla="*/ 160774 w 4120421"/>
              <a:gd name="connsiteY297" fmla="*/ 763675 h 3114989"/>
              <a:gd name="connsiteX298" fmla="*/ 100483 w 4120421"/>
              <a:gd name="connsiteY298" fmla="*/ 723481 h 3114989"/>
              <a:gd name="connsiteX299" fmla="*/ 40193 w 4120421"/>
              <a:gd name="connsiteY299" fmla="*/ 743578 h 3114989"/>
              <a:gd name="connsiteX300" fmla="*/ 20097 w 4120421"/>
              <a:gd name="connsiteY300" fmla="*/ 773723 h 3114989"/>
              <a:gd name="connsiteX301" fmla="*/ 10048 w 4120421"/>
              <a:gd name="connsiteY301" fmla="*/ 813916 h 3114989"/>
              <a:gd name="connsiteX302" fmla="*/ 0 w 4120421"/>
              <a:gd name="connsiteY302" fmla="*/ 813916 h 311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4120421" h="3114989">
                <a:moveTo>
                  <a:pt x="60290" y="763675"/>
                </a:moveTo>
                <a:cubicBezTo>
                  <a:pt x="50242" y="770374"/>
                  <a:pt x="36546" y="773530"/>
                  <a:pt x="30145" y="783771"/>
                </a:cubicBezTo>
                <a:cubicBezTo>
                  <a:pt x="18917" y="801735"/>
                  <a:pt x="10048" y="844062"/>
                  <a:pt x="10048" y="844062"/>
                </a:cubicBezTo>
                <a:cubicBezTo>
                  <a:pt x="16747" y="854110"/>
                  <a:pt x="29285" y="862161"/>
                  <a:pt x="30145" y="874207"/>
                </a:cubicBezTo>
                <a:cubicBezTo>
                  <a:pt x="32781" y="911109"/>
                  <a:pt x="24420" y="947996"/>
                  <a:pt x="20097" y="984738"/>
                </a:cubicBezTo>
                <a:cubicBezTo>
                  <a:pt x="13666" y="1039397"/>
                  <a:pt x="13704" y="1034060"/>
                  <a:pt x="0" y="1075174"/>
                </a:cubicBezTo>
                <a:cubicBezTo>
                  <a:pt x="10048" y="1081873"/>
                  <a:pt x="21606" y="1086731"/>
                  <a:pt x="30145" y="1095270"/>
                </a:cubicBezTo>
                <a:cubicBezTo>
                  <a:pt x="54032" y="1119156"/>
                  <a:pt x="60388" y="1155854"/>
                  <a:pt x="70338" y="1185705"/>
                </a:cubicBezTo>
                <a:lnTo>
                  <a:pt x="90435" y="1245996"/>
                </a:lnTo>
                <a:cubicBezTo>
                  <a:pt x="93784" y="1256044"/>
                  <a:pt x="97914" y="1265865"/>
                  <a:pt x="100483" y="1276141"/>
                </a:cubicBezTo>
                <a:lnTo>
                  <a:pt x="110532" y="1316334"/>
                </a:lnTo>
                <a:cubicBezTo>
                  <a:pt x="107182" y="1333081"/>
                  <a:pt x="100483" y="1349497"/>
                  <a:pt x="100483" y="1366576"/>
                </a:cubicBezTo>
                <a:cubicBezTo>
                  <a:pt x="100483" y="1382009"/>
                  <a:pt x="110219" y="1436289"/>
                  <a:pt x="120580" y="1457011"/>
                </a:cubicBezTo>
                <a:cubicBezTo>
                  <a:pt x="125981" y="1467813"/>
                  <a:pt x="133978" y="1477108"/>
                  <a:pt x="140677" y="1487156"/>
                </a:cubicBezTo>
                <a:cubicBezTo>
                  <a:pt x="164593" y="1558903"/>
                  <a:pt x="178400" y="1535695"/>
                  <a:pt x="130629" y="1567543"/>
                </a:cubicBezTo>
                <a:cubicBezTo>
                  <a:pt x="127279" y="1580941"/>
                  <a:pt x="124374" y="1594457"/>
                  <a:pt x="120580" y="1607736"/>
                </a:cubicBezTo>
                <a:cubicBezTo>
                  <a:pt x="117670" y="1617920"/>
                  <a:pt x="109362" y="1627354"/>
                  <a:pt x="110532" y="1637881"/>
                </a:cubicBezTo>
                <a:cubicBezTo>
                  <a:pt x="112872" y="1658935"/>
                  <a:pt x="130629" y="1698171"/>
                  <a:pt x="130629" y="1698171"/>
                </a:cubicBezTo>
                <a:cubicBezTo>
                  <a:pt x="127279" y="1728316"/>
                  <a:pt x="125566" y="1758689"/>
                  <a:pt x="120580" y="1788607"/>
                </a:cubicBezTo>
                <a:cubicBezTo>
                  <a:pt x="118839" y="1799055"/>
                  <a:pt x="110532" y="1808160"/>
                  <a:pt x="110532" y="1818752"/>
                </a:cubicBezTo>
                <a:cubicBezTo>
                  <a:pt x="110532" y="1832562"/>
                  <a:pt x="118310" y="1845323"/>
                  <a:pt x="120580" y="1858945"/>
                </a:cubicBezTo>
                <a:cubicBezTo>
                  <a:pt x="125020" y="1885582"/>
                  <a:pt x="124971" y="1912927"/>
                  <a:pt x="130629" y="1939332"/>
                </a:cubicBezTo>
                <a:cubicBezTo>
                  <a:pt x="145722" y="2009767"/>
                  <a:pt x="148202" y="1979477"/>
                  <a:pt x="160774" y="2029767"/>
                </a:cubicBezTo>
                <a:cubicBezTo>
                  <a:pt x="175960" y="2090514"/>
                  <a:pt x="166454" y="2056855"/>
                  <a:pt x="190919" y="2130251"/>
                </a:cubicBezTo>
                <a:lnTo>
                  <a:pt x="200967" y="2160396"/>
                </a:lnTo>
                <a:lnTo>
                  <a:pt x="211015" y="2190541"/>
                </a:lnTo>
                <a:cubicBezTo>
                  <a:pt x="214365" y="2180493"/>
                  <a:pt x="221064" y="2170988"/>
                  <a:pt x="221064" y="2160396"/>
                </a:cubicBezTo>
                <a:cubicBezTo>
                  <a:pt x="221064" y="2031363"/>
                  <a:pt x="224676" y="2050653"/>
                  <a:pt x="200967" y="1979525"/>
                </a:cubicBezTo>
                <a:cubicBezTo>
                  <a:pt x="201848" y="1968072"/>
                  <a:pt x="172005" y="1803622"/>
                  <a:pt x="241160" y="1858945"/>
                </a:cubicBezTo>
                <a:cubicBezTo>
                  <a:pt x="250590" y="1866489"/>
                  <a:pt x="254558" y="1879042"/>
                  <a:pt x="261257" y="1889090"/>
                </a:cubicBezTo>
                <a:cubicBezTo>
                  <a:pt x="264478" y="1901974"/>
                  <a:pt x="274144" y="1945009"/>
                  <a:pt x="281354" y="1959429"/>
                </a:cubicBezTo>
                <a:cubicBezTo>
                  <a:pt x="286755" y="1970231"/>
                  <a:pt x="294752" y="1979526"/>
                  <a:pt x="301451" y="1989574"/>
                </a:cubicBezTo>
                <a:cubicBezTo>
                  <a:pt x="304800" y="1999622"/>
                  <a:pt x="308930" y="2009443"/>
                  <a:pt x="311499" y="2019719"/>
                </a:cubicBezTo>
                <a:cubicBezTo>
                  <a:pt x="315641" y="2036288"/>
                  <a:pt x="307337" y="2060487"/>
                  <a:pt x="321547" y="2069960"/>
                </a:cubicBezTo>
                <a:cubicBezTo>
                  <a:pt x="331595" y="2076659"/>
                  <a:pt x="334945" y="2049863"/>
                  <a:pt x="341644" y="2039815"/>
                </a:cubicBezTo>
                <a:cubicBezTo>
                  <a:pt x="344993" y="2019718"/>
                  <a:pt x="343856" y="1998332"/>
                  <a:pt x="351692" y="1979525"/>
                </a:cubicBezTo>
                <a:cubicBezTo>
                  <a:pt x="360982" y="1957230"/>
                  <a:pt x="378488" y="1939332"/>
                  <a:pt x="391886" y="1919235"/>
                </a:cubicBezTo>
                <a:cubicBezTo>
                  <a:pt x="398585" y="1909187"/>
                  <a:pt x="408163" y="1900547"/>
                  <a:pt x="411982" y="1889090"/>
                </a:cubicBezTo>
                <a:cubicBezTo>
                  <a:pt x="425850" y="1847488"/>
                  <a:pt x="416156" y="1867758"/>
                  <a:pt x="442127" y="1828800"/>
                </a:cubicBezTo>
                <a:cubicBezTo>
                  <a:pt x="448826" y="1842198"/>
                  <a:pt x="456661" y="1855085"/>
                  <a:pt x="462224" y="1868993"/>
                </a:cubicBezTo>
                <a:cubicBezTo>
                  <a:pt x="470092" y="1888662"/>
                  <a:pt x="475622" y="1909187"/>
                  <a:pt x="482321" y="1929284"/>
                </a:cubicBezTo>
                <a:cubicBezTo>
                  <a:pt x="485670" y="1939332"/>
                  <a:pt x="489800" y="1949153"/>
                  <a:pt x="492369" y="1959429"/>
                </a:cubicBezTo>
                <a:cubicBezTo>
                  <a:pt x="504987" y="2009898"/>
                  <a:pt x="498051" y="1986521"/>
                  <a:pt x="512466" y="2029767"/>
                </a:cubicBezTo>
                <a:cubicBezTo>
                  <a:pt x="522514" y="2026418"/>
                  <a:pt x="535121" y="2027209"/>
                  <a:pt x="542611" y="2019719"/>
                </a:cubicBezTo>
                <a:cubicBezTo>
                  <a:pt x="550101" y="2012229"/>
                  <a:pt x="547922" y="1999048"/>
                  <a:pt x="552659" y="1989574"/>
                </a:cubicBezTo>
                <a:cubicBezTo>
                  <a:pt x="558060" y="1978772"/>
                  <a:pt x="566057" y="1969477"/>
                  <a:pt x="572756" y="1959429"/>
                </a:cubicBezTo>
                <a:cubicBezTo>
                  <a:pt x="579455" y="1932633"/>
                  <a:pt x="584119" y="1905245"/>
                  <a:pt x="592853" y="1879042"/>
                </a:cubicBezTo>
                <a:cubicBezTo>
                  <a:pt x="596202" y="1868994"/>
                  <a:pt x="598164" y="1858371"/>
                  <a:pt x="602901" y="1848897"/>
                </a:cubicBezTo>
                <a:cubicBezTo>
                  <a:pt x="608302" y="1838095"/>
                  <a:pt x="614459" y="1827291"/>
                  <a:pt x="622998" y="1818752"/>
                </a:cubicBezTo>
                <a:cubicBezTo>
                  <a:pt x="631537" y="1810213"/>
                  <a:pt x="643095" y="1805354"/>
                  <a:pt x="653143" y="1798655"/>
                </a:cubicBezTo>
                <a:cubicBezTo>
                  <a:pt x="717398" y="1895035"/>
                  <a:pt x="634026" y="1758823"/>
                  <a:pt x="683288" y="2029767"/>
                </a:cubicBezTo>
                <a:cubicBezTo>
                  <a:pt x="685448" y="2041649"/>
                  <a:pt x="703385" y="2043165"/>
                  <a:pt x="713433" y="2049864"/>
                </a:cubicBezTo>
                <a:cubicBezTo>
                  <a:pt x="716782" y="2039816"/>
                  <a:pt x="720571" y="2029903"/>
                  <a:pt x="723481" y="2019719"/>
                </a:cubicBezTo>
                <a:cubicBezTo>
                  <a:pt x="727275" y="2006440"/>
                  <a:pt x="720251" y="1983319"/>
                  <a:pt x="733530" y="1979525"/>
                </a:cubicBezTo>
                <a:cubicBezTo>
                  <a:pt x="753899" y="1973705"/>
                  <a:pt x="793820" y="1999622"/>
                  <a:pt x="793820" y="1999622"/>
                </a:cubicBezTo>
                <a:lnTo>
                  <a:pt x="854110" y="1989574"/>
                </a:lnTo>
                <a:cubicBezTo>
                  <a:pt x="860745" y="1966350"/>
                  <a:pt x="813916" y="1929284"/>
                  <a:pt x="813916" y="1929284"/>
                </a:cubicBezTo>
                <a:cubicBezTo>
                  <a:pt x="810567" y="1909187"/>
                  <a:pt x="808288" y="1888882"/>
                  <a:pt x="803868" y="1868993"/>
                </a:cubicBezTo>
                <a:cubicBezTo>
                  <a:pt x="801570" y="1858653"/>
                  <a:pt x="784346" y="1843585"/>
                  <a:pt x="793820" y="1838848"/>
                </a:cubicBezTo>
                <a:cubicBezTo>
                  <a:pt x="809096" y="1831210"/>
                  <a:pt x="827315" y="1845547"/>
                  <a:pt x="844062" y="1848897"/>
                </a:cubicBezTo>
                <a:cubicBezTo>
                  <a:pt x="850761" y="1858945"/>
                  <a:pt x="856427" y="1869765"/>
                  <a:pt x="864158" y="1879042"/>
                </a:cubicBezTo>
                <a:cubicBezTo>
                  <a:pt x="888335" y="1908055"/>
                  <a:pt x="894808" y="1909524"/>
                  <a:pt x="924448" y="1929284"/>
                </a:cubicBezTo>
                <a:cubicBezTo>
                  <a:pt x="937846" y="1925934"/>
                  <a:pt x="951414" y="1923203"/>
                  <a:pt x="964642" y="1919235"/>
                </a:cubicBezTo>
                <a:cubicBezTo>
                  <a:pt x="984932" y="1913148"/>
                  <a:pt x="1024932" y="1899138"/>
                  <a:pt x="1024932" y="1899138"/>
                </a:cubicBezTo>
                <a:cubicBezTo>
                  <a:pt x="1075563" y="1823193"/>
                  <a:pt x="1034980" y="1897321"/>
                  <a:pt x="1034980" y="1718268"/>
                </a:cubicBezTo>
                <a:cubicBezTo>
                  <a:pt x="1034980" y="1640556"/>
                  <a:pt x="1037878" y="1639238"/>
                  <a:pt x="1055077" y="1587640"/>
                </a:cubicBezTo>
                <a:cubicBezTo>
                  <a:pt x="1055043" y="1587438"/>
                  <a:pt x="1041644" y="1497152"/>
                  <a:pt x="1034980" y="1487156"/>
                </a:cubicBezTo>
                <a:cubicBezTo>
                  <a:pt x="1028281" y="1477108"/>
                  <a:pt x="1014883" y="1473758"/>
                  <a:pt x="1004835" y="1467059"/>
                </a:cubicBezTo>
                <a:cubicBezTo>
                  <a:pt x="1020531" y="1325792"/>
                  <a:pt x="991525" y="1415269"/>
                  <a:pt x="1045029" y="1346479"/>
                </a:cubicBezTo>
                <a:cubicBezTo>
                  <a:pt x="1059858" y="1327414"/>
                  <a:pt x="1085222" y="1286189"/>
                  <a:pt x="1085222" y="1286189"/>
                </a:cubicBezTo>
                <a:cubicBezTo>
                  <a:pt x="1057635" y="1368948"/>
                  <a:pt x="1068121" y="1325508"/>
                  <a:pt x="1055077" y="1416818"/>
                </a:cubicBezTo>
                <a:cubicBezTo>
                  <a:pt x="1058426" y="1446963"/>
                  <a:pt x="1060513" y="1477275"/>
                  <a:pt x="1065125" y="1507253"/>
                </a:cubicBezTo>
                <a:cubicBezTo>
                  <a:pt x="1069463" y="1535447"/>
                  <a:pt x="1087449" y="1584274"/>
                  <a:pt x="1095270" y="1607736"/>
                </a:cubicBezTo>
                <a:cubicBezTo>
                  <a:pt x="1098619" y="1617784"/>
                  <a:pt x="1096506" y="1632006"/>
                  <a:pt x="1105319" y="1637881"/>
                </a:cubicBezTo>
                <a:lnTo>
                  <a:pt x="1165609" y="1678075"/>
                </a:lnTo>
                <a:cubicBezTo>
                  <a:pt x="1189665" y="1714160"/>
                  <a:pt x="1195552" y="1717263"/>
                  <a:pt x="1205802" y="1768510"/>
                </a:cubicBezTo>
                <a:cubicBezTo>
                  <a:pt x="1206302" y="1771009"/>
                  <a:pt x="1217661" y="1838599"/>
                  <a:pt x="1225899" y="1848897"/>
                </a:cubicBezTo>
                <a:cubicBezTo>
                  <a:pt x="1245095" y="1872891"/>
                  <a:pt x="1261921" y="1866908"/>
                  <a:pt x="1286189" y="1879042"/>
                </a:cubicBezTo>
                <a:cubicBezTo>
                  <a:pt x="1296991" y="1884443"/>
                  <a:pt x="1306286" y="1892439"/>
                  <a:pt x="1316334" y="1899138"/>
                </a:cubicBezTo>
                <a:cubicBezTo>
                  <a:pt x="1339780" y="1895789"/>
                  <a:pt x="1363448" y="1893735"/>
                  <a:pt x="1386672" y="1889090"/>
                </a:cubicBezTo>
                <a:cubicBezTo>
                  <a:pt x="1397058" y="1887013"/>
                  <a:pt x="1406226" y="1879042"/>
                  <a:pt x="1416818" y="1879042"/>
                </a:cubicBezTo>
                <a:cubicBezTo>
                  <a:pt x="1460489" y="1879042"/>
                  <a:pt x="1503903" y="1885741"/>
                  <a:pt x="1547446" y="1889090"/>
                </a:cubicBezTo>
                <a:cubicBezTo>
                  <a:pt x="1557494" y="1895789"/>
                  <a:pt x="1569052" y="1900648"/>
                  <a:pt x="1577591" y="1909187"/>
                </a:cubicBezTo>
                <a:cubicBezTo>
                  <a:pt x="1586130" y="1917726"/>
                  <a:pt x="1589957" y="1930054"/>
                  <a:pt x="1597688" y="1939332"/>
                </a:cubicBezTo>
                <a:cubicBezTo>
                  <a:pt x="1606785" y="1950249"/>
                  <a:pt x="1617785" y="1959429"/>
                  <a:pt x="1627833" y="1969477"/>
                </a:cubicBezTo>
                <a:cubicBezTo>
                  <a:pt x="1657978" y="1966128"/>
                  <a:pt x="1688290" y="1964041"/>
                  <a:pt x="1718268" y="1959429"/>
                </a:cubicBezTo>
                <a:cubicBezTo>
                  <a:pt x="1741695" y="1955825"/>
                  <a:pt x="1766100" y="1946834"/>
                  <a:pt x="1788607" y="1939332"/>
                </a:cubicBezTo>
                <a:cubicBezTo>
                  <a:pt x="1798655" y="1929284"/>
                  <a:pt x="1806330" y="1916088"/>
                  <a:pt x="1818752" y="1909187"/>
                </a:cubicBezTo>
                <a:cubicBezTo>
                  <a:pt x="1837270" y="1898899"/>
                  <a:pt x="1858945" y="1895789"/>
                  <a:pt x="1879042" y="1889090"/>
                </a:cubicBezTo>
                <a:cubicBezTo>
                  <a:pt x="1922283" y="1874676"/>
                  <a:pt x="1898919" y="1881609"/>
                  <a:pt x="1949380" y="1868993"/>
                </a:cubicBezTo>
                <a:lnTo>
                  <a:pt x="2009670" y="1828800"/>
                </a:lnTo>
                <a:lnTo>
                  <a:pt x="2039815" y="1808703"/>
                </a:lnTo>
                <a:cubicBezTo>
                  <a:pt x="2059379" y="1750014"/>
                  <a:pt x="2034556" y="1803916"/>
                  <a:pt x="2080009" y="1758462"/>
                </a:cubicBezTo>
                <a:cubicBezTo>
                  <a:pt x="2088548" y="1749922"/>
                  <a:pt x="2091566" y="1736856"/>
                  <a:pt x="2100105" y="1728316"/>
                </a:cubicBezTo>
                <a:cubicBezTo>
                  <a:pt x="2111947" y="1716474"/>
                  <a:pt x="2127583" y="1709070"/>
                  <a:pt x="2140299" y="1698171"/>
                </a:cubicBezTo>
                <a:cubicBezTo>
                  <a:pt x="2151088" y="1688923"/>
                  <a:pt x="2158022" y="1674927"/>
                  <a:pt x="2170444" y="1668026"/>
                </a:cubicBezTo>
                <a:cubicBezTo>
                  <a:pt x="2188962" y="1657738"/>
                  <a:pt x="2210637" y="1654629"/>
                  <a:pt x="2230734" y="1647930"/>
                </a:cubicBezTo>
                <a:cubicBezTo>
                  <a:pt x="2240782" y="1644581"/>
                  <a:pt x="2252066" y="1643756"/>
                  <a:pt x="2260879" y="1637881"/>
                </a:cubicBezTo>
                <a:cubicBezTo>
                  <a:pt x="2280976" y="1624483"/>
                  <a:pt x="2298255" y="1605326"/>
                  <a:pt x="2321169" y="1597688"/>
                </a:cubicBezTo>
                <a:cubicBezTo>
                  <a:pt x="2341266" y="1590989"/>
                  <a:pt x="2363833" y="1589342"/>
                  <a:pt x="2381459" y="1577591"/>
                </a:cubicBezTo>
                <a:cubicBezTo>
                  <a:pt x="2401556" y="1564193"/>
                  <a:pt x="2424670" y="1554477"/>
                  <a:pt x="2441749" y="1537398"/>
                </a:cubicBezTo>
                <a:cubicBezTo>
                  <a:pt x="2463973" y="1515174"/>
                  <a:pt x="2474060" y="1501146"/>
                  <a:pt x="2502040" y="1487156"/>
                </a:cubicBezTo>
                <a:cubicBezTo>
                  <a:pt x="2525006" y="1475673"/>
                  <a:pt x="2559500" y="1472791"/>
                  <a:pt x="2582426" y="1467059"/>
                </a:cubicBezTo>
                <a:cubicBezTo>
                  <a:pt x="2592702" y="1464490"/>
                  <a:pt x="2602523" y="1460360"/>
                  <a:pt x="2612571" y="1457011"/>
                </a:cubicBezTo>
                <a:cubicBezTo>
                  <a:pt x="2622619" y="1446963"/>
                  <a:pt x="2631799" y="1435963"/>
                  <a:pt x="2642716" y="1426866"/>
                </a:cubicBezTo>
                <a:cubicBezTo>
                  <a:pt x="2651994" y="1419135"/>
                  <a:pt x="2662060" y="1412170"/>
                  <a:pt x="2672862" y="1406769"/>
                </a:cubicBezTo>
                <a:cubicBezTo>
                  <a:pt x="2709074" y="1388663"/>
                  <a:pt x="2774675" y="1389554"/>
                  <a:pt x="2803490" y="1386673"/>
                </a:cubicBezTo>
                <a:cubicBezTo>
                  <a:pt x="2911210" y="1314858"/>
                  <a:pt x="2747727" y="1426696"/>
                  <a:pt x="2863780" y="1336431"/>
                </a:cubicBezTo>
                <a:cubicBezTo>
                  <a:pt x="2882845" y="1321602"/>
                  <a:pt x="2924070" y="1296237"/>
                  <a:pt x="2924070" y="1296237"/>
                </a:cubicBezTo>
                <a:lnTo>
                  <a:pt x="2954215" y="1205802"/>
                </a:lnTo>
                <a:lnTo>
                  <a:pt x="2964264" y="1175657"/>
                </a:lnTo>
                <a:cubicBezTo>
                  <a:pt x="2958243" y="1139531"/>
                  <a:pt x="2957658" y="1116702"/>
                  <a:pt x="2944167" y="1085222"/>
                </a:cubicBezTo>
                <a:cubicBezTo>
                  <a:pt x="2938266" y="1071454"/>
                  <a:pt x="2929971" y="1058797"/>
                  <a:pt x="2924070" y="1045029"/>
                </a:cubicBezTo>
                <a:cubicBezTo>
                  <a:pt x="2909411" y="1010824"/>
                  <a:pt x="2912996" y="980702"/>
                  <a:pt x="2873829" y="954593"/>
                </a:cubicBezTo>
                <a:cubicBezTo>
                  <a:pt x="2863780" y="947894"/>
                  <a:pt x="2852961" y="942228"/>
                  <a:pt x="2843683" y="934497"/>
                </a:cubicBezTo>
                <a:cubicBezTo>
                  <a:pt x="2826979" y="920577"/>
                  <a:pt x="2802741" y="895130"/>
                  <a:pt x="2793442" y="874207"/>
                </a:cubicBezTo>
                <a:cubicBezTo>
                  <a:pt x="2784838" y="854849"/>
                  <a:pt x="2773345" y="813916"/>
                  <a:pt x="2773345" y="813916"/>
                </a:cubicBezTo>
                <a:cubicBezTo>
                  <a:pt x="2761799" y="721547"/>
                  <a:pt x="2748318" y="711061"/>
                  <a:pt x="2783393" y="763675"/>
                </a:cubicBezTo>
                <a:cubicBezTo>
                  <a:pt x="2787252" y="786826"/>
                  <a:pt x="2791123" y="829376"/>
                  <a:pt x="2803490" y="854110"/>
                </a:cubicBezTo>
                <a:cubicBezTo>
                  <a:pt x="2808891" y="864912"/>
                  <a:pt x="2815856" y="874977"/>
                  <a:pt x="2823587" y="884255"/>
                </a:cubicBezTo>
                <a:cubicBezTo>
                  <a:pt x="2832684" y="895172"/>
                  <a:pt x="2844635" y="903483"/>
                  <a:pt x="2853732" y="914400"/>
                </a:cubicBezTo>
                <a:cubicBezTo>
                  <a:pt x="2888694" y="956354"/>
                  <a:pt x="2854487" y="938098"/>
                  <a:pt x="2903974" y="954593"/>
                </a:cubicBezTo>
                <a:cubicBezTo>
                  <a:pt x="2910673" y="964641"/>
                  <a:pt x="2916339" y="975460"/>
                  <a:pt x="2924070" y="984738"/>
                </a:cubicBezTo>
                <a:cubicBezTo>
                  <a:pt x="2933167" y="995655"/>
                  <a:pt x="2947164" y="1002546"/>
                  <a:pt x="2954215" y="1014884"/>
                </a:cubicBezTo>
                <a:cubicBezTo>
                  <a:pt x="2994145" y="1084761"/>
                  <a:pt x="2929204" y="1031704"/>
                  <a:pt x="2994409" y="1075174"/>
                </a:cubicBezTo>
                <a:cubicBezTo>
                  <a:pt x="3001108" y="1095271"/>
                  <a:pt x="3010350" y="1114692"/>
                  <a:pt x="3014505" y="1135464"/>
                </a:cubicBezTo>
                <a:cubicBezTo>
                  <a:pt x="3017855" y="1152211"/>
                  <a:pt x="3018557" y="1169714"/>
                  <a:pt x="3024554" y="1185705"/>
                </a:cubicBezTo>
                <a:cubicBezTo>
                  <a:pt x="3028795" y="1197013"/>
                  <a:pt x="3037952" y="1205802"/>
                  <a:pt x="3044651" y="1215851"/>
                </a:cubicBezTo>
                <a:cubicBezTo>
                  <a:pt x="3062336" y="1268909"/>
                  <a:pt x="3048824" y="1237184"/>
                  <a:pt x="3094892" y="1306286"/>
                </a:cubicBezTo>
                <a:lnTo>
                  <a:pt x="3114989" y="1336431"/>
                </a:lnTo>
                <a:cubicBezTo>
                  <a:pt x="3162740" y="1479682"/>
                  <a:pt x="3114767" y="1330627"/>
                  <a:pt x="3145134" y="1436914"/>
                </a:cubicBezTo>
                <a:cubicBezTo>
                  <a:pt x="3148044" y="1447098"/>
                  <a:pt x="3152613" y="1456783"/>
                  <a:pt x="3155182" y="1467059"/>
                </a:cubicBezTo>
                <a:cubicBezTo>
                  <a:pt x="3159324" y="1483628"/>
                  <a:pt x="3160737" y="1500824"/>
                  <a:pt x="3165231" y="1517301"/>
                </a:cubicBezTo>
                <a:cubicBezTo>
                  <a:pt x="3170805" y="1537738"/>
                  <a:pt x="3180189" y="1557040"/>
                  <a:pt x="3185327" y="1577591"/>
                </a:cubicBezTo>
                <a:lnTo>
                  <a:pt x="3195376" y="1617785"/>
                </a:lnTo>
                <a:cubicBezTo>
                  <a:pt x="3198725" y="1664677"/>
                  <a:pt x="3198450" y="1711970"/>
                  <a:pt x="3205424" y="1758462"/>
                </a:cubicBezTo>
                <a:cubicBezTo>
                  <a:pt x="3205905" y="1761672"/>
                  <a:pt x="3241535" y="1857061"/>
                  <a:pt x="3235569" y="1868993"/>
                </a:cubicBezTo>
                <a:cubicBezTo>
                  <a:pt x="3230832" y="1878467"/>
                  <a:pt x="3215472" y="1862294"/>
                  <a:pt x="3205424" y="1858945"/>
                </a:cubicBezTo>
                <a:cubicBezTo>
                  <a:pt x="3202075" y="1868993"/>
                  <a:pt x="3197117" y="1878642"/>
                  <a:pt x="3195376" y="1889090"/>
                </a:cubicBezTo>
                <a:cubicBezTo>
                  <a:pt x="3180186" y="1980229"/>
                  <a:pt x="3182038" y="2042487"/>
                  <a:pt x="3195376" y="2140299"/>
                </a:cubicBezTo>
                <a:cubicBezTo>
                  <a:pt x="3198238" y="2161288"/>
                  <a:pt x="3215472" y="2200589"/>
                  <a:pt x="3215472" y="2200589"/>
                </a:cubicBezTo>
                <a:cubicBezTo>
                  <a:pt x="3212123" y="2210637"/>
                  <a:pt x="3210161" y="2221260"/>
                  <a:pt x="3205424" y="2230734"/>
                </a:cubicBezTo>
                <a:cubicBezTo>
                  <a:pt x="3200023" y="2241536"/>
                  <a:pt x="3186825" y="2248896"/>
                  <a:pt x="3185327" y="2260879"/>
                </a:cubicBezTo>
                <a:cubicBezTo>
                  <a:pt x="3183209" y="2277826"/>
                  <a:pt x="3192026" y="2294374"/>
                  <a:pt x="3195376" y="2311121"/>
                </a:cubicBezTo>
                <a:cubicBezTo>
                  <a:pt x="3218822" y="2307772"/>
                  <a:pt x="3243029" y="2307879"/>
                  <a:pt x="3265714" y="2301073"/>
                </a:cubicBezTo>
                <a:cubicBezTo>
                  <a:pt x="3305568" y="2289117"/>
                  <a:pt x="3291254" y="2280140"/>
                  <a:pt x="3305908" y="2250831"/>
                </a:cubicBezTo>
                <a:cubicBezTo>
                  <a:pt x="3311309" y="2240029"/>
                  <a:pt x="3319305" y="2230734"/>
                  <a:pt x="3326004" y="2220686"/>
                </a:cubicBezTo>
                <a:cubicBezTo>
                  <a:pt x="3322655" y="2203939"/>
                  <a:pt x="3315956" y="2187523"/>
                  <a:pt x="3315956" y="2170444"/>
                </a:cubicBezTo>
                <a:cubicBezTo>
                  <a:pt x="3315956" y="2153365"/>
                  <a:pt x="3323196" y="2137049"/>
                  <a:pt x="3326004" y="2120202"/>
                </a:cubicBezTo>
                <a:cubicBezTo>
                  <a:pt x="3329898" y="2096840"/>
                  <a:pt x="3332703" y="2073310"/>
                  <a:pt x="3336053" y="2049864"/>
                </a:cubicBezTo>
                <a:cubicBezTo>
                  <a:pt x="3346101" y="2053213"/>
                  <a:pt x="3358708" y="2052422"/>
                  <a:pt x="3366198" y="2059912"/>
                </a:cubicBezTo>
                <a:cubicBezTo>
                  <a:pt x="3373688" y="2067402"/>
                  <a:pt x="3376246" y="2079465"/>
                  <a:pt x="3376246" y="2090057"/>
                </a:cubicBezTo>
                <a:cubicBezTo>
                  <a:pt x="3376246" y="2215305"/>
                  <a:pt x="3396448" y="2190470"/>
                  <a:pt x="3336053" y="2230734"/>
                </a:cubicBezTo>
                <a:cubicBezTo>
                  <a:pt x="3342752" y="2240782"/>
                  <a:pt x="3350748" y="2250077"/>
                  <a:pt x="3356149" y="2260879"/>
                </a:cubicBezTo>
                <a:cubicBezTo>
                  <a:pt x="3360886" y="2270353"/>
                  <a:pt x="3365353" y="2280466"/>
                  <a:pt x="3366198" y="2291024"/>
                </a:cubicBezTo>
                <a:cubicBezTo>
                  <a:pt x="3372080" y="2364553"/>
                  <a:pt x="3371339" y="2438487"/>
                  <a:pt x="3376246" y="2512088"/>
                </a:cubicBezTo>
                <a:cubicBezTo>
                  <a:pt x="3378042" y="2539032"/>
                  <a:pt x="3381463" y="2565906"/>
                  <a:pt x="3386294" y="2592475"/>
                </a:cubicBezTo>
                <a:cubicBezTo>
                  <a:pt x="3388189" y="2602896"/>
                  <a:pt x="3393433" y="2612436"/>
                  <a:pt x="3396343" y="2622620"/>
                </a:cubicBezTo>
                <a:cubicBezTo>
                  <a:pt x="3400137" y="2635899"/>
                  <a:pt x="3402423" y="2649585"/>
                  <a:pt x="3406391" y="2662813"/>
                </a:cubicBezTo>
                <a:cubicBezTo>
                  <a:pt x="3412478" y="2683103"/>
                  <a:pt x="3421350" y="2702552"/>
                  <a:pt x="3426488" y="2723103"/>
                </a:cubicBezTo>
                <a:cubicBezTo>
                  <a:pt x="3429709" y="2735988"/>
                  <a:pt x="3439375" y="2779021"/>
                  <a:pt x="3446585" y="2793442"/>
                </a:cubicBezTo>
                <a:cubicBezTo>
                  <a:pt x="3451986" y="2804244"/>
                  <a:pt x="3461280" y="2812785"/>
                  <a:pt x="3466681" y="2823587"/>
                </a:cubicBezTo>
                <a:cubicBezTo>
                  <a:pt x="3471418" y="2833061"/>
                  <a:pt x="3470113" y="2845461"/>
                  <a:pt x="3476730" y="2853732"/>
                </a:cubicBezTo>
                <a:cubicBezTo>
                  <a:pt x="3484274" y="2863162"/>
                  <a:pt x="3496827" y="2867130"/>
                  <a:pt x="3506875" y="2873829"/>
                </a:cubicBezTo>
                <a:cubicBezTo>
                  <a:pt x="3513574" y="2883877"/>
                  <a:pt x="3518948" y="2894948"/>
                  <a:pt x="3526971" y="2903974"/>
                </a:cubicBezTo>
                <a:cubicBezTo>
                  <a:pt x="3577028" y="2960288"/>
                  <a:pt x="3571591" y="2953817"/>
                  <a:pt x="3617407" y="2984360"/>
                </a:cubicBezTo>
                <a:cubicBezTo>
                  <a:pt x="3636968" y="3043045"/>
                  <a:pt x="3612150" y="2989152"/>
                  <a:pt x="3657600" y="3034602"/>
                </a:cubicBezTo>
                <a:cubicBezTo>
                  <a:pt x="3724589" y="3101591"/>
                  <a:pt x="3627455" y="3031252"/>
                  <a:pt x="3707842" y="3084844"/>
                </a:cubicBezTo>
                <a:cubicBezTo>
                  <a:pt x="3714541" y="3094892"/>
                  <a:pt x="3715862" y="3114989"/>
                  <a:pt x="3727938" y="3114989"/>
                </a:cubicBezTo>
                <a:cubicBezTo>
                  <a:pt x="3738530" y="3114989"/>
                  <a:pt x="3739157" y="3095371"/>
                  <a:pt x="3737987" y="3084844"/>
                </a:cubicBezTo>
                <a:cubicBezTo>
                  <a:pt x="3735648" y="3063790"/>
                  <a:pt x="3721372" y="3045450"/>
                  <a:pt x="3717890" y="3024554"/>
                </a:cubicBezTo>
                <a:cubicBezTo>
                  <a:pt x="3716628" y="3016979"/>
                  <a:pt x="3705289" y="2939063"/>
                  <a:pt x="3697793" y="2924070"/>
                </a:cubicBezTo>
                <a:cubicBezTo>
                  <a:pt x="3686991" y="2902467"/>
                  <a:pt x="3657600" y="2863780"/>
                  <a:pt x="3657600" y="2863780"/>
                </a:cubicBezTo>
                <a:cubicBezTo>
                  <a:pt x="3660949" y="2847033"/>
                  <a:pt x="3663506" y="2830107"/>
                  <a:pt x="3667648" y="2813538"/>
                </a:cubicBezTo>
                <a:cubicBezTo>
                  <a:pt x="3670217" y="2803262"/>
                  <a:pt x="3681046" y="2793441"/>
                  <a:pt x="3677697" y="2783393"/>
                </a:cubicBezTo>
                <a:cubicBezTo>
                  <a:pt x="3670059" y="2760479"/>
                  <a:pt x="3650901" y="2743200"/>
                  <a:pt x="3637503" y="2723103"/>
                </a:cubicBezTo>
                <a:lnTo>
                  <a:pt x="3597310" y="2662813"/>
                </a:lnTo>
                <a:lnTo>
                  <a:pt x="3577213" y="2632668"/>
                </a:lnTo>
                <a:cubicBezTo>
                  <a:pt x="3573864" y="2622620"/>
                  <a:pt x="3565995" y="2613050"/>
                  <a:pt x="3567165" y="2602523"/>
                </a:cubicBezTo>
                <a:cubicBezTo>
                  <a:pt x="3569505" y="2581469"/>
                  <a:pt x="3587262" y="2542233"/>
                  <a:pt x="3587262" y="2542233"/>
                </a:cubicBezTo>
                <a:cubicBezTo>
                  <a:pt x="3590611" y="2508738"/>
                  <a:pt x="3586665" y="2473683"/>
                  <a:pt x="3597310" y="2441749"/>
                </a:cubicBezTo>
                <a:cubicBezTo>
                  <a:pt x="3601129" y="2430292"/>
                  <a:pt x="3616419" y="2426558"/>
                  <a:pt x="3627455" y="2421653"/>
                </a:cubicBezTo>
                <a:cubicBezTo>
                  <a:pt x="3646813" y="2413050"/>
                  <a:pt x="3687745" y="2401556"/>
                  <a:pt x="3687745" y="2401556"/>
                </a:cubicBezTo>
                <a:cubicBezTo>
                  <a:pt x="3759859" y="2353480"/>
                  <a:pt x="3730956" y="2378442"/>
                  <a:pt x="3778180" y="2331218"/>
                </a:cubicBezTo>
                <a:cubicBezTo>
                  <a:pt x="3788228" y="2334567"/>
                  <a:pt x="3800835" y="2333776"/>
                  <a:pt x="3808325" y="2341266"/>
                </a:cubicBezTo>
                <a:cubicBezTo>
                  <a:pt x="3825404" y="2358345"/>
                  <a:pt x="3825605" y="2393918"/>
                  <a:pt x="3848519" y="2401556"/>
                </a:cubicBezTo>
                <a:cubicBezTo>
                  <a:pt x="3901133" y="2419093"/>
                  <a:pt x="3868179" y="2410106"/>
                  <a:pt x="3949002" y="2421653"/>
                </a:cubicBezTo>
                <a:cubicBezTo>
                  <a:pt x="4021315" y="2469860"/>
                  <a:pt x="3932279" y="2401594"/>
                  <a:pt x="3999244" y="2502040"/>
                </a:cubicBezTo>
                <a:cubicBezTo>
                  <a:pt x="4026040" y="2542233"/>
                  <a:pt x="4009293" y="2525486"/>
                  <a:pt x="4049486" y="2552281"/>
                </a:cubicBezTo>
                <a:cubicBezTo>
                  <a:pt x="4056185" y="2562329"/>
                  <a:pt x="4058125" y="2578607"/>
                  <a:pt x="4069582" y="2582426"/>
                </a:cubicBezTo>
                <a:cubicBezTo>
                  <a:pt x="4111220" y="2596306"/>
                  <a:pt x="4112182" y="2565158"/>
                  <a:pt x="4119824" y="2542233"/>
                </a:cubicBezTo>
                <a:cubicBezTo>
                  <a:pt x="4116475" y="2508738"/>
                  <a:pt x="4120421" y="2473683"/>
                  <a:pt x="4109776" y="2441749"/>
                </a:cubicBezTo>
                <a:cubicBezTo>
                  <a:pt x="4105957" y="2430292"/>
                  <a:pt x="4086330" y="2431701"/>
                  <a:pt x="4079631" y="2421653"/>
                </a:cubicBezTo>
                <a:cubicBezTo>
                  <a:pt x="4071970" y="2410162"/>
                  <a:pt x="4073550" y="2394687"/>
                  <a:pt x="4069582" y="2381459"/>
                </a:cubicBezTo>
                <a:cubicBezTo>
                  <a:pt x="4063495" y="2361169"/>
                  <a:pt x="4054624" y="2341720"/>
                  <a:pt x="4049486" y="2321169"/>
                </a:cubicBezTo>
                <a:cubicBezTo>
                  <a:pt x="4046136" y="2307771"/>
                  <a:pt x="4042433" y="2294457"/>
                  <a:pt x="4039437" y="2280976"/>
                </a:cubicBezTo>
                <a:cubicBezTo>
                  <a:pt x="4035732" y="2264304"/>
                  <a:pt x="4033883" y="2247211"/>
                  <a:pt x="4029389" y="2230734"/>
                </a:cubicBezTo>
                <a:cubicBezTo>
                  <a:pt x="4023815" y="2210297"/>
                  <a:pt x="4021042" y="2188070"/>
                  <a:pt x="4009292" y="2170444"/>
                </a:cubicBezTo>
                <a:lnTo>
                  <a:pt x="3989196" y="2140299"/>
                </a:lnTo>
                <a:cubicBezTo>
                  <a:pt x="3985846" y="2103455"/>
                  <a:pt x="3990846" y="2064864"/>
                  <a:pt x="3979147" y="2029767"/>
                </a:cubicBezTo>
                <a:cubicBezTo>
                  <a:pt x="3975798" y="2019719"/>
                  <a:pt x="3959278" y="2022288"/>
                  <a:pt x="3949002" y="2019719"/>
                </a:cubicBezTo>
                <a:cubicBezTo>
                  <a:pt x="3814636" y="1986127"/>
                  <a:pt x="3899385" y="2013227"/>
                  <a:pt x="3828422" y="1989574"/>
                </a:cubicBezTo>
                <a:cubicBezTo>
                  <a:pt x="3720702" y="1917759"/>
                  <a:pt x="3884185" y="2029597"/>
                  <a:pt x="3768132" y="1939332"/>
                </a:cubicBezTo>
                <a:cubicBezTo>
                  <a:pt x="3749067" y="1924503"/>
                  <a:pt x="3727939" y="1912536"/>
                  <a:pt x="3707842" y="1899138"/>
                </a:cubicBezTo>
                <a:cubicBezTo>
                  <a:pt x="3697794" y="1892439"/>
                  <a:pt x="3689539" y="1881411"/>
                  <a:pt x="3677697" y="1879042"/>
                </a:cubicBezTo>
                <a:lnTo>
                  <a:pt x="3627455" y="1868993"/>
                </a:lnTo>
                <a:cubicBezTo>
                  <a:pt x="3523163" y="1799467"/>
                  <a:pt x="3684623" y="1905303"/>
                  <a:pt x="3557116" y="1828800"/>
                </a:cubicBezTo>
                <a:cubicBezTo>
                  <a:pt x="3536405" y="1816373"/>
                  <a:pt x="3496826" y="1788607"/>
                  <a:pt x="3496826" y="1788607"/>
                </a:cubicBezTo>
                <a:cubicBezTo>
                  <a:pt x="3472911" y="1716859"/>
                  <a:pt x="3494356" y="1740066"/>
                  <a:pt x="3446585" y="1708220"/>
                </a:cubicBezTo>
                <a:cubicBezTo>
                  <a:pt x="3379048" y="1618172"/>
                  <a:pt x="3414163" y="1646413"/>
                  <a:pt x="3356149" y="1607736"/>
                </a:cubicBezTo>
                <a:cubicBezTo>
                  <a:pt x="3352800" y="1597688"/>
                  <a:pt x="3350838" y="1587065"/>
                  <a:pt x="3346101" y="1577591"/>
                </a:cubicBezTo>
                <a:cubicBezTo>
                  <a:pt x="3340700" y="1566789"/>
                  <a:pt x="3330761" y="1558546"/>
                  <a:pt x="3326004" y="1547446"/>
                </a:cubicBezTo>
                <a:cubicBezTo>
                  <a:pt x="3315852" y="1523758"/>
                  <a:pt x="3308236" y="1453212"/>
                  <a:pt x="3305908" y="1436914"/>
                </a:cubicBezTo>
                <a:cubicBezTo>
                  <a:pt x="3311355" y="1409679"/>
                  <a:pt x="3311411" y="1376241"/>
                  <a:pt x="3336053" y="1356527"/>
                </a:cubicBezTo>
                <a:cubicBezTo>
                  <a:pt x="3344324" y="1349910"/>
                  <a:pt x="3356150" y="1349828"/>
                  <a:pt x="3366198" y="1346479"/>
                </a:cubicBezTo>
                <a:cubicBezTo>
                  <a:pt x="3376357" y="1331239"/>
                  <a:pt x="3396343" y="1306988"/>
                  <a:pt x="3396343" y="1286189"/>
                </a:cubicBezTo>
                <a:cubicBezTo>
                  <a:pt x="3396343" y="1275597"/>
                  <a:pt x="3389081" y="1266263"/>
                  <a:pt x="3386294" y="1256044"/>
                </a:cubicBezTo>
                <a:cubicBezTo>
                  <a:pt x="3379027" y="1229397"/>
                  <a:pt x="3374932" y="1201860"/>
                  <a:pt x="3366198" y="1175657"/>
                </a:cubicBezTo>
                <a:cubicBezTo>
                  <a:pt x="3359499" y="1155560"/>
                  <a:pt x="3351239" y="1135918"/>
                  <a:pt x="3346101" y="1115367"/>
                </a:cubicBezTo>
                <a:cubicBezTo>
                  <a:pt x="3314686" y="989704"/>
                  <a:pt x="3354838" y="1145948"/>
                  <a:pt x="3326004" y="1045029"/>
                </a:cubicBezTo>
                <a:cubicBezTo>
                  <a:pt x="3322210" y="1031750"/>
                  <a:pt x="3319750" y="1018114"/>
                  <a:pt x="3315956" y="1004835"/>
                </a:cubicBezTo>
                <a:cubicBezTo>
                  <a:pt x="3313046" y="994651"/>
                  <a:pt x="3308818" y="984874"/>
                  <a:pt x="3305908" y="974690"/>
                </a:cubicBezTo>
                <a:cubicBezTo>
                  <a:pt x="3275541" y="868409"/>
                  <a:pt x="3323510" y="1017449"/>
                  <a:pt x="3275763" y="874207"/>
                </a:cubicBezTo>
                <a:lnTo>
                  <a:pt x="3245618" y="783771"/>
                </a:lnTo>
                <a:lnTo>
                  <a:pt x="3225521" y="723481"/>
                </a:lnTo>
                <a:cubicBezTo>
                  <a:pt x="3222171" y="710083"/>
                  <a:pt x="3219440" y="696516"/>
                  <a:pt x="3215472" y="683288"/>
                </a:cubicBezTo>
                <a:cubicBezTo>
                  <a:pt x="3209385" y="662998"/>
                  <a:pt x="3200514" y="643549"/>
                  <a:pt x="3195376" y="622998"/>
                </a:cubicBezTo>
                <a:cubicBezTo>
                  <a:pt x="3189342" y="598864"/>
                  <a:pt x="3186915" y="570006"/>
                  <a:pt x="3165231" y="552659"/>
                </a:cubicBezTo>
                <a:cubicBezTo>
                  <a:pt x="3156960" y="546042"/>
                  <a:pt x="3145134" y="545960"/>
                  <a:pt x="3135086" y="542611"/>
                </a:cubicBezTo>
                <a:cubicBezTo>
                  <a:pt x="3125038" y="535912"/>
                  <a:pt x="3117018" y="522514"/>
                  <a:pt x="3104941" y="522514"/>
                </a:cubicBezTo>
                <a:cubicBezTo>
                  <a:pt x="3074797" y="522514"/>
                  <a:pt x="3071446" y="559359"/>
                  <a:pt x="3054699" y="572756"/>
                </a:cubicBezTo>
                <a:cubicBezTo>
                  <a:pt x="3046428" y="579373"/>
                  <a:pt x="3034602" y="579455"/>
                  <a:pt x="3024554" y="582804"/>
                </a:cubicBezTo>
                <a:cubicBezTo>
                  <a:pt x="2938162" y="640400"/>
                  <a:pt x="3047468" y="571347"/>
                  <a:pt x="2964264" y="612949"/>
                </a:cubicBezTo>
                <a:cubicBezTo>
                  <a:pt x="2953462" y="618350"/>
                  <a:pt x="2944167" y="626347"/>
                  <a:pt x="2934119" y="633046"/>
                </a:cubicBezTo>
                <a:cubicBezTo>
                  <a:pt x="2853729" y="579452"/>
                  <a:pt x="2950870" y="649796"/>
                  <a:pt x="2883877" y="582804"/>
                </a:cubicBezTo>
                <a:cubicBezTo>
                  <a:pt x="2872035" y="570962"/>
                  <a:pt x="2857081" y="562707"/>
                  <a:pt x="2843683" y="552659"/>
                </a:cubicBezTo>
                <a:cubicBezTo>
                  <a:pt x="2818427" y="476889"/>
                  <a:pt x="2852496" y="570285"/>
                  <a:pt x="2813538" y="492369"/>
                </a:cubicBezTo>
                <a:cubicBezTo>
                  <a:pt x="2771936" y="409165"/>
                  <a:pt x="2840989" y="518471"/>
                  <a:pt x="2783393" y="432079"/>
                </a:cubicBezTo>
                <a:cubicBezTo>
                  <a:pt x="2780044" y="422031"/>
                  <a:pt x="2775643" y="412274"/>
                  <a:pt x="2773345" y="401934"/>
                </a:cubicBezTo>
                <a:cubicBezTo>
                  <a:pt x="2768925" y="382045"/>
                  <a:pt x="2778949" y="354687"/>
                  <a:pt x="2763297" y="341644"/>
                </a:cubicBezTo>
                <a:cubicBezTo>
                  <a:pt x="2750177" y="330710"/>
                  <a:pt x="2729802" y="348343"/>
                  <a:pt x="2713055" y="351692"/>
                </a:cubicBezTo>
                <a:cubicBezTo>
                  <a:pt x="2696964" y="375828"/>
                  <a:pt x="2688110" y="383380"/>
                  <a:pt x="2682910" y="411982"/>
                </a:cubicBezTo>
                <a:cubicBezTo>
                  <a:pt x="2678080" y="438551"/>
                  <a:pt x="2688348" y="470246"/>
                  <a:pt x="2672862" y="492369"/>
                </a:cubicBezTo>
                <a:cubicBezTo>
                  <a:pt x="2660714" y="509724"/>
                  <a:pt x="2632668" y="505767"/>
                  <a:pt x="2612571" y="512466"/>
                </a:cubicBezTo>
                <a:lnTo>
                  <a:pt x="2582426" y="522514"/>
                </a:lnTo>
                <a:cubicBezTo>
                  <a:pt x="2552281" y="519165"/>
                  <a:pt x="2521732" y="518414"/>
                  <a:pt x="2491991" y="512466"/>
                </a:cubicBezTo>
                <a:cubicBezTo>
                  <a:pt x="2441768" y="502421"/>
                  <a:pt x="2441740" y="492367"/>
                  <a:pt x="2401556" y="482321"/>
                </a:cubicBezTo>
                <a:cubicBezTo>
                  <a:pt x="2388158" y="478972"/>
                  <a:pt x="2374591" y="476241"/>
                  <a:pt x="2361363" y="472273"/>
                </a:cubicBezTo>
                <a:cubicBezTo>
                  <a:pt x="2341072" y="466186"/>
                  <a:pt x="2301072" y="452176"/>
                  <a:pt x="2301072" y="452176"/>
                </a:cubicBezTo>
                <a:cubicBezTo>
                  <a:pt x="2280975" y="455525"/>
                  <a:pt x="2259589" y="454388"/>
                  <a:pt x="2240782" y="462224"/>
                </a:cubicBezTo>
                <a:cubicBezTo>
                  <a:pt x="2218487" y="471514"/>
                  <a:pt x="2200589" y="489020"/>
                  <a:pt x="2180492" y="502418"/>
                </a:cubicBezTo>
                <a:cubicBezTo>
                  <a:pt x="2170444" y="509117"/>
                  <a:pt x="2162063" y="519585"/>
                  <a:pt x="2150347" y="522514"/>
                </a:cubicBezTo>
                <a:cubicBezTo>
                  <a:pt x="2093585" y="536706"/>
                  <a:pt x="2123696" y="529855"/>
                  <a:pt x="2059912" y="542611"/>
                </a:cubicBezTo>
                <a:cubicBezTo>
                  <a:pt x="1988131" y="590464"/>
                  <a:pt x="2023054" y="588662"/>
                  <a:pt x="1959429" y="572756"/>
                </a:cubicBezTo>
                <a:cubicBezTo>
                  <a:pt x="1931927" y="554421"/>
                  <a:pt x="1923290" y="554247"/>
                  <a:pt x="1909187" y="522514"/>
                </a:cubicBezTo>
                <a:cubicBezTo>
                  <a:pt x="1900584" y="503156"/>
                  <a:pt x="1889090" y="462224"/>
                  <a:pt x="1889090" y="462224"/>
                </a:cubicBezTo>
                <a:cubicBezTo>
                  <a:pt x="1885741" y="428730"/>
                  <a:pt x="1881440" y="395317"/>
                  <a:pt x="1879042" y="361741"/>
                </a:cubicBezTo>
                <a:cubicBezTo>
                  <a:pt x="1874740" y="301511"/>
                  <a:pt x="1880835" y="240081"/>
                  <a:pt x="1868993" y="180870"/>
                </a:cubicBezTo>
                <a:cubicBezTo>
                  <a:pt x="1866625" y="169028"/>
                  <a:pt x="1849650" y="166175"/>
                  <a:pt x="1838848" y="160774"/>
                </a:cubicBezTo>
                <a:cubicBezTo>
                  <a:pt x="1829374" y="156037"/>
                  <a:pt x="1818177" y="155462"/>
                  <a:pt x="1808703" y="150725"/>
                </a:cubicBezTo>
                <a:cubicBezTo>
                  <a:pt x="1797901" y="145324"/>
                  <a:pt x="1789658" y="135386"/>
                  <a:pt x="1778558" y="130629"/>
                </a:cubicBezTo>
                <a:cubicBezTo>
                  <a:pt x="1765865" y="125189"/>
                  <a:pt x="1751644" y="124374"/>
                  <a:pt x="1738365" y="120580"/>
                </a:cubicBezTo>
                <a:cubicBezTo>
                  <a:pt x="1728181" y="117670"/>
                  <a:pt x="1718268" y="113881"/>
                  <a:pt x="1708220" y="110532"/>
                </a:cubicBezTo>
                <a:cubicBezTo>
                  <a:pt x="1619922" y="51666"/>
                  <a:pt x="1671963" y="72741"/>
                  <a:pt x="1547446" y="60290"/>
                </a:cubicBezTo>
                <a:lnTo>
                  <a:pt x="1487156" y="40193"/>
                </a:lnTo>
                <a:cubicBezTo>
                  <a:pt x="1477108" y="36844"/>
                  <a:pt x="1467287" y="32714"/>
                  <a:pt x="1457011" y="30145"/>
                </a:cubicBezTo>
                <a:cubicBezTo>
                  <a:pt x="1443613" y="26796"/>
                  <a:pt x="1430046" y="24065"/>
                  <a:pt x="1416818" y="20097"/>
                </a:cubicBezTo>
                <a:cubicBezTo>
                  <a:pt x="1396527" y="14010"/>
                  <a:pt x="1356527" y="0"/>
                  <a:pt x="1356527" y="0"/>
                </a:cubicBezTo>
                <a:cubicBezTo>
                  <a:pt x="1346479" y="3349"/>
                  <a:pt x="1332538" y="1429"/>
                  <a:pt x="1326382" y="10048"/>
                </a:cubicBezTo>
                <a:cubicBezTo>
                  <a:pt x="1239498" y="131686"/>
                  <a:pt x="1353935" y="24269"/>
                  <a:pt x="1286189" y="100484"/>
                </a:cubicBezTo>
                <a:cubicBezTo>
                  <a:pt x="1264881" y="124456"/>
                  <a:pt x="1229355" y="164070"/>
                  <a:pt x="1195754" y="180870"/>
                </a:cubicBezTo>
                <a:cubicBezTo>
                  <a:pt x="1186280" y="185607"/>
                  <a:pt x="1176057" y="189178"/>
                  <a:pt x="1165609" y="190919"/>
                </a:cubicBezTo>
                <a:cubicBezTo>
                  <a:pt x="1135691" y="195905"/>
                  <a:pt x="1105319" y="197618"/>
                  <a:pt x="1075174" y="200967"/>
                </a:cubicBezTo>
                <a:cubicBezTo>
                  <a:pt x="1001782" y="225431"/>
                  <a:pt x="1035435" y="215926"/>
                  <a:pt x="974690" y="231112"/>
                </a:cubicBezTo>
                <a:cubicBezTo>
                  <a:pt x="964642" y="237811"/>
                  <a:pt x="950946" y="240968"/>
                  <a:pt x="944545" y="251209"/>
                </a:cubicBezTo>
                <a:cubicBezTo>
                  <a:pt x="933318" y="269173"/>
                  <a:pt x="924448" y="311499"/>
                  <a:pt x="924448" y="311499"/>
                </a:cubicBezTo>
                <a:cubicBezTo>
                  <a:pt x="927798" y="341644"/>
                  <a:pt x="924132" y="373430"/>
                  <a:pt x="934497" y="401934"/>
                </a:cubicBezTo>
                <a:cubicBezTo>
                  <a:pt x="938624" y="413284"/>
                  <a:pt x="956103" y="413491"/>
                  <a:pt x="964642" y="422031"/>
                </a:cubicBezTo>
                <a:cubicBezTo>
                  <a:pt x="973181" y="430570"/>
                  <a:pt x="979833" y="441140"/>
                  <a:pt x="984738" y="452176"/>
                </a:cubicBezTo>
                <a:cubicBezTo>
                  <a:pt x="993341" y="471534"/>
                  <a:pt x="1004835" y="512466"/>
                  <a:pt x="1004835" y="512466"/>
                </a:cubicBezTo>
                <a:cubicBezTo>
                  <a:pt x="1001486" y="522514"/>
                  <a:pt x="997697" y="532427"/>
                  <a:pt x="994787" y="542611"/>
                </a:cubicBezTo>
                <a:cubicBezTo>
                  <a:pt x="990993" y="555890"/>
                  <a:pt x="992399" y="571313"/>
                  <a:pt x="984738" y="582804"/>
                </a:cubicBezTo>
                <a:cubicBezTo>
                  <a:pt x="978039" y="592852"/>
                  <a:pt x="965693" y="598144"/>
                  <a:pt x="954593" y="602901"/>
                </a:cubicBezTo>
                <a:cubicBezTo>
                  <a:pt x="941900" y="608341"/>
                  <a:pt x="927679" y="609155"/>
                  <a:pt x="914400" y="612949"/>
                </a:cubicBezTo>
                <a:cubicBezTo>
                  <a:pt x="904216" y="615859"/>
                  <a:pt x="894439" y="620088"/>
                  <a:pt x="884255" y="622998"/>
                </a:cubicBezTo>
                <a:cubicBezTo>
                  <a:pt x="870976" y="626792"/>
                  <a:pt x="857290" y="629078"/>
                  <a:pt x="844062" y="633046"/>
                </a:cubicBezTo>
                <a:cubicBezTo>
                  <a:pt x="823771" y="639133"/>
                  <a:pt x="803868" y="646444"/>
                  <a:pt x="783771" y="653143"/>
                </a:cubicBezTo>
                <a:lnTo>
                  <a:pt x="753626" y="663191"/>
                </a:lnTo>
                <a:cubicBezTo>
                  <a:pt x="743578" y="666541"/>
                  <a:pt x="732294" y="667365"/>
                  <a:pt x="723481" y="673240"/>
                </a:cubicBezTo>
                <a:cubicBezTo>
                  <a:pt x="675711" y="705086"/>
                  <a:pt x="704792" y="689518"/>
                  <a:pt x="633046" y="713433"/>
                </a:cubicBezTo>
                <a:cubicBezTo>
                  <a:pt x="622998" y="716782"/>
                  <a:pt x="613469" y="722776"/>
                  <a:pt x="602901" y="723481"/>
                </a:cubicBezTo>
                <a:lnTo>
                  <a:pt x="452176" y="733530"/>
                </a:lnTo>
                <a:lnTo>
                  <a:pt x="361741" y="763675"/>
                </a:lnTo>
                <a:lnTo>
                  <a:pt x="331596" y="773723"/>
                </a:lnTo>
                <a:cubicBezTo>
                  <a:pt x="321548" y="777072"/>
                  <a:pt x="311727" y="781202"/>
                  <a:pt x="301451" y="783771"/>
                </a:cubicBezTo>
                <a:lnTo>
                  <a:pt x="261257" y="793820"/>
                </a:lnTo>
                <a:cubicBezTo>
                  <a:pt x="247859" y="790470"/>
                  <a:pt x="234292" y="787739"/>
                  <a:pt x="221064" y="783771"/>
                </a:cubicBezTo>
                <a:cubicBezTo>
                  <a:pt x="200774" y="777684"/>
                  <a:pt x="160774" y="763675"/>
                  <a:pt x="160774" y="763675"/>
                </a:cubicBezTo>
                <a:cubicBezTo>
                  <a:pt x="146552" y="749453"/>
                  <a:pt x="126659" y="720573"/>
                  <a:pt x="100483" y="723481"/>
                </a:cubicBezTo>
                <a:cubicBezTo>
                  <a:pt x="79429" y="725820"/>
                  <a:pt x="40193" y="743578"/>
                  <a:pt x="40193" y="743578"/>
                </a:cubicBezTo>
                <a:cubicBezTo>
                  <a:pt x="33494" y="753626"/>
                  <a:pt x="24854" y="762623"/>
                  <a:pt x="20097" y="773723"/>
                </a:cubicBezTo>
                <a:cubicBezTo>
                  <a:pt x="14657" y="786416"/>
                  <a:pt x="16224" y="801564"/>
                  <a:pt x="10048" y="813916"/>
                </a:cubicBezTo>
                <a:cubicBezTo>
                  <a:pt x="8550" y="816912"/>
                  <a:pt x="3349" y="813916"/>
                  <a:pt x="0" y="813916"/>
                </a:cubicBezTo>
              </a:path>
            </a:pathLst>
          </a:custGeom>
          <a:solidFill>
            <a:srgbClr val="00B050">
              <a:alpha val="69000"/>
            </a:srgb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0292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উত্তর-পূর্বাঞ্চল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 rot="17954590">
            <a:off x="2990827" y="200844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উত্তর-পশ্চিমাঞ্চল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86200" y="4648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দক্ষিণাঞ্চল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2116603" y="2729180"/>
            <a:ext cx="6477000" cy="1323439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অঞ্চলসমূহ</a:t>
            </a:r>
            <a:r>
              <a:rPr lang="en-US" sz="4000" b="1" dirty="0" smtClean="0">
                <a:solidFill>
                  <a:srgbClr val="00330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বিস্তৃতি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5100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3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9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5" grpId="0"/>
      <p:bldP spid="16" grpId="0"/>
      <p:bldP spid="17" grpId="0"/>
      <p:bldP spid="1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51984"/>
            <a:ext cx="8610600" cy="1815882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bn-IN" sz="2800" dirty="0" smtClean="0">
                <a:solidFill>
                  <a:srgbClr val="00B050"/>
                </a:solidFill>
              </a:rPr>
              <a:t> </a:t>
            </a:r>
            <a:r>
              <a:rPr lang="bn-IN" sz="4800" dirty="0" smtClean="0">
                <a:solidFill>
                  <a:srgbClr val="00B050"/>
                </a:solidFill>
              </a:rPr>
              <a:t>একক কাজঃ </a:t>
            </a:r>
            <a:r>
              <a:rPr lang="bn-IN" sz="4000" dirty="0" smtClean="0">
                <a:solidFill>
                  <a:srgbClr val="00B050"/>
                </a:solidFill>
              </a:rPr>
              <a:t>                                                                                                             </a:t>
            </a:r>
            <a:r>
              <a:rPr lang="bn-IN" sz="2400" dirty="0" smtClean="0">
                <a:solidFill>
                  <a:srgbClr val="00B050"/>
                </a:solidFill>
              </a:rPr>
              <a:t>সময়ঃ ০৫ মিনিট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0785" y="2193909"/>
            <a:ext cx="8610600" cy="4401205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/>
              <a:t>আবহাওয়া জলবায়ু বলতে কি বুঝ?</a:t>
            </a:r>
          </a:p>
          <a:p>
            <a:endParaRPr lang="bn-IN" sz="4000" dirty="0"/>
          </a:p>
          <a:p>
            <a:endParaRPr lang="bn-IN" sz="4000" dirty="0" smtClean="0"/>
          </a:p>
          <a:p>
            <a:endParaRPr lang="bn-IN" sz="4000" dirty="0"/>
          </a:p>
          <a:p>
            <a:endParaRPr lang="bn-IN" sz="4000" dirty="0" smtClean="0"/>
          </a:p>
          <a:p>
            <a:endParaRPr lang="bn-IN" sz="4000" dirty="0"/>
          </a:p>
          <a:p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8714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7"/>
          <p:cNvGrpSpPr/>
          <p:nvPr/>
        </p:nvGrpSpPr>
        <p:grpSpPr>
          <a:xfrm>
            <a:off x="1905000" y="0"/>
            <a:ext cx="6172200" cy="6858000"/>
            <a:chOff x="1905000" y="0"/>
            <a:chExt cx="6172200" cy="6858000"/>
          </a:xfrm>
        </p:grpSpPr>
        <p:pic>
          <p:nvPicPr>
            <p:cNvPr id="3" name="Picture 2" descr="C:\Users\Lab-7\Desktop\Lesson Plan\Picture\Bangladesh.jpg"/>
            <p:cNvPicPr>
              <a:picLocks noChangeAspect="1" noChangeArrowheads="1"/>
            </p:cNvPicPr>
            <p:nvPr/>
          </p:nvPicPr>
          <p:blipFill>
            <a:blip r:embed="rId2" cstate="print">
              <a:biLevel thresh="75000"/>
            </a:blip>
            <a:srcRect/>
            <a:stretch>
              <a:fillRect/>
            </a:stretch>
          </p:blipFill>
          <p:spPr bwMode="auto">
            <a:xfrm>
              <a:off x="2400300" y="0"/>
              <a:ext cx="5143500" cy="6858000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7239000" y="27432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5257800" y="609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1905000" y="2895600"/>
              <a:ext cx="7620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(</a:t>
              </a:r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ভারত</a:t>
              </a:r>
              <a:r>
                <a:rPr lang="en-US" sz="1400" dirty="0" smtClean="0">
                  <a:latin typeface="NikoshBAN" pitchFamily="2" charset="0"/>
                  <a:cs typeface="NikoshBAN" pitchFamily="2" charset="0"/>
                </a:rPr>
                <a:t>)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953000" y="5867400"/>
              <a:ext cx="12192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বঙ্গোপসাগর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9182969">
              <a:off x="7086600" y="6279177"/>
              <a:ext cx="990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 smtClean="0">
                  <a:latin typeface="NikoshBAN" pitchFamily="2" charset="0"/>
                  <a:cs typeface="NikoshBAN" pitchFamily="2" charset="0"/>
                </a:rPr>
                <a:t>মায়ানমার</a:t>
              </a:r>
              <a:endParaRPr lang="en-US" sz="14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3648" y="6305550"/>
            <a:ext cx="457200" cy="47625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4249458" y="1651283"/>
            <a:ext cx="3256661" cy="4034849"/>
          </a:xfrm>
          <a:custGeom>
            <a:avLst/>
            <a:gdLst>
              <a:gd name="connsiteX0" fmla="*/ 674234 w 3256661"/>
              <a:gd name="connsiteY0" fmla="*/ 16743 h 4034849"/>
              <a:gd name="connsiteX1" fmla="*/ 623993 w 3256661"/>
              <a:gd name="connsiteY1" fmla="*/ 66985 h 4034849"/>
              <a:gd name="connsiteX2" fmla="*/ 603896 w 3256661"/>
              <a:gd name="connsiteY2" fmla="*/ 97130 h 4034849"/>
              <a:gd name="connsiteX3" fmla="*/ 573751 w 3256661"/>
              <a:gd name="connsiteY3" fmla="*/ 117227 h 4034849"/>
              <a:gd name="connsiteX4" fmla="*/ 483316 w 3256661"/>
              <a:gd name="connsiteY4" fmla="*/ 197614 h 4034849"/>
              <a:gd name="connsiteX5" fmla="*/ 453171 w 3256661"/>
              <a:gd name="connsiteY5" fmla="*/ 207662 h 4034849"/>
              <a:gd name="connsiteX6" fmla="*/ 412977 w 3256661"/>
              <a:gd name="connsiteY6" fmla="*/ 267952 h 4034849"/>
              <a:gd name="connsiteX7" fmla="*/ 392880 w 3256661"/>
              <a:gd name="connsiteY7" fmla="*/ 298097 h 4034849"/>
              <a:gd name="connsiteX8" fmla="*/ 372784 w 3256661"/>
              <a:gd name="connsiteY8" fmla="*/ 368436 h 4034849"/>
              <a:gd name="connsiteX9" fmla="*/ 362735 w 3256661"/>
              <a:gd name="connsiteY9" fmla="*/ 398581 h 4034849"/>
              <a:gd name="connsiteX10" fmla="*/ 322542 w 3256661"/>
              <a:gd name="connsiteY10" fmla="*/ 458871 h 4034849"/>
              <a:gd name="connsiteX11" fmla="*/ 272300 w 3256661"/>
              <a:gd name="connsiteY11" fmla="*/ 519161 h 4034849"/>
              <a:gd name="connsiteX12" fmla="*/ 242155 w 3256661"/>
              <a:gd name="connsiteY12" fmla="*/ 529209 h 4034849"/>
              <a:gd name="connsiteX13" fmla="*/ 212010 w 3256661"/>
              <a:gd name="connsiteY13" fmla="*/ 549306 h 4034849"/>
              <a:gd name="connsiteX14" fmla="*/ 141672 w 3256661"/>
              <a:gd name="connsiteY14" fmla="*/ 579451 h 4034849"/>
              <a:gd name="connsiteX15" fmla="*/ 111527 w 3256661"/>
              <a:gd name="connsiteY15" fmla="*/ 639741 h 4034849"/>
              <a:gd name="connsiteX16" fmla="*/ 131623 w 3256661"/>
              <a:gd name="connsiteY16" fmla="*/ 700031 h 4034849"/>
              <a:gd name="connsiteX17" fmla="*/ 141672 w 3256661"/>
              <a:gd name="connsiteY17" fmla="*/ 750273 h 4034849"/>
              <a:gd name="connsiteX18" fmla="*/ 131623 w 3256661"/>
              <a:gd name="connsiteY18" fmla="*/ 951240 h 4034849"/>
              <a:gd name="connsiteX19" fmla="*/ 121575 w 3256661"/>
              <a:gd name="connsiteY19" fmla="*/ 991433 h 4034849"/>
              <a:gd name="connsiteX20" fmla="*/ 111527 w 3256661"/>
              <a:gd name="connsiteY20" fmla="*/ 1041675 h 4034849"/>
              <a:gd name="connsiteX21" fmla="*/ 101478 w 3256661"/>
              <a:gd name="connsiteY21" fmla="*/ 1112014 h 4034849"/>
              <a:gd name="connsiteX22" fmla="*/ 71333 w 3256661"/>
              <a:gd name="connsiteY22" fmla="*/ 1132110 h 4034849"/>
              <a:gd name="connsiteX23" fmla="*/ 51237 w 3256661"/>
              <a:gd name="connsiteY23" fmla="*/ 1192401 h 4034849"/>
              <a:gd name="connsiteX24" fmla="*/ 31140 w 3256661"/>
              <a:gd name="connsiteY24" fmla="*/ 1403416 h 4034849"/>
              <a:gd name="connsiteX25" fmla="*/ 81382 w 3256661"/>
              <a:gd name="connsiteY25" fmla="*/ 1574238 h 4034849"/>
              <a:gd name="connsiteX26" fmla="*/ 111527 w 3256661"/>
              <a:gd name="connsiteY26" fmla="*/ 1604383 h 4034849"/>
              <a:gd name="connsiteX27" fmla="*/ 131623 w 3256661"/>
              <a:gd name="connsiteY27" fmla="*/ 1634528 h 4034849"/>
              <a:gd name="connsiteX28" fmla="*/ 161768 w 3256661"/>
              <a:gd name="connsiteY28" fmla="*/ 1654625 h 4034849"/>
              <a:gd name="connsiteX29" fmla="*/ 181865 w 3256661"/>
              <a:gd name="connsiteY29" fmla="*/ 1684770 h 4034849"/>
              <a:gd name="connsiteX30" fmla="*/ 191913 w 3256661"/>
              <a:gd name="connsiteY30" fmla="*/ 1714915 h 4034849"/>
              <a:gd name="connsiteX31" fmla="*/ 222058 w 3256661"/>
              <a:gd name="connsiteY31" fmla="*/ 1724963 h 4034849"/>
              <a:gd name="connsiteX32" fmla="*/ 252204 w 3256661"/>
              <a:gd name="connsiteY32" fmla="*/ 1745060 h 4034849"/>
              <a:gd name="connsiteX33" fmla="*/ 342639 w 3256661"/>
              <a:gd name="connsiteY33" fmla="*/ 1785253 h 4034849"/>
              <a:gd name="connsiteX34" fmla="*/ 423026 w 3256661"/>
              <a:gd name="connsiteY34" fmla="*/ 1875688 h 4034849"/>
              <a:gd name="connsiteX35" fmla="*/ 543606 w 3256661"/>
              <a:gd name="connsiteY35" fmla="*/ 1956075 h 4034849"/>
              <a:gd name="connsiteX36" fmla="*/ 573751 w 3256661"/>
              <a:gd name="connsiteY36" fmla="*/ 1976172 h 4034849"/>
              <a:gd name="connsiteX37" fmla="*/ 603896 w 3256661"/>
              <a:gd name="connsiteY37" fmla="*/ 1996269 h 4034849"/>
              <a:gd name="connsiteX38" fmla="*/ 734524 w 3256661"/>
              <a:gd name="connsiteY38" fmla="*/ 2026414 h 4034849"/>
              <a:gd name="connsiteX39" fmla="*/ 764669 w 3256661"/>
              <a:gd name="connsiteY39" fmla="*/ 2056559 h 4034849"/>
              <a:gd name="connsiteX40" fmla="*/ 885250 w 3256661"/>
              <a:gd name="connsiteY40" fmla="*/ 2076655 h 4034849"/>
              <a:gd name="connsiteX41" fmla="*/ 955588 w 3256661"/>
              <a:gd name="connsiteY41" fmla="*/ 2096752 h 4034849"/>
              <a:gd name="connsiteX42" fmla="*/ 1005830 w 3256661"/>
              <a:gd name="connsiteY42" fmla="*/ 2106801 h 4034849"/>
              <a:gd name="connsiteX43" fmla="*/ 1046023 w 3256661"/>
              <a:gd name="connsiteY43" fmla="*/ 2116849 h 4034849"/>
              <a:gd name="connsiteX44" fmla="*/ 1116362 w 3256661"/>
              <a:gd name="connsiteY44" fmla="*/ 2197236 h 4034849"/>
              <a:gd name="connsiteX45" fmla="*/ 1086217 w 3256661"/>
              <a:gd name="connsiteY45" fmla="*/ 2398203 h 4034849"/>
              <a:gd name="connsiteX46" fmla="*/ 1106313 w 3256661"/>
              <a:gd name="connsiteY46" fmla="*/ 2478590 h 4034849"/>
              <a:gd name="connsiteX47" fmla="*/ 1116362 w 3256661"/>
              <a:gd name="connsiteY47" fmla="*/ 2508735 h 4034849"/>
              <a:gd name="connsiteX48" fmla="*/ 1146507 w 3256661"/>
              <a:gd name="connsiteY48" fmla="*/ 2538880 h 4034849"/>
              <a:gd name="connsiteX49" fmla="*/ 1166604 w 3256661"/>
              <a:gd name="connsiteY49" fmla="*/ 2569025 h 4034849"/>
              <a:gd name="connsiteX50" fmla="*/ 1267087 w 3256661"/>
              <a:gd name="connsiteY50" fmla="*/ 2558976 h 4034849"/>
              <a:gd name="connsiteX51" fmla="*/ 1287184 w 3256661"/>
              <a:gd name="connsiteY51" fmla="*/ 2528831 h 4034849"/>
              <a:gd name="connsiteX52" fmla="*/ 1347474 w 3256661"/>
              <a:gd name="connsiteY52" fmla="*/ 2488638 h 4034849"/>
              <a:gd name="connsiteX53" fmla="*/ 1367571 w 3256661"/>
              <a:gd name="connsiteY53" fmla="*/ 2458493 h 4034849"/>
              <a:gd name="connsiteX54" fmla="*/ 1508247 w 3256661"/>
              <a:gd name="connsiteY54" fmla="*/ 2428348 h 4034849"/>
              <a:gd name="connsiteX55" fmla="*/ 1638876 w 3256661"/>
              <a:gd name="connsiteY55" fmla="*/ 2438396 h 4034849"/>
              <a:gd name="connsiteX56" fmla="*/ 1658973 w 3256661"/>
              <a:gd name="connsiteY56" fmla="*/ 2478590 h 4034849"/>
              <a:gd name="connsiteX57" fmla="*/ 1739360 w 3256661"/>
              <a:gd name="connsiteY57" fmla="*/ 2508735 h 4034849"/>
              <a:gd name="connsiteX58" fmla="*/ 1859940 w 3256661"/>
              <a:gd name="connsiteY58" fmla="*/ 2498686 h 4034849"/>
              <a:gd name="connsiteX59" fmla="*/ 1890085 w 3256661"/>
              <a:gd name="connsiteY59" fmla="*/ 2478590 h 4034849"/>
              <a:gd name="connsiteX60" fmla="*/ 1900133 w 3256661"/>
              <a:gd name="connsiteY60" fmla="*/ 2378106 h 4034849"/>
              <a:gd name="connsiteX61" fmla="*/ 1930278 w 3256661"/>
              <a:gd name="connsiteY61" fmla="*/ 2317816 h 4034849"/>
              <a:gd name="connsiteX62" fmla="*/ 1950375 w 3256661"/>
              <a:gd name="connsiteY62" fmla="*/ 2247477 h 4034849"/>
              <a:gd name="connsiteX63" fmla="*/ 1980520 w 3256661"/>
              <a:gd name="connsiteY63" fmla="*/ 2267574 h 4034849"/>
              <a:gd name="connsiteX64" fmla="*/ 1990568 w 3256661"/>
              <a:gd name="connsiteY64" fmla="*/ 2408251 h 4034849"/>
              <a:gd name="connsiteX65" fmla="*/ 2000617 w 3256661"/>
              <a:gd name="connsiteY65" fmla="*/ 2448444 h 4034849"/>
              <a:gd name="connsiteX66" fmla="*/ 2030762 w 3256661"/>
              <a:gd name="connsiteY66" fmla="*/ 2468541 h 4034849"/>
              <a:gd name="connsiteX67" fmla="*/ 2060907 w 3256661"/>
              <a:gd name="connsiteY67" fmla="*/ 2528831 h 4034849"/>
              <a:gd name="connsiteX68" fmla="*/ 2081004 w 3256661"/>
              <a:gd name="connsiteY68" fmla="*/ 2558976 h 4034849"/>
              <a:gd name="connsiteX69" fmla="*/ 2091052 w 3256661"/>
              <a:gd name="connsiteY69" fmla="*/ 2589121 h 4034849"/>
              <a:gd name="connsiteX70" fmla="*/ 2151342 w 3256661"/>
              <a:gd name="connsiteY70" fmla="*/ 2639363 h 4034849"/>
              <a:gd name="connsiteX71" fmla="*/ 2181487 w 3256661"/>
              <a:gd name="connsiteY71" fmla="*/ 2609218 h 4034849"/>
              <a:gd name="connsiteX72" fmla="*/ 2201584 w 3256661"/>
              <a:gd name="connsiteY72" fmla="*/ 2579073 h 4034849"/>
              <a:gd name="connsiteX73" fmla="*/ 2261874 w 3256661"/>
              <a:gd name="connsiteY73" fmla="*/ 2558976 h 4034849"/>
              <a:gd name="connsiteX74" fmla="*/ 2292019 w 3256661"/>
              <a:gd name="connsiteY74" fmla="*/ 2538880 h 4034849"/>
              <a:gd name="connsiteX75" fmla="*/ 2312116 w 3256661"/>
              <a:gd name="connsiteY75" fmla="*/ 2508735 h 4034849"/>
              <a:gd name="connsiteX76" fmla="*/ 2342261 w 3256661"/>
              <a:gd name="connsiteY76" fmla="*/ 2518783 h 4034849"/>
              <a:gd name="connsiteX77" fmla="*/ 2372406 w 3256661"/>
              <a:gd name="connsiteY77" fmla="*/ 2579073 h 4034849"/>
              <a:gd name="connsiteX78" fmla="*/ 2402551 w 3256661"/>
              <a:gd name="connsiteY78" fmla="*/ 2609218 h 4034849"/>
              <a:gd name="connsiteX79" fmla="*/ 2442744 w 3256661"/>
              <a:gd name="connsiteY79" fmla="*/ 2669508 h 4034849"/>
              <a:gd name="connsiteX80" fmla="*/ 2452793 w 3256661"/>
              <a:gd name="connsiteY80" fmla="*/ 2729798 h 4034849"/>
              <a:gd name="connsiteX81" fmla="*/ 2462841 w 3256661"/>
              <a:gd name="connsiteY81" fmla="*/ 2810185 h 4034849"/>
              <a:gd name="connsiteX82" fmla="*/ 2472889 w 3256661"/>
              <a:gd name="connsiteY82" fmla="*/ 2840330 h 4034849"/>
              <a:gd name="connsiteX83" fmla="*/ 2492986 w 3256661"/>
              <a:gd name="connsiteY83" fmla="*/ 2930765 h 4034849"/>
              <a:gd name="connsiteX84" fmla="*/ 2503034 w 3256661"/>
              <a:gd name="connsiteY84" fmla="*/ 2960910 h 4034849"/>
              <a:gd name="connsiteX85" fmla="*/ 2523131 w 3256661"/>
              <a:gd name="connsiteY85" fmla="*/ 2991055 h 4034849"/>
              <a:gd name="connsiteX86" fmla="*/ 2563324 w 3256661"/>
              <a:gd name="connsiteY86" fmla="*/ 3081491 h 4034849"/>
              <a:gd name="connsiteX87" fmla="*/ 2583421 w 3256661"/>
              <a:gd name="connsiteY87" fmla="*/ 3242264 h 4034849"/>
              <a:gd name="connsiteX88" fmla="*/ 2593469 w 3256661"/>
              <a:gd name="connsiteY88" fmla="*/ 3272409 h 4034849"/>
              <a:gd name="connsiteX89" fmla="*/ 2603518 w 3256661"/>
              <a:gd name="connsiteY89" fmla="*/ 3332699 h 4034849"/>
              <a:gd name="connsiteX90" fmla="*/ 2563324 w 3256661"/>
              <a:gd name="connsiteY90" fmla="*/ 3372893 h 4034849"/>
              <a:gd name="connsiteX91" fmla="*/ 2533179 w 3256661"/>
              <a:gd name="connsiteY91" fmla="*/ 3433183 h 4034849"/>
              <a:gd name="connsiteX92" fmla="*/ 2543228 w 3256661"/>
              <a:gd name="connsiteY92" fmla="*/ 3523618 h 4034849"/>
              <a:gd name="connsiteX93" fmla="*/ 2553276 w 3256661"/>
              <a:gd name="connsiteY93" fmla="*/ 3553763 h 4034849"/>
              <a:gd name="connsiteX94" fmla="*/ 2583421 w 3256661"/>
              <a:gd name="connsiteY94" fmla="*/ 3563812 h 4034849"/>
              <a:gd name="connsiteX95" fmla="*/ 2593469 w 3256661"/>
              <a:gd name="connsiteY95" fmla="*/ 3593957 h 4034849"/>
              <a:gd name="connsiteX96" fmla="*/ 2633663 w 3256661"/>
              <a:gd name="connsiteY96" fmla="*/ 3654247 h 4034849"/>
              <a:gd name="connsiteX97" fmla="*/ 2704001 w 3256661"/>
              <a:gd name="connsiteY97" fmla="*/ 3724585 h 4034849"/>
              <a:gd name="connsiteX98" fmla="*/ 2734146 w 3256661"/>
              <a:gd name="connsiteY98" fmla="*/ 3744682 h 4034849"/>
              <a:gd name="connsiteX99" fmla="*/ 2754243 w 3256661"/>
              <a:gd name="connsiteY99" fmla="*/ 3774827 h 4034849"/>
              <a:gd name="connsiteX100" fmla="*/ 2784388 w 3256661"/>
              <a:gd name="connsiteY100" fmla="*/ 3784875 h 4034849"/>
              <a:gd name="connsiteX101" fmla="*/ 2804485 w 3256661"/>
              <a:gd name="connsiteY101" fmla="*/ 3825069 h 4034849"/>
              <a:gd name="connsiteX102" fmla="*/ 2834630 w 3256661"/>
              <a:gd name="connsiteY102" fmla="*/ 3845165 h 4034849"/>
              <a:gd name="connsiteX103" fmla="*/ 2864775 w 3256661"/>
              <a:gd name="connsiteY103" fmla="*/ 3875310 h 4034849"/>
              <a:gd name="connsiteX104" fmla="*/ 2894920 w 3256661"/>
              <a:gd name="connsiteY104" fmla="*/ 3885359 h 4034849"/>
              <a:gd name="connsiteX105" fmla="*/ 2935113 w 3256661"/>
              <a:gd name="connsiteY105" fmla="*/ 3905455 h 4034849"/>
              <a:gd name="connsiteX106" fmla="*/ 2965258 w 3256661"/>
              <a:gd name="connsiteY106" fmla="*/ 3915504 h 4034849"/>
              <a:gd name="connsiteX107" fmla="*/ 3045645 w 3256661"/>
              <a:gd name="connsiteY107" fmla="*/ 3955697 h 4034849"/>
              <a:gd name="connsiteX108" fmla="*/ 3075790 w 3256661"/>
              <a:gd name="connsiteY108" fmla="*/ 3965746 h 4034849"/>
              <a:gd name="connsiteX109" fmla="*/ 3105935 w 3256661"/>
              <a:gd name="connsiteY109" fmla="*/ 3985842 h 4034849"/>
              <a:gd name="connsiteX110" fmla="*/ 3136080 w 3256661"/>
              <a:gd name="connsiteY110" fmla="*/ 3995891 h 4034849"/>
              <a:gd name="connsiteX111" fmla="*/ 3196371 w 3256661"/>
              <a:gd name="connsiteY111" fmla="*/ 4026036 h 4034849"/>
              <a:gd name="connsiteX112" fmla="*/ 3206419 w 3256661"/>
              <a:gd name="connsiteY112" fmla="*/ 3965746 h 4034849"/>
              <a:gd name="connsiteX113" fmla="*/ 3226516 w 3256661"/>
              <a:gd name="connsiteY113" fmla="*/ 3905455 h 4034849"/>
              <a:gd name="connsiteX114" fmla="*/ 3236564 w 3256661"/>
              <a:gd name="connsiteY114" fmla="*/ 3845165 h 4034849"/>
              <a:gd name="connsiteX115" fmla="*/ 3246612 w 3256661"/>
              <a:gd name="connsiteY115" fmla="*/ 3815020 h 4034849"/>
              <a:gd name="connsiteX116" fmla="*/ 3256661 w 3256661"/>
              <a:gd name="connsiteY116" fmla="*/ 3714537 h 4034849"/>
              <a:gd name="connsiteX117" fmla="*/ 3226516 w 3256661"/>
              <a:gd name="connsiteY117" fmla="*/ 3604005 h 4034849"/>
              <a:gd name="connsiteX118" fmla="*/ 3216467 w 3256661"/>
              <a:gd name="connsiteY118" fmla="*/ 3423135 h 4034849"/>
              <a:gd name="connsiteX119" fmla="*/ 3196371 w 3256661"/>
              <a:gd name="connsiteY119" fmla="*/ 3272409 h 4034849"/>
              <a:gd name="connsiteX120" fmla="*/ 3176274 w 3256661"/>
              <a:gd name="connsiteY120" fmla="*/ 3161877 h 4034849"/>
              <a:gd name="connsiteX121" fmla="*/ 3156177 w 3256661"/>
              <a:gd name="connsiteY121" fmla="*/ 3131732 h 4034849"/>
              <a:gd name="connsiteX122" fmla="*/ 3146129 w 3256661"/>
              <a:gd name="connsiteY122" fmla="*/ 3081491 h 4034849"/>
              <a:gd name="connsiteX123" fmla="*/ 3136080 w 3256661"/>
              <a:gd name="connsiteY123" fmla="*/ 3021201 h 4034849"/>
              <a:gd name="connsiteX124" fmla="*/ 3115984 w 3256661"/>
              <a:gd name="connsiteY124" fmla="*/ 2960910 h 4034849"/>
              <a:gd name="connsiteX125" fmla="*/ 3085839 w 3256661"/>
              <a:gd name="connsiteY125" fmla="*/ 2860427 h 4034849"/>
              <a:gd name="connsiteX126" fmla="*/ 3065742 w 3256661"/>
              <a:gd name="connsiteY126" fmla="*/ 2830282 h 4034849"/>
              <a:gd name="connsiteX127" fmla="*/ 3045645 w 3256661"/>
              <a:gd name="connsiteY127" fmla="*/ 2769992 h 4034849"/>
              <a:gd name="connsiteX128" fmla="*/ 3035597 w 3256661"/>
              <a:gd name="connsiteY128" fmla="*/ 2739847 h 4034849"/>
              <a:gd name="connsiteX129" fmla="*/ 2995404 w 3256661"/>
              <a:gd name="connsiteY129" fmla="*/ 2669508 h 4034849"/>
              <a:gd name="connsiteX130" fmla="*/ 2965258 w 3256661"/>
              <a:gd name="connsiteY130" fmla="*/ 2609218 h 4034849"/>
              <a:gd name="connsiteX131" fmla="*/ 2955210 w 3256661"/>
              <a:gd name="connsiteY131" fmla="*/ 2579073 h 4034849"/>
              <a:gd name="connsiteX132" fmla="*/ 2935113 w 3256661"/>
              <a:gd name="connsiteY132" fmla="*/ 2498686 h 4034849"/>
              <a:gd name="connsiteX133" fmla="*/ 2935113 w 3256661"/>
              <a:gd name="connsiteY133" fmla="*/ 2307768 h 4034849"/>
              <a:gd name="connsiteX134" fmla="*/ 2965258 w 3256661"/>
              <a:gd name="connsiteY134" fmla="*/ 2277622 h 4034849"/>
              <a:gd name="connsiteX135" fmla="*/ 2975307 w 3256661"/>
              <a:gd name="connsiteY135" fmla="*/ 2247477 h 4034849"/>
              <a:gd name="connsiteX136" fmla="*/ 2935113 w 3256661"/>
              <a:gd name="connsiteY136" fmla="*/ 2157042 h 4034849"/>
              <a:gd name="connsiteX137" fmla="*/ 2894920 w 3256661"/>
              <a:gd name="connsiteY137" fmla="*/ 1996269 h 4034849"/>
              <a:gd name="connsiteX138" fmla="*/ 2874823 w 3256661"/>
              <a:gd name="connsiteY138" fmla="*/ 1915882 h 4034849"/>
              <a:gd name="connsiteX139" fmla="*/ 2854727 w 3256661"/>
              <a:gd name="connsiteY139" fmla="*/ 1845543 h 4034849"/>
              <a:gd name="connsiteX140" fmla="*/ 2844678 w 3256661"/>
              <a:gd name="connsiteY140" fmla="*/ 1765157 h 4034849"/>
              <a:gd name="connsiteX141" fmla="*/ 2834630 w 3256661"/>
              <a:gd name="connsiteY141" fmla="*/ 1704866 h 4034849"/>
              <a:gd name="connsiteX142" fmla="*/ 2804485 w 3256661"/>
              <a:gd name="connsiteY142" fmla="*/ 1735012 h 4034849"/>
              <a:gd name="connsiteX143" fmla="*/ 2784388 w 3256661"/>
              <a:gd name="connsiteY143" fmla="*/ 1765157 h 4034849"/>
              <a:gd name="connsiteX144" fmla="*/ 2754243 w 3256661"/>
              <a:gd name="connsiteY144" fmla="*/ 1775205 h 4034849"/>
              <a:gd name="connsiteX145" fmla="*/ 2704001 w 3256661"/>
              <a:gd name="connsiteY145" fmla="*/ 1704866 h 4034849"/>
              <a:gd name="connsiteX146" fmla="*/ 2673856 w 3256661"/>
              <a:gd name="connsiteY146" fmla="*/ 1694818 h 4034849"/>
              <a:gd name="connsiteX147" fmla="*/ 2603518 w 3256661"/>
              <a:gd name="connsiteY147" fmla="*/ 1785253 h 4034849"/>
              <a:gd name="connsiteX148" fmla="*/ 2573373 w 3256661"/>
              <a:gd name="connsiteY148" fmla="*/ 1805350 h 4034849"/>
              <a:gd name="connsiteX149" fmla="*/ 2563324 w 3256661"/>
              <a:gd name="connsiteY149" fmla="*/ 1775205 h 4034849"/>
              <a:gd name="connsiteX150" fmla="*/ 2523131 w 3256661"/>
              <a:gd name="connsiteY150" fmla="*/ 1714915 h 4034849"/>
              <a:gd name="connsiteX151" fmla="*/ 2482938 w 3256661"/>
              <a:gd name="connsiteY151" fmla="*/ 1946027 h 4034849"/>
              <a:gd name="connsiteX152" fmla="*/ 2462841 w 3256661"/>
              <a:gd name="connsiteY152" fmla="*/ 2006317 h 4034849"/>
              <a:gd name="connsiteX153" fmla="*/ 2452793 w 3256661"/>
              <a:gd name="connsiteY153" fmla="*/ 2036462 h 4034849"/>
              <a:gd name="connsiteX154" fmla="*/ 2422647 w 3256661"/>
              <a:gd name="connsiteY154" fmla="*/ 2096752 h 4034849"/>
              <a:gd name="connsiteX155" fmla="*/ 2382454 w 3256661"/>
              <a:gd name="connsiteY155" fmla="*/ 2106801 h 4034849"/>
              <a:gd name="connsiteX156" fmla="*/ 2352309 w 3256661"/>
              <a:gd name="connsiteY156" fmla="*/ 2126897 h 4034849"/>
              <a:gd name="connsiteX157" fmla="*/ 2302067 w 3256661"/>
              <a:gd name="connsiteY157" fmla="*/ 2177139 h 4034849"/>
              <a:gd name="connsiteX158" fmla="*/ 2312116 w 3256661"/>
              <a:gd name="connsiteY158" fmla="*/ 2267574 h 4034849"/>
              <a:gd name="connsiteX159" fmla="*/ 2322164 w 3256661"/>
              <a:gd name="connsiteY159" fmla="*/ 2297719 h 4034849"/>
              <a:gd name="connsiteX160" fmla="*/ 2312116 w 3256661"/>
              <a:gd name="connsiteY160" fmla="*/ 2368058 h 4034849"/>
              <a:gd name="connsiteX161" fmla="*/ 2332212 w 3256661"/>
              <a:gd name="connsiteY161" fmla="*/ 2428348 h 4034849"/>
              <a:gd name="connsiteX162" fmla="*/ 2281971 w 3256661"/>
              <a:gd name="connsiteY162" fmla="*/ 2488638 h 4034849"/>
              <a:gd name="connsiteX163" fmla="*/ 2241777 w 3256661"/>
              <a:gd name="connsiteY163" fmla="*/ 2498686 h 4034849"/>
              <a:gd name="connsiteX164" fmla="*/ 2211632 w 3256661"/>
              <a:gd name="connsiteY164" fmla="*/ 2518783 h 4034849"/>
              <a:gd name="connsiteX165" fmla="*/ 2191535 w 3256661"/>
              <a:gd name="connsiteY165" fmla="*/ 2548928 h 4034849"/>
              <a:gd name="connsiteX166" fmla="*/ 2141294 w 3256661"/>
              <a:gd name="connsiteY166" fmla="*/ 2558976 h 4034849"/>
              <a:gd name="connsiteX167" fmla="*/ 2091052 w 3256661"/>
              <a:gd name="connsiteY167" fmla="*/ 2518783 h 4034849"/>
              <a:gd name="connsiteX168" fmla="*/ 2070955 w 3256661"/>
              <a:gd name="connsiteY168" fmla="*/ 2458493 h 4034849"/>
              <a:gd name="connsiteX169" fmla="*/ 2040810 w 3256661"/>
              <a:gd name="connsiteY169" fmla="*/ 2438396 h 4034849"/>
              <a:gd name="connsiteX170" fmla="*/ 2020713 w 3256661"/>
              <a:gd name="connsiteY170" fmla="*/ 2317816 h 4034849"/>
              <a:gd name="connsiteX171" fmla="*/ 2000617 w 3256661"/>
              <a:gd name="connsiteY171" fmla="*/ 2227381 h 4034849"/>
              <a:gd name="connsiteX172" fmla="*/ 1970472 w 3256661"/>
              <a:gd name="connsiteY172" fmla="*/ 2207284 h 4034849"/>
              <a:gd name="connsiteX173" fmla="*/ 1890085 w 3256661"/>
              <a:gd name="connsiteY173" fmla="*/ 2217332 h 4034849"/>
              <a:gd name="connsiteX174" fmla="*/ 1859940 w 3256661"/>
              <a:gd name="connsiteY174" fmla="*/ 2237429 h 4034849"/>
              <a:gd name="connsiteX175" fmla="*/ 1880037 w 3256661"/>
              <a:gd name="connsiteY175" fmla="*/ 2297719 h 4034849"/>
              <a:gd name="connsiteX176" fmla="*/ 1859940 w 3256661"/>
              <a:gd name="connsiteY176" fmla="*/ 2327864 h 4034849"/>
              <a:gd name="connsiteX177" fmla="*/ 1849891 w 3256661"/>
              <a:gd name="connsiteY177" fmla="*/ 2378106 h 4034849"/>
              <a:gd name="connsiteX178" fmla="*/ 1829795 w 3256661"/>
              <a:gd name="connsiteY178" fmla="*/ 2347961 h 4034849"/>
              <a:gd name="connsiteX179" fmla="*/ 1809698 w 3256661"/>
              <a:gd name="connsiteY179" fmla="*/ 2287671 h 4034849"/>
              <a:gd name="connsiteX180" fmla="*/ 1789601 w 3256661"/>
              <a:gd name="connsiteY180" fmla="*/ 2227381 h 4034849"/>
              <a:gd name="connsiteX181" fmla="*/ 1779553 w 3256661"/>
              <a:gd name="connsiteY181" fmla="*/ 2197236 h 4034849"/>
              <a:gd name="connsiteX182" fmla="*/ 1769505 w 3256661"/>
              <a:gd name="connsiteY182" fmla="*/ 2167091 h 4034849"/>
              <a:gd name="connsiteX183" fmla="*/ 1759456 w 3256661"/>
              <a:gd name="connsiteY183" fmla="*/ 2076655 h 4034849"/>
              <a:gd name="connsiteX184" fmla="*/ 1709215 w 3256661"/>
              <a:gd name="connsiteY184" fmla="*/ 1986220 h 4034849"/>
              <a:gd name="connsiteX185" fmla="*/ 1658973 w 3256661"/>
              <a:gd name="connsiteY185" fmla="*/ 1935979 h 4034849"/>
              <a:gd name="connsiteX186" fmla="*/ 1669021 w 3256661"/>
              <a:gd name="connsiteY186" fmla="*/ 1775205 h 4034849"/>
              <a:gd name="connsiteX187" fmla="*/ 1689118 w 3256661"/>
              <a:gd name="connsiteY187" fmla="*/ 1714915 h 4034849"/>
              <a:gd name="connsiteX188" fmla="*/ 1699166 w 3256661"/>
              <a:gd name="connsiteY188" fmla="*/ 1684770 h 4034849"/>
              <a:gd name="connsiteX189" fmla="*/ 1709215 w 3256661"/>
              <a:gd name="connsiteY189" fmla="*/ 1654625 h 4034849"/>
              <a:gd name="connsiteX190" fmla="*/ 1719263 w 3256661"/>
              <a:gd name="connsiteY190" fmla="*/ 1614431 h 4034849"/>
              <a:gd name="connsiteX191" fmla="*/ 1729311 w 3256661"/>
              <a:gd name="connsiteY191" fmla="*/ 1423513 h 4034849"/>
              <a:gd name="connsiteX192" fmla="*/ 1759456 w 3256661"/>
              <a:gd name="connsiteY192" fmla="*/ 1413464 h 4034849"/>
              <a:gd name="connsiteX193" fmla="*/ 1859940 w 3256661"/>
              <a:gd name="connsiteY193" fmla="*/ 1403416 h 4034849"/>
              <a:gd name="connsiteX194" fmla="*/ 1839843 w 3256661"/>
              <a:gd name="connsiteY194" fmla="*/ 1302932 h 4034849"/>
              <a:gd name="connsiteX195" fmla="*/ 1910182 w 3256661"/>
              <a:gd name="connsiteY195" fmla="*/ 1323029 h 4034849"/>
              <a:gd name="connsiteX196" fmla="*/ 2000617 w 3256661"/>
              <a:gd name="connsiteY196" fmla="*/ 1333077 h 4034849"/>
              <a:gd name="connsiteX197" fmla="*/ 2060907 w 3256661"/>
              <a:gd name="connsiteY197" fmla="*/ 1312981 h 4034849"/>
              <a:gd name="connsiteX198" fmla="*/ 2091052 w 3256661"/>
              <a:gd name="connsiteY198" fmla="*/ 1302932 h 4034849"/>
              <a:gd name="connsiteX199" fmla="*/ 2121197 w 3256661"/>
              <a:gd name="connsiteY199" fmla="*/ 1272787 h 4034849"/>
              <a:gd name="connsiteX200" fmla="*/ 2131245 w 3256661"/>
              <a:gd name="connsiteY200" fmla="*/ 1242642 h 4034849"/>
              <a:gd name="connsiteX201" fmla="*/ 2151342 w 3256661"/>
              <a:gd name="connsiteY201" fmla="*/ 1212497 h 4034849"/>
              <a:gd name="connsiteX202" fmla="*/ 2161390 w 3256661"/>
              <a:gd name="connsiteY202" fmla="*/ 1162255 h 4034849"/>
              <a:gd name="connsiteX203" fmla="*/ 2181487 w 3256661"/>
              <a:gd name="connsiteY203" fmla="*/ 1192401 h 4034849"/>
              <a:gd name="connsiteX204" fmla="*/ 2241777 w 3256661"/>
              <a:gd name="connsiteY204" fmla="*/ 1222546 h 4034849"/>
              <a:gd name="connsiteX205" fmla="*/ 2261874 w 3256661"/>
              <a:gd name="connsiteY205" fmla="*/ 1192401 h 4034849"/>
              <a:gd name="connsiteX206" fmla="*/ 2271922 w 3256661"/>
              <a:gd name="connsiteY206" fmla="*/ 1162255 h 4034849"/>
              <a:gd name="connsiteX207" fmla="*/ 2332212 w 3256661"/>
              <a:gd name="connsiteY207" fmla="*/ 1182352 h 4034849"/>
              <a:gd name="connsiteX208" fmla="*/ 2392502 w 3256661"/>
              <a:gd name="connsiteY208" fmla="*/ 1222546 h 4034849"/>
              <a:gd name="connsiteX209" fmla="*/ 2422647 w 3256661"/>
              <a:gd name="connsiteY209" fmla="*/ 1242642 h 4034849"/>
              <a:gd name="connsiteX210" fmla="*/ 2452793 w 3256661"/>
              <a:gd name="connsiteY210" fmla="*/ 1252691 h 4034849"/>
              <a:gd name="connsiteX211" fmla="*/ 2472889 w 3256661"/>
              <a:gd name="connsiteY211" fmla="*/ 1152207 h 4034849"/>
              <a:gd name="connsiteX212" fmla="*/ 2452793 w 3256661"/>
              <a:gd name="connsiteY212" fmla="*/ 1091917 h 4034849"/>
              <a:gd name="connsiteX213" fmla="*/ 2462841 w 3256661"/>
              <a:gd name="connsiteY213" fmla="*/ 1041675 h 4034849"/>
              <a:gd name="connsiteX214" fmla="*/ 2492986 w 3256661"/>
              <a:gd name="connsiteY214" fmla="*/ 1051724 h 4034849"/>
              <a:gd name="connsiteX215" fmla="*/ 2513083 w 3256661"/>
              <a:gd name="connsiteY215" fmla="*/ 1021579 h 4034849"/>
              <a:gd name="connsiteX216" fmla="*/ 2523131 w 3256661"/>
              <a:gd name="connsiteY216" fmla="*/ 991433 h 4034849"/>
              <a:gd name="connsiteX217" fmla="*/ 2593469 w 3256661"/>
              <a:gd name="connsiteY217" fmla="*/ 1011530 h 4034849"/>
              <a:gd name="connsiteX218" fmla="*/ 2623615 w 3256661"/>
              <a:gd name="connsiteY218" fmla="*/ 981385 h 4034849"/>
              <a:gd name="connsiteX219" fmla="*/ 2653760 w 3256661"/>
              <a:gd name="connsiteY219" fmla="*/ 961288 h 4034849"/>
              <a:gd name="connsiteX220" fmla="*/ 2673856 w 3256661"/>
              <a:gd name="connsiteY220" fmla="*/ 931143 h 4034849"/>
              <a:gd name="connsiteX221" fmla="*/ 2673856 w 3256661"/>
              <a:gd name="connsiteY221" fmla="*/ 760321 h 4034849"/>
              <a:gd name="connsiteX222" fmla="*/ 2693953 w 3256661"/>
              <a:gd name="connsiteY222" fmla="*/ 689983 h 4034849"/>
              <a:gd name="connsiteX223" fmla="*/ 2744195 w 3256661"/>
              <a:gd name="connsiteY223" fmla="*/ 629693 h 4034849"/>
              <a:gd name="connsiteX224" fmla="*/ 2784388 w 3256661"/>
              <a:gd name="connsiteY224" fmla="*/ 569403 h 4034849"/>
              <a:gd name="connsiteX225" fmla="*/ 2794437 w 3256661"/>
              <a:gd name="connsiteY225" fmla="*/ 368436 h 4034849"/>
              <a:gd name="connsiteX226" fmla="*/ 2904968 w 3256661"/>
              <a:gd name="connsiteY226" fmla="*/ 398581 h 4034849"/>
              <a:gd name="connsiteX227" fmla="*/ 2935113 w 3256661"/>
              <a:gd name="connsiteY227" fmla="*/ 428726 h 4034849"/>
              <a:gd name="connsiteX228" fmla="*/ 2995404 w 3256661"/>
              <a:gd name="connsiteY228" fmla="*/ 448822 h 4034849"/>
              <a:gd name="connsiteX229" fmla="*/ 3025549 w 3256661"/>
              <a:gd name="connsiteY229" fmla="*/ 418677 h 4034849"/>
              <a:gd name="connsiteX230" fmla="*/ 2995404 w 3256661"/>
              <a:gd name="connsiteY230" fmla="*/ 278001 h 4034849"/>
              <a:gd name="connsiteX231" fmla="*/ 2965258 w 3256661"/>
              <a:gd name="connsiteY231" fmla="*/ 257904 h 4034849"/>
              <a:gd name="connsiteX232" fmla="*/ 2915017 w 3256661"/>
              <a:gd name="connsiteY232" fmla="*/ 197614 h 4034849"/>
              <a:gd name="connsiteX233" fmla="*/ 2894920 w 3256661"/>
              <a:gd name="connsiteY233" fmla="*/ 167469 h 4034849"/>
              <a:gd name="connsiteX234" fmla="*/ 2834630 w 3256661"/>
              <a:gd name="connsiteY234" fmla="*/ 147372 h 4034849"/>
              <a:gd name="connsiteX235" fmla="*/ 2754243 w 3256661"/>
              <a:gd name="connsiteY235" fmla="*/ 127275 h 4034849"/>
              <a:gd name="connsiteX236" fmla="*/ 2724098 w 3256661"/>
              <a:gd name="connsiteY236" fmla="*/ 117227 h 4034849"/>
              <a:gd name="connsiteX237" fmla="*/ 2693953 w 3256661"/>
              <a:gd name="connsiteY237" fmla="*/ 97130 h 4034849"/>
              <a:gd name="connsiteX238" fmla="*/ 2623615 w 3256661"/>
              <a:gd name="connsiteY238" fmla="*/ 77033 h 4034849"/>
              <a:gd name="connsiteX239" fmla="*/ 2613566 w 3256661"/>
              <a:gd name="connsiteY239" fmla="*/ 46888 h 4034849"/>
              <a:gd name="connsiteX240" fmla="*/ 2412599 w 3256661"/>
              <a:gd name="connsiteY240" fmla="*/ 77033 h 4034849"/>
              <a:gd name="connsiteX241" fmla="*/ 2191535 w 3256661"/>
              <a:gd name="connsiteY241" fmla="*/ 77033 h 4034849"/>
              <a:gd name="connsiteX242" fmla="*/ 2161390 w 3256661"/>
              <a:gd name="connsiteY242" fmla="*/ 87082 h 4034849"/>
              <a:gd name="connsiteX243" fmla="*/ 2131245 w 3256661"/>
              <a:gd name="connsiteY243" fmla="*/ 107179 h 4034849"/>
              <a:gd name="connsiteX244" fmla="*/ 2121197 w 3256661"/>
              <a:gd name="connsiteY244" fmla="*/ 77033 h 4034849"/>
              <a:gd name="connsiteX245" fmla="*/ 2030762 w 3256661"/>
              <a:gd name="connsiteY245" fmla="*/ 77033 h 4034849"/>
              <a:gd name="connsiteX246" fmla="*/ 1930278 w 3256661"/>
              <a:gd name="connsiteY246" fmla="*/ 97130 h 4034849"/>
              <a:gd name="connsiteX247" fmla="*/ 1859940 w 3256661"/>
              <a:gd name="connsiteY247" fmla="*/ 87082 h 4034849"/>
              <a:gd name="connsiteX248" fmla="*/ 1648924 w 3256661"/>
              <a:gd name="connsiteY248" fmla="*/ 46888 h 4034849"/>
              <a:gd name="connsiteX249" fmla="*/ 1468054 w 3256661"/>
              <a:gd name="connsiteY249" fmla="*/ 66985 h 4034849"/>
              <a:gd name="connsiteX250" fmla="*/ 1437909 w 3256661"/>
              <a:gd name="connsiteY250" fmla="*/ 87082 h 4034849"/>
              <a:gd name="connsiteX251" fmla="*/ 1226894 w 3256661"/>
              <a:gd name="connsiteY251" fmla="*/ 77033 h 4034849"/>
              <a:gd name="connsiteX252" fmla="*/ 1066120 w 3256661"/>
              <a:gd name="connsiteY252" fmla="*/ 56937 h 4034849"/>
              <a:gd name="connsiteX253" fmla="*/ 1005830 w 3256661"/>
              <a:gd name="connsiteY253" fmla="*/ 56937 h 4034849"/>
              <a:gd name="connsiteX254" fmla="*/ 915395 w 3256661"/>
              <a:gd name="connsiteY254" fmla="*/ 46888 h 4034849"/>
              <a:gd name="connsiteX255" fmla="*/ 885250 w 3256661"/>
              <a:gd name="connsiteY255" fmla="*/ 56937 h 4034849"/>
              <a:gd name="connsiteX256" fmla="*/ 845056 w 3256661"/>
              <a:gd name="connsiteY256" fmla="*/ 77033 h 4034849"/>
              <a:gd name="connsiteX257" fmla="*/ 804863 w 3256661"/>
              <a:gd name="connsiteY257" fmla="*/ 87082 h 4034849"/>
              <a:gd name="connsiteX258" fmla="*/ 724476 w 3256661"/>
              <a:gd name="connsiteY258" fmla="*/ 66985 h 4034849"/>
              <a:gd name="connsiteX259" fmla="*/ 694331 w 3256661"/>
              <a:gd name="connsiteY259" fmla="*/ 46888 h 4034849"/>
              <a:gd name="connsiteX260" fmla="*/ 674234 w 3256661"/>
              <a:gd name="connsiteY260" fmla="*/ 16743 h 40348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</a:cxnLst>
            <a:rect l="l" t="t" r="r" b="b"/>
            <a:pathLst>
              <a:path w="3256661" h="4034849">
                <a:moveTo>
                  <a:pt x="674234" y="16743"/>
                </a:moveTo>
                <a:cubicBezTo>
                  <a:pt x="662511" y="20092"/>
                  <a:pt x="690978" y="0"/>
                  <a:pt x="623993" y="66985"/>
                </a:cubicBezTo>
                <a:cubicBezTo>
                  <a:pt x="615454" y="75524"/>
                  <a:pt x="612435" y="88591"/>
                  <a:pt x="603896" y="97130"/>
                </a:cubicBezTo>
                <a:cubicBezTo>
                  <a:pt x="595357" y="105669"/>
                  <a:pt x="582777" y="109204"/>
                  <a:pt x="573751" y="117227"/>
                </a:cubicBezTo>
                <a:cubicBezTo>
                  <a:pt x="539515" y="147659"/>
                  <a:pt x="522409" y="178067"/>
                  <a:pt x="483316" y="197614"/>
                </a:cubicBezTo>
                <a:cubicBezTo>
                  <a:pt x="473842" y="202351"/>
                  <a:pt x="463219" y="204313"/>
                  <a:pt x="453171" y="207662"/>
                </a:cubicBezTo>
                <a:lnTo>
                  <a:pt x="412977" y="267952"/>
                </a:lnTo>
                <a:lnTo>
                  <a:pt x="392880" y="298097"/>
                </a:lnTo>
                <a:cubicBezTo>
                  <a:pt x="368782" y="370394"/>
                  <a:pt x="398026" y="280088"/>
                  <a:pt x="372784" y="368436"/>
                </a:cubicBezTo>
                <a:cubicBezTo>
                  <a:pt x="369874" y="378620"/>
                  <a:pt x="367879" y="389322"/>
                  <a:pt x="362735" y="398581"/>
                </a:cubicBezTo>
                <a:cubicBezTo>
                  <a:pt x="351005" y="419695"/>
                  <a:pt x="335940" y="438774"/>
                  <a:pt x="322542" y="458871"/>
                </a:cubicBezTo>
                <a:cubicBezTo>
                  <a:pt x="307714" y="481114"/>
                  <a:pt x="295510" y="503688"/>
                  <a:pt x="272300" y="519161"/>
                </a:cubicBezTo>
                <a:cubicBezTo>
                  <a:pt x="263487" y="525036"/>
                  <a:pt x="252203" y="525860"/>
                  <a:pt x="242155" y="529209"/>
                </a:cubicBezTo>
                <a:cubicBezTo>
                  <a:pt x="232107" y="535908"/>
                  <a:pt x="223110" y="544549"/>
                  <a:pt x="212010" y="549306"/>
                </a:cubicBezTo>
                <a:cubicBezTo>
                  <a:pt x="121169" y="588238"/>
                  <a:pt x="217353" y="528996"/>
                  <a:pt x="141672" y="579451"/>
                </a:cubicBezTo>
                <a:cubicBezTo>
                  <a:pt x="133769" y="591305"/>
                  <a:pt x="109546" y="621911"/>
                  <a:pt x="111527" y="639741"/>
                </a:cubicBezTo>
                <a:cubicBezTo>
                  <a:pt x="113866" y="660795"/>
                  <a:pt x="127468" y="679259"/>
                  <a:pt x="131623" y="700031"/>
                </a:cubicBezTo>
                <a:lnTo>
                  <a:pt x="141672" y="750273"/>
                </a:lnTo>
                <a:cubicBezTo>
                  <a:pt x="138322" y="817262"/>
                  <a:pt x="137193" y="884399"/>
                  <a:pt x="131623" y="951240"/>
                </a:cubicBezTo>
                <a:cubicBezTo>
                  <a:pt x="130476" y="965002"/>
                  <a:pt x="124571" y="977952"/>
                  <a:pt x="121575" y="991433"/>
                </a:cubicBezTo>
                <a:cubicBezTo>
                  <a:pt x="117870" y="1008105"/>
                  <a:pt x="114335" y="1024828"/>
                  <a:pt x="111527" y="1041675"/>
                </a:cubicBezTo>
                <a:cubicBezTo>
                  <a:pt x="107633" y="1065037"/>
                  <a:pt x="111097" y="1090371"/>
                  <a:pt x="101478" y="1112014"/>
                </a:cubicBezTo>
                <a:cubicBezTo>
                  <a:pt x="96573" y="1123050"/>
                  <a:pt x="81381" y="1125411"/>
                  <a:pt x="71333" y="1132110"/>
                </a:cubicBezTo>
                <a:cubicBezTo>
                  <a:pt x="64634" y="1152207"/>
                  <a:pt x="52412" y="1171250"/>
                  <a:pt x="51237" y="1192401"/>
                </a:cubicBezTo>
                <a:cubicBezTo>
                  <a:pt x="40600" y="1383847"/>
                  <a:pt x="60282" y="1315986"/>
                  <a:pt x="31140" y="1403416"/>
                </a:cubicBezTo>
                <a:cubicBezTo>
                  <a:pt x="52551" y="1574700"/>
                  <a:pt x="0" y="1547112"/>
                  <a:pt x="81382" y="1574238"/>
                </a:cubicBezTo>
                <a:cubicBezTo>
                  <a:pt x="91430" y="1584286"/>
                  <a:pt x="102430" y="1593466"/>
                  <a:pt x="111527" y="1604383"/>
                </a:cubicBezTo>
                <a:cubicBezTo>
                  <a:pt x="119258" y="1613660"/>
                  <a:pt x="123084" y="1625989"/>
                  <a:pt x="131623" y="1634528"/>
                </a:cubicBezTo>
                <a:cubicBezTo>
                  <a:pt x="140162" y="1643068"/>
                  <a:pt x="151720" y="1647926"/>
                  <a:pt x="161768" y="1654625"/>
                </a:cubicBezTo>
                <a:cubicBezTo>
                  <a:pt x="168467" y="1664673"/>
                  <a:pt x="176464" y="1673968"/>
                  <a:pt x="181865" y="1684770"/>
                </a:cubicBezTo>
                <a:cubicBezTo>
                  <a:pt x="186602" y="1694244"/>
                  <a:pt x="184423" y="1707425"/>
                  <a:pt x="191913" y="1714915"/>
                </a:cubicBezTo>
                <a:cubicBezTo>
                  <a:pt x="199403" y="1722405"/>
                  <a:pt x="212010" y="1721614"/>
                  <a:pt x="222058" y="1724963"/>
                </a:cubicBezTo>
                <a:cubicBezTo>
                  <a:pt x="232107" y="1731662"/>
                  <a:pt x="241168" y="1740155"/>
                  <a:pt x="252204" y="1745060"/>
                </a:cubicBezTo>
                <a:cubicBezTo>
                  <a:pt x="359827" y="1792893"/>
                  <a:pt x="274415" y="1739772"/>
                  <a:pt x="342639" y="1785253"/>
                </a:cubicBezTo>
                <a:cubicBezTo>
                  <a:pt x="366803" y="1821500"/>
                  <a:pt x="381724" y="1848153"/>
                  <a:pt x="423026" y="1875688"/>
                </a:cubicBezTo>
                <a:lnTo>
                  <a:pt x="543606" y="1956075"/>
                </a:lnTo>
                <a:lnTo>
                  <a:pt x="573751" y="1976172"/>
                </a:lnTo>
                <a:cubicBezTo>
                  <a:pt x="583799" y="1982871"/>
                  <a:pt x="592054" y="1993901"/>
                  <a:pt x="603896" y="1996269"/>
                </a:cubicBezTo>
                <a:cubicBezTo>
                  <a:pt x="714765" y="2018442"/>
                  <a:pt x="671974" y="2005563"/>
                  <a:pt x="734524" y="2026414"/>
                </a:cubicBezTo>
                <a:cubicBezTo>
                  <a:pt x="744572" y="2036462"/>
                  <a:pt x="751959" y="2050204"/>
                  <a:pt x="764669" y="2056559"/>
                </a:cubicBezTo>
                <a:cubicBezTo>
                  <a:pt x="776570" y="2062510"/>
                  <a:pt x="883379" y="2076315"/>
                  <a:pt x="885250" y="2076655"/>
                </a:cubicBezTo>
                <a:cubicBezTo>
                  <a:pt x="954143" y="2089181"/>
                  <a:pt x="898211" y="2082408"/>
                  <a:pt x="955588" y="2096752"/>
                </a:cubicBezTo>
                <a:cubicBezTo>
                  <a:pt x="972157" y="2100894"/>
                  <a:pt x="989158" y="2103096"/>
                  <a:pt x="1005830" y="2106801"/>
                </a:cubicBezTo>
                <a:cubicBezTo>
                  <a:pt x="1019311" y="2109797"/>
                  <a:pt x="1032625" y="2113500"/>
                  <a:pt x="1046023" y="2116849"/>
                </a:cubicBezTo>
                <a:cubicBezTo>
                  <a:pt x="1092916" y="2187187"/>
                  <a:pt x="1066120" y="2163741"/>
                  <a:pt x="1116362" y="2197236"/>
                </a:cubicBezTo>
                <a:cubicBezTo>
                  <a:pt x="1081398" y="2302125"/>
                  <a:pt x="1097774" y="2236396"/>
                  <a:pt x="1086217" y="2398203"/>
                </a:cubicBezTo>
                <a:cubicBezTo>
                  <a:pt x="1092916" y="2424999"/>
                  <a:pt x="1099046" y="2451943"/>
                  <a:pt x="1106313" y="2478590"/>
                </a:cubicBezTo>
                <a:cubicBezTo>
                  <a:pt x="1109100" y="2488809"/>
                  <a:pt x="1110487" y="2499922"/>
                  <a:pt x="1116362" y="2508735"/>
                </a:cubicBezTo>
                <a:cubicBezTo>
                  <a:pt x="1124245" y="2520559"/>
                  <a:pt x="1137410" y="2527963"/>
                  <a:pt x="1146507" y="2538880"/>
                </a:cubicBezTo>
                <a:cubicBezTo>
                  <a:pt x="1154238" y="2548158"/>
                  <a:pt x="1159905" y="2558977"/>
                  <a:pt x="1166604" y="2569025"/>
                </a:cubicBezTo>
                <a:cubicBezTo>
                  <a:pt x="1200098" y="2565675"/>
                  <a:pt x="1235153" y="2569621"/>
                  <a:pt x="1267087" y="2558976"/>
                </a:cubicBezTo>
                <a:cubicBezTo>
                  <a:pt x="1278544" y="2555157"/>
                  <a:pt x="1279453" y="2538109"/>
                  <a:pt x="1287184" y="2528831"/>
                </a:cubicBezTo>
                <a:cubicBezTo>
                  <a:pt x="1316134" y="2494091"/>
                  <a:pt x="1310321" y="2501022"/>
                  <a:pt x="1347474" y="2488638"/>
                </a:cubicBezTo>
                <a:cubicBezTo>
                  <a:pt x="1354173" y="2478590"/>
                  <a:pt x="1357330" y="2464894"/>
                  <a:pt x="1367571" y="2458493"/>
                </a:cubicBezTo>
                <a:cubicBezTo>
                  <a:pt x="1403367" y="2436120"/>
                  <a:pt x="1470721" y="2433039"/>
                  <a:pt x="1508247" y="2428348"/>
                </a:cubicBezTo>
                <a:cubicBezTo>
                  <a:pt x="1551790" y="2431697"/>
                  <a:pt x="1597445" y="2424586"/>
                  <a:pt x="1638876" y="2438396"/>
                </a:cubicBezTo>
                <a:cubicBezTo>
                  <a:pt x="1653087" y="2443133"/>
                  <a:pt x="1649383" y="2467083"/>
                  <a:pt x="1658973" y="2478590"/>
                </a:cubicBezTo>
                <a:cubicBezTo>
                  <a:pt x="1679671" y="2503428"/>
                  <a:pt x="1710733" y="2503009"/>
                  <a:pt x="1739360" y="2508735"/>
                </a:cubicBezTo>
                <a:cubicBezTo>
                  <a:pt x="1779553" y="2505385"/>
                  <a:pt x="1820391" y="2506596"/>
                  <a:pt x="1859940" y="2498686"/>
                </a:cubicBezTo>
                <a:cubicBezTo>
                  <a:pt x="1871782" y="2496318"/>
                  <a:pt x="1886266" y="2490047"/>
                  <a:pt x="1890085" y="2478590"/>
                </a:cubicBezTo>
                <a:cubicBezTo>
                  <a:pt x="1900730" y="2446656"/>
                  <a:pt x="1895014" y="2411376"/>
                  <a:pt x="1900133" y="2378106"/>
                </a:cubicBezTo>
                <a:cubicBezTo>
                  <a:pt x="1905745" y="2341628"/>
                  <a:pt x="1913720" y="2350932"/>
                  <a:pt x="1930278" y="2317816"/>
                </a:cubicBezTo>
                <a:cubicBezTo>
                  <a:pt x="1937488" y="2303395"/>
                  <a:pt x="1947154" y="2260362"/>
                  <a:pt x="1950375" y="2247477"/>
                </a:cubicBezTo>
                <a:cubicBezTo>
                  <a:pt x="1960423" y="2254176"/>
                  <a:pt x="1977591" y="2255858"/>
                  <a:pt x="1980520" y="2267574"/>
                </a:cubicBezTo>
                <a:cubicBezTo>
                  <a:pt x="1991922" y="2313182"/>
                  <a:pt x="1985376" y="2361527"/>
                  <a:pt x="1990568" y="2408251"/>
                </a:cubicBezTo>
                <a:cubicBezTo>
                  <a:pt x="1992093" y="2421977"/>
                  <a:pt x="1992956" y="2436953"/>
                  <a:pt x="2000617" y="2448444"/>
                </a:cubicBezTo>
                <a:cubicBezTo>
                  <a:pt x="2007316" y="2458492"/>
                  <a:pt x="2020714" y="2461842"/>
                  <a:pt x="2030762" y="2468541"/>
                </a:cubicBezTo>
                <a:cubicBezTo>
                  <a:pt x="2088360" y="2554941"/>
                  <a:pt x="2019300" y="2445619"/>
                  <a:pt x="2060907" y="2528831"/>
                </a:cubicBezTo>
                <a:cubicBezTo>
                  <a:pt x="2066308" y="2539633"/>
                  <a:pt x="2074305" y="2548928"/>
                  <a:pt x="2081004" y="2558976"/>
                </a:cubicBezTo>
                <a:cubicBezTo>
                  <a:pt x="2084353" y="2569024"/>
                  <a:pt x="2085177" y="2580308"/>
                  <a:pt x="2091052" y="2589121"/>
                </a:cubicBezTo>
                <a:cubicBezTo>
                  <a:pt x="2106525" y="2612331"/>
                  <a:pt x="2129099" y="2624534"/>
                  <a:pt x="2151342" y="2639363"/>
                </a:cubicBezTo>
                <a:cubicBezTo>
                  <a:pt x="2161390" y="2629315"/>
                  <a:pt x="2172390" y="2620135"/>
                  <a:pt x="2181487" y="2609218"/>
                </a:cubicBezTo>
                <a:cubicBezTo>
                  <a:pt x="2189218" y="2599940"/>
                  <a:pt x="2191343" y="2585474"/>
                  <a:pt x="2201584" y="2579073"/>
                </a:cubicBezTo>
                <a:cubicBezTo>
                  <a:pt x="2219548" y="2567846"/>
                  <a:pt x="2244248" y="2570726"/>
                  <a:pt x="2261874" y="2558976"/>
                </a:cubicBezTo>
                <a:lnTo>
                  <a:pt x="2292019" y="2538880"/>
                </a:lnTo>
                <a:cubicBezTo>
                  <a:pt x="2298718" y="2528832"/>
                  <a:pt x="2300903" y="2513220"/>
                  <a:pt x="2312116" y="2508735"/>
                </a:cubicBezTo>
                <a:cubicBezTo>
                  <a:pt x="2321950" y="2504801"/>
                  <a:pt x="2333990" y="2512166"/>
                  <a:pt x="2342261" y="2518783"/>
                </a:cubicBezTo>
                <a:cubicBezTo>
                  <a:pt x="2376138" y="2545885"/>
                  <a:pt x="2351604" y="2547870"/>
                  <a:pt x="2372406" y="2579073"/>
                </a:cubicBezTo>
                <a:cubicBezTo>
                  <a:pt x="2380289" y="2590897"/>
                  <a:pt x="2393827" y="2598001"/>
                  <a:pt x="2402551" y="2609218"/>
                </a:cubicBezTo>
                <a:cubicBezTo>
                  <a:pt x="2417380" y="2628283"/>
                  <a:pt x="2442744" y="2669508"/>
                  <a:pt x="2442744" y="2669508"/>
                </a:cubicBezTo>
                <a:cubicBezTo>
                  <a:pt x="2446094" y="2689605"/>
                  <a:pt x="2449912" y="2709629"/>
                  <a:pt x="2452793" y="2729798"/>
                </a:cubicBezTo>
                <a:cubicBezTo>
                  <a:pt x="2456612" y="2756531"/>
                  <a:pt x="2458011" y="2783616"/>
                  <a:pt x="2462841" y="2810185"/>
                </a:cubicBezTo>
                <a:cubicBezTo>
                  <a:pt x="2464736" y="2820606"/>
                  <a:pt x="2470320" y="2830054"/>
                  <a:pt x="2472889" y="2840330"/>
                </a:cubicBezTo>
                <a:cubicBezTo>
                  <a:pt x="2493608" y="2923206"/>
                  <a:pt x="2472358" y="2858565"/>
                  <a:pt x="2492986" y="2930765"/>
                </a:cubicBezTo>
                <a:cubicBezTo>
                  <a:pt x="2495896" y="2940949"/>
                  <a:pt x="2498297" y="2951436"/>
                  <a:pt x="2503034" y="2960910"/>
                </a:cubicBezTo>
                <a:cubicBezTo>
                  <a:pt x="2508435" y="2971712"/>
                  <a:pt x="2516432" y="2981007"/>
                  <a:pt x="2523131" y="2991055"/>
                </a:cubicBezTo>
                <a:cubicBezTo>
                  <a:pt x="2547047" y="3062803"/>
                  <a:pt x="2531477" y="3033720"/>
                  <a:pt x="2563324" y="3081491"/>
                </a:cubicBezTo>
                <a:cubicBezTo>
                  <a:pt x="2591331" y="3221513"/>
                  <a:pt x="2548645" y="2998824"/>
                  <a:pt x="2583421" y="3242264"/>
                </a:cubicBezTo>
                <a:cubicBezTo>
                  <a:pt x="2584919" y="3252749"/>
                  <a:pt x="2591171" y="3262069"/>
                  <a:pt x="2593469" y="3272409"/>
                </a:cubicBezTo>
                <a:cubicBezTo>
                  <a:pt x="2597889" y="3292298"/>
                  <a:pt x="2600168" y="3312602"/>
                  <a:pt x="2603518" y="3332699"/>
                </a:cubicBezTo>
                <a:cubicBezTo>
                  <a:pt x="2581593" y="3398471"/>
                  <a:pt x="2612044" y="3333916"/>
                  <a:pt x="2563324" y="3372893"/>
                </a:cubicBezTo>
                <a:cubicBezTo>
                  <a:pt x="2545617" y="3387059"/>
                  <a:pt x="2539798" y="3413326"/>
                  <a:pt x="2533179" y="3433183"/>
                </a:cubicBezTo>
                <a:cubicBezTo>
                  <a:pt x="2536529" y="3463328"/>
                  <a:pt x="2538242" y="3493700"/>
                  <a:pt x="2543228" y="3523618"/>
                </a:cubicBezTo>
                <a:cubicBezTo>
                  <a:pt x="2544969" y="3534066"/>
                  <a:pt x="2545787" y="3546273"/>
                  <a:pt x="2553276" y="3553763"/>
                </a:cubicBezTo>
                <a:cubicBezTo>
                  <a:pt x="2560766" y="3561253"/>
                  <a:pt x="2573373" y="3560462"/>
                  <a:pt x="2583421" y="3563812"/>
                </a:cubicBezTo>
                <a:cubicBezTo>
                  <a:pt x="2586770" y="3573860"/>
                  <a:pt x="2588325" y="3584698"/>
                  <a:pt x="2593469" y="3593957"/>
                </a:cubicBezTo>
                <a:cubicBezTo>
                  <a:pt x="2605199" y="3615071"/>
                  <a:pt x="2633663" y="3654247"/>
                  <a:pt x="2633663" y="3654247"/>
                </a:cubicBezTo>
                <a:cubicBezTo>
                  <a:pt x="2651349" y="3707306"/>
                  <a:pt x="2634898" y="3678516"/>
                  <a:pt x="2704001" y="3724585"/>
                </a:cubicBezTo>
                <a:lnTo>
                  <a:pt x="2734146" y="3744682"/>
                </a:lnTo>
                <a:cubicBezTo>
                  <a:pt x="2740845" y="3754730"/>
                  <a:pt x="2744813" y="3767283"/>
                  <a:pt x="2754243" y="3774827"/>
                </a:cubicBezTo>
                <a:cubicBezTo>
                  <a:pt x="2762514" y="3781444"/>
                  <a:pt x="2776898" y="3777385"/>
                  <a:pt x="2784388" y="3784875"/>
                </a:cubicBezTo>
                <a:cubicBezTo>
                  <a:pt x="2794980" y="3795467"/>
                  <a:pt x="2794895" y="3813562"/>
                  <a:pt x="2804485" y="3825069"/>
                </a:cubicBezTo>
                <a:cubicBezTo>
                  <a:pt x="2812216" y="3834346"/>
                  <a:pt x="2825353" y="3837434"/>
                  <a:pt x="2834630" y="3845165"/>
                </a:cubicBezTo>
                <a:cubicBezTo>
                  <a:pt x="2845547" y="3854262"/>
                  <a:pt x="2852951" y="3867427"/>
                  <a:pt x="2864775" y="3875310"/>
                </a:cubicBezTo>
                <a:cubicBezTo>
                  <a:pt x="2873588" y="3881185"/>
                  <a:pt x="2885184" y="3881187"/>
                  <a:pt x="2894920" y="3885359"/>
                </a:cubicBezTo>
                <a:cubicBezTo>
                  <a:pt x="2908688" y="3891260"/>
                  <a:pt x="2921345" y="3899554"/>
                  <a:pt x="2935113" y="3905455"/>
                </a:cubicBezTo>
                <a:cubicBezTo>
                  <a:pt x="2944849" y="3909627"/>
                  <a:pt x="2955615" y="3911121"/>
                  <a:pt x="2965258" y="3915504"/>
                </a:cubicBezTo>
                <a:cubicBezTo>
                  <a:pt x="2992531" y="3927901"/>
                  <a:pt x="3017224" y="3946223"/>
                  <a:pt x="3045645" y="3955697"/>
                </a:cubicBezTo>
                <a:cubicBezTo>
                  <a:pt x="3055693" y="3959047"/>
                  <a:pt x="3066316" y="3961009"/>
                  <a:pt x="3075790" y="3965746"/>
                </a:cubicBezTo>
                <a:cubicBezTo>
                  <a:pt x="3086592" y="3971147"/>
                  <a:pt x="3095133" y="3980441"/>
                  <a:pt x="3105935" y="3985842"/>
                </a:cubicBezTo>
                <a:cubicBezTo>
                  <a:pt x="3115409" y="3990579"/>
                  <a:pt x="3126606" y="3991154"/>
                  <a:pt x="3136080" y="3995891"/>
                </a:cubicBezTo>
                <a:cubicBezTo>
                  <a:pt x="3213997" y="4034849"/>
                  <a:pt x="3120601" y="4000778"/>
                  <a:pt x="3196371" y="4026036"/>
                </a:cubicBezTo>
                <a:cubicBezTo>
                  <a:pt x="3179248" y="3974672"/>
                  <a:pt x="3184157" y="4015835"/>
                  <a:pt x="3206419" y="3965746"/>
                </a:cubicBezTo>
                <a:cubicBezTo>
                  <a:pt x="3215023" y="3946388"/>
                  <a:pt x="3226516" y="3905455"/>
                  <a:pt x="3226516" y="3905455"/>
                </a:cubicBezTo>
                <a:cubicBezTo>
                  <a:pt x="3229865" y="3885358"/>
                  <a:pt x="3232144" y="3865054"/>
                  <a:pt x="3236564" y="3845165"/>
                </a:cubicBezTo>
                <a:cubicBezTo>
                  <a:pt x="3238862" y="3834825"/>
                  <a:pt x="3245001" y="3825489"/>
                  <a:pt x="3246612" y="3815020"/>
                </a:cubicBezTo>
                <a:cubicBezTo>
                  <a:pt x="3251731" y="3781750"/>
                  <a:pt x="3253311" y="3748031"/>
                  <a:pt x="3256661" y="3714537"/>
                </a:cubicBezTo>
                <a:cubicBezTo>
                  <a:pt x="3233995" y="3623874"/>
                  <a:pt x="3245298" y="3660353"/>
                  <a:pt x="3226516" y="3604005"/>
                </a:cubicBezTo>
                <a:cubicBezTo>
                  <a:pt x="3223166" y="3543715"/>
                  <a:pt x="3220928" y="3483353"/>
                  <a:pt x="3216467" y="3423135"/>
                </a:cubicBezTo>
                <a:cubicBezTo>
                  <a:pt x="3210476" y="3342262"/>
                  <a:pt x="3207169" y="3342592"/>
                  <a:pt x="3196371" y="3272409"/>
                </a:cubicBezTo>
                <a:cubicBezTo>
                  <a:pt x="3193764" y="3255464"/>
                  <a:pt x="3186588" y="3185942"/>
                  <a:pt x="3176274" y="3161877"/>
                </a:cubicBezTo>
                <a:cubicBezTo>
                  <a:pt x="3171517" y="3150777"/>
                  <a:pt x="3162876" y="3141780"/>
                  <a:pt x="3156177" y="3131732"/>
                </a:cubicBezTo>
                <a:cubicBezTo>
                  <a:pt x="3152828" y="3114985"/>
                  <a:pt x="3149184" y="3098294"/>
                  <a:pt x="3146129" y="3081491"/>
                </a:cubicBezTo>
                <a:cubicBezTo>
                  <a:pt x="3142484" y="3061446"/>
                  <a:pt x="3141021" y="3040967"/>
                  <a:pt x="3136080" y="3021201"/>
                </a:cubicBezTo>
                <a:cubicBezTo>
                  <a:pt x="3130942" y="3000649"/>
                  <a:pt x="3121122" y="2981461"/>
                  <a:pt x="3115984" y="2960910"/>
                </a:cubicBezTo>
                <a:cubicBezTo>
                  <a:pt x="3110367" y="2938445"/>
                  <a:pt x="3095621" y="2875100"/>
                  <a:pt x="3085839" y="2860427"/>
                </a:cubicBezTo>
                <a:lnTo>
                  <a:pt x="3065742" y="2830282"/>
                </a:lnTo>
                <a:lnTo>
                  <a:pt x="3045645" y="2769992"/>
                </a:lnTo>
                <a:cubicBezTo>
                  <a:pt x="3042296" y="2759944"/>
                  <a:pt x="3041472" y="2748660"/>
                  <a:pt x="3035597" y="2739847"/>
                </a:cubicBezTo>
                <a:cubicBezTo>
                  <a:pt x="3015411" y="2709568"/>
                  <a:pt x="3010705" y="2705210"/>
                  <a:pt x="2995404" y="2669508"/>
                </a:cubicBezTo>
                <a:cubicBezTo>
                  <a:pt x="2970446" y="2611271"/>
                  <a:pt x="3003875" y="2667143"/>
                  <a:pt x="2965258" y="2609218"/>
                </a:cubicBezTo>
                <a:cubicBezTo>
                  <a:pt x="2961909" y="2599170"/>
                  <a:pt x="2957997" y="2589292"/>
                  <a:pt x="2955210" y="2579073"/>
                </a:cubicBezTo>
                <a:cubicBezTo>
                  <a:pt x="2947943" y="2552426"/>
                  <a:pt x="2935113" y="2498686"/>
                  <a:pt x="2935113" y="2498686"/>
                </a:cubicBezTo>
                <a:cubicBezTo>
                  <a:pt x="2931423" y="2454405"/>
                  <a:pt x="2914473" y="2359369"/>
                  <a:pt x="2935113" y="2307768"/>
                </a:cubicBezTo>
                <a:cubicBezTo>
                  <a:pt x="2940391" y="2294574"/>
                  <a:pt x="2955210" y="2287671"/>
                  <a:pt x="2965258" y="2277622"/>
                </a:cubicBezTo>
                <a:cubicBezTo>
                  <a:pt x="2968608" y="2267574"/>
                  <a:pt x="2976477" y="2258004"/>
                  <a:pt x="2975307" y="2247477"/>
                </a:cubicBezTo>
                <a:cubicBezTo>
                  <a:pt x="2970524" y="2204429"/>
                  <a:pt x="2956053" y="2188452"/>
                  <a:pt x="2935113" y="2157042"/>
                </a:cubicBezTo>
                <a:lnTo>
                  <a:pt x="2894920" y="1996269"/>
                </a:lnTo>
                <a:lnTo>
                  <a:pt x="2874823" y="1915882"/>
                </a:lnTo>
                <a:cubicBezTo>
                  <a:pt x="2866858" y="1891987"/>
                  <a:pt x="2858933" y="1870780"/>
                  <a:pt x="2854727" y="1845543"/>
                </a:cubicBezTo>
                <a:cubicBezTo>
                  <a:pt x="2850288" y="1818907"/>
                  <a:pt x="2848497" y="1791889"/>
                  <a:pt x="2844678" y="1765157"/>
                </a:cubicBezTo>
                <a:cubicBezTo>
                  <a:pt x="2841797" y="1744988"/>
                  <a:pt x="2837979" y="1724963"/>
                  <a:pt x="2834630" y="1704866"/>
                </a:cubicBezTo>
                <a:cubicBezTo>
                  <a:pt x="2824582" y="1714915"/>
                  <a:pt x="2813582" y="1724095"/>
                  <a:pt x="2804485" y="1735012"/>
                </a:cubicBezTo>
                <a:cubicBezTo>
                  <a:pt x="2796754" y="1744290"/>
                  <a:pt x="2793818" y="1757613"/>
                  <a:pt x="2784388" y="1765157"/>
                </a:cubicBezTo>
                <a:cubicBezTo>
                  <a:pt x="2776117" y="1771774"/>
                  <a:pt x="2764291" y="1771856"/>
                  <a:pt x="2754243" y="1775205"/>
                </a:cubicBezTo>
                <a:cubicBezTo>
                  <a:pt x="2745080" y="1761460"/>
                  <a:pt x="2713347" y="1712654"/>
                  <a:pt x="2704001" y="1704866"/>
                </a:cubicBezTo>
                <a:cubicBezTo>
                  <a:pt x="2695864" y="1698085"/>
                  <a:pt x="2683904" y="1698167"/>
                  <a:pt x="2673856" y="1694818"/>
                </a:cubicBezTo>
                <a:cubicBezTo>
                  <a:pt x="2645846" y="1736834"/>
                  <a:pt x="2638936" y="1755737"/>
                  <a:pt x="2603518" y="1785253"/>
                </a:cubicBezTo>
                <a:cubicBezTo>
                  <a:pt x="2594240" y="1792984"/>
                  <a:pt x="2583421" y="1798651"/>
                  <a:pt x="2573373" y="1805350"/>
                </a:cubicBezTo>
                <a:cubicBezTo>
                  <a:pt x="2570023" y="1795302"/>
                  <a:pt x="2568468" y="1784464"/>
                  <a:pt x="2563324" y="1775205"/>
                </a:cubicBezTo>
                <a:cubicBezTo>
                  <a:pt x="2551594" y="1754091"/>
                  <a:pt x="2523131" y="1714915"/>
                  <a:pt x="2523131" y="1714915"/>
                </a:cubicBezTo>
                <a:cubicBezTo>
                  <a:pt x="2420879" y="1748998"/>
                  <a:pt x="2508286" y="1709442"/>
                  <a:pt x="2482938" y="1946027"/>
                </a:cubicBezTo>
                <a:cubicBezTo>
                  <a:pt x="2480681" y="1967090"/>
                  <a:pt x="2469540" y="1986220"/>
                  <a:pt x="2462841" y="2006317"/>
                </a:cubicBezTo>
                <a:lnTo>
                  <a:pt x="2452793" y="2036462"/>
                </a:lnTo>
                <a:cubicBezTo>
                  <a:pt x="2447061" y="2053658"/>
                  <a:pt x="2439343" y="2085621"/>
                  <a:pt x="2422647" y="2096752"/>
                </a:cubicBezTo>
                <a:cubicBezTo>
                  <a:pt x="2411156" y="2104413"/>
                  <a:pt x="2395852" y="2103451"/>
                  <a:pt x="2382454" y="2106801"/>
                </a:cubicBezTo>
                <a:cubicBezTo>
                  <a:pt x="2372406" y="2113500"/>
                  <a:pt x="2360848" y="2118358"/>
                  <a:pt x="2352309" y="2126897"/>
                </a:cubicBezTo>
                <a:cubicBezTo>
                  <a:pt x="2285316" y="2193889"/>
                  <a:pt x="2382458" y="2123544"/>
                  <a:pt x="2302067" y="2177139"/>
                </a:cubicBezTo>
                <a:cubicBezTo>
                  <a:pt x="2285320" y="2227381"/>
                  <a:pt x="2288670" y="2197235"/>
                  <a:pt x="2312116" y="2267574"/>
                </a:cubicBezTo>
                <a:lnTo>
                  <a:pt x="2322164" y="2297719"/>
                </a:lnTo>
                <a:cubicBezTo>
                  <a:pt x="2318815" y="2321165"/>
                  <a:pt x="2310300" y="2344443"/>
                  <a:pt x="2312116" y="2368058"/>
                </a:cubicBezTo>
                <a:cubicBezTo>
                  <a:pt x="2313741" y="2389179"/>
                  <a:pt x="2332212" y="2428348"/>
                  <a:pt x="2332212" y="2428348"/>
                </a:cubicBezTo>
                <a:cubicBezTo>
                  <a:pt x="2319406" y="2447557"/>
                  <a:pt x="2302802" y="2476735"/>
                  <a:pt x="2281971" y="2488638"/>
                </a:cubicBezTo>
                <a:cubicBezTo>
                  <a:pt x="2269980" y="2495490"/>
                  <a:pt x="2255175" y="2495337"/>
                  <a:pt x="2241777" y="2498686"/>
                </a:cubicBezTo>
                <a:cubicBezTo>
                  <a:pt x="2231729" y="2505385"/>
                  <a:pt x="2220171" y="2510244"/>
                  <a:pt x="2211632" y="2518783"/>
                </a:cubicBezTo>
                <a:cubicBezTo>
                  <a:pt x="2203093" y="2527322"/>
                  <a:pt x="2202020" y="2542936"/>
                  <a:pt x="2191535" y="2548928"/>
                </a:cubicBezTo>
                <a:cubicBezTo>
                  <a:pt x="2176707" y="2557401"/>
                  <a:pt x="2158041" y="2555627"/>
                  <a:pt x="2141294" y="2558976"/>
                </a:cubicBezTo>
                <a:cubicBezTo>
                  <a:pt x="2108606" y="2548080"/>
                  <a:pt x="2106861" y="2554353"/>
                  <a:pt x="2091052" y="2518783"/>
                </a:cubicBezTo>
                <a:cubicBezTo>
                  <a:pt x="2082448" y="2499425"/>
                  <a:pt x="2088581" y="2470244"/>
                  <a:pt x="2070955" y="2458493"/>
                </a:cubicBezTo>
                <a:lnTo>
                  <a:pt x="2040810" y="2438396"/>
                </a:lnTo>
                <a:cubicBezTo>
                  <a:pt x="2019865" y="2375560"/>
                  <a:pt x="2035670" y="2429994"/>
                  <a:pt x="2020713" y="2317816"/>
                </a:cubicBezTo>
                <a:cubicBezTo>
                  <a:pt x="2020635" y="2317231"/>
                  <a:pt x="2011019" y="2240384"/>
                  <a:pt x="2000617" y="2227381"/>
                </a:cubicBezTo>
                <a:cubicBezTo>
                  <a:pt x="1993073" y="2217951"/>
                  <a:pt x="1980520" y="2213983"/>
                  <a:pt x="1970472" y="2207284"/>
                </a:cubicBezTo>
                <a:cubicBezTo>
                  <a:pt x="1943676" y="2210633"/>
                  <a:pt x="1916138" y="2210227"/>
                  <a:pt x="1890085" y="2217332"/>
                </a:cubicBezTo>
                <a:cubicBezTo>
                  <a:pt x="1878434" y="2220510"/>
                  <a:pt x="1861438" y="2225446"/>
                  <a:pt x="1859940" y="2237429"/>
                </a:cubicBezTo>
                <a:cubicBezTo>
                  <a:pt x="1857313" y="2258449"/>
                  <a:pt x="1880037" y="2297719"/>
                  <a:pt x="1880037" y="2297719"/>
                </a:cubicBezTo>
                <a:cubicBezTo>
                  <a:pt x="1873338" y="2307767"/>
                  <a:pt x="1864181" y="2316556"/>
                  <a:pt x="1859940" y="2327864"/>
                </a:cubicBezTo>
                <a:cubicBezTo>
                  <a:pt x="1853943" y="2343856"/>
                  <a:pt x="1864102" y="2368632"/>
                  <a:pt x="1849891" y="2378106"/>
                </a:cubicBezTo>
                <a:cubicBezTo>
                  <a:pt x="1839843" y="2384805"/>
                  <a:pt x="1834700" y="2358997"/>
                  <a:pt x="1829795" y="2347961"/>
                </a:cubicBezTo>
                <a:cubicBezTo>
                  <a:pt x="1821192" y="2328603"/>
                  <a:pt x="1816397" y="2307768"/>
                  <a:pt x="1809698" y="2287671"/>
                </a:cubicBezTo>
                <a:lnTo>
                  <a:pt x="1789601" y="2227381"/>
                </a:lnTo>
                <a:lnTo>
                  <a:pt x="1779553" y="2197236"/>
                </a:lnTo>
                <a:lnTo>
                  <a:pt x="1769505" y="2167091"/>
                </a:lnTo>
                <a:cubicBezTo>
                  <a:pt x="1766155" y="2136946"/>
                  <a:pt x="1765404" y="2106397"/>
                  <a:pt x="1759456" y="2076655"/>
                </a:cubicBezTo>
                <a:cubicBezTo>
                  <a:pt x="1744268" y="2000712"/>
                  <a:pt x="1748033" y="2032801"/>
                  <a:pt x="1709215" y="1986220"/>
                </a:cubicBezTo>
                <a:cubicBezTo>
                  <a:pt x="1667348" y="1935980"/>
                  <a:pt x="1714238" y="1972821"/>
                  <a:pt x="1658973" y="1935979"/>
                </a:cubicBezTo>
                <a:cubicBezTo>
                  <a:pt x="1662322" y="1882388"/>
                  <a:pt x="1661766" y="1828409"/>
                  <a:pt x="1669021" y="1775205"/>
                </a:cubicBezTo>
                <a:cubicBezTo>
                  <a:pt x="1671883" y="1754215"/>
                  <a:pt x="1682419" y="1735012"/>
                  <a:pt x="1689118" y="1714915"/>
                </a:cubicBezTo>
                <a:lnTo>
                  <a:pt x="1699166" y="1684770"/>
                </a:lnTo>
                <a:cubicBezTo>
                  <a:pt x="1702516" y="1674722"/>
                  <a:pt x="1706646" y="1664901"/>
                  <a:pt x="1709215" y="1654625"/>
                </a:cubicBezTo>
                <a:lnTo>
                  <a:pt x="1719263" y="1614431"/>
                </a:lnTo>
                <a:cubicBezTo>
                  <a:pt x="1722612" y="1550792"/>
                  <a:pt x="1716813" y="1486003"/>
                  <a:pt x="1729311" y="1423513"/>
                </a:cubicBezTo>
                <a:cubicBezTo>
                  <a:pt x="1731388" y="1413127"/>
                  <a:pt x="1748987" y="1415075"/>
                  <a:pt x="1759456" y="1413464"/>
                </a:cubicBezTo>
                <a:cubicBezTo>
                  <a:pt x="1792726" y="1408345"/>
                  <a:pt x="1826445" y="1406765"/>
                  <a:pt x="1859940" y="1403416"/>
                </a:cubicBezTo>
                <a:cubicBezTo>
                  <a:pt x="1823817" y="1379334"/>
                  <a:pt x="1791423" y="1370719"/>
                  <a:pt x="1839843" y="1302932"/>
                </a:cubicBezTo>
                <a:cubicBezTo>
                  <a:pt x="1843156" y="1298293"/>
                  <a:pt x="1903102" y="1321849"/>
                  <a:pt x="1910182" y="1323029"/>
                </a:cubicBezTo>
                <a:cubicBezTo>
                  <a:pt x="1940100" y="1328015"/>
                  <a:pt x="1970472" y="1329728"/>
                  <a:pt x="2000617" y="1333077"/>
                </a:cubicBezTo>
                <a:lnTo>
                  <a:pt x="2060907" y="1312981"/>
                </a:lnTo>
                <a:lnTo>
                  <a:pt x="2091052" y="1302932"/>
                </a:lnTo>
                <a:cubicBezTo>
                  <a:pt x="2101100" y="1292884"/>
                  <a:pt x="2113314" y="1284611"/>
                  <a:pt x="2121197" y="1272787"/>
                </a:cubicBezTo>
                <a:cubicBezTo>
                  <a:pt x="2127072" y="1263974"/>
                  <a:pt x="2126508" y="1252116"/>
                  <a:pt x="2131245" y="1242642"/>
                </a:cubicBezTo>
                <a:cubicBezTo>
                  <a:pt x="2136646" y="1231840"/>
                  <a:pt x="2144643" y="1222545"/>
                  <a:pt x="2151342" y="1212497"/>
                </a:cubicBezTo>
                <a:cubicBezTo>
                  <a:pt x="2154691" y="1195750"/>
                  <a:pt x="2147179" y="1171728"/>
                  <a:pt x="2161390" y="1162255"/>
                </a:cubicBezTo>
                <a:cubicBezTo>
                  <a:pt x="2171439" y="1155556"/>
                  <a:pt x="2172947" y="1183861"/>
                  <a:pt x="2181487" y="1192401"/>
                </a:cubicBezTo>
                <a:cubicBezTo>
                  <a:pt x="2200964" y="1211878"/>
                  <a:pt x="2217262" y="1214374"/>
                  <a:pt x="2241777" y="1222546"/>
                </a:cubicBezTo>
                <a:cubicBezTo>
                  <a:pt x="2248476" y="1212498"/>
                  <a:pt x="2256473" y="1203203"/>
                  <a:pt x="2261874" y="1192401"/>
                </a:cubicBezTo>
                <a:cubicBezTo>
                  <a:pt x="2266611" y="1182927"/>
                  <a:pt x="2261436" y="1163753"/>
                  <a:pt x="2271922" y="1162255"/>
                </a:cubicBezTo>
                <a:cubicBezTo>
                  <a:pt x="2292893" y="1159259"/>
                  <a:pt x="2332212" y="1182352"/>
                  <a:pt x="2332212" y="1182352"/>
                </a:cubicBezTo>
                <a:lnTo>
                  <a:pt x="2392502" y="1222546"/>
                </a:lnTo>
                <a:cubicBezTo>
                  <a:pt x="2402550" y="1229245"/>
                  <a:pt x="2411190" y="1238823"/>
                  <a:pt x="2422647" y="1242642"/>
                </a:cubicBezTo>
                <a:lnTo>
                  <a:pt x="2452793" y="1252691"/>
                </a:lnTo>
                <a:cubicBezTo>
                  <a:pt x="2491217" y="1201459"/>
                  <a:pt x="2490491" y="1222616"/>
                  <a:pt x="2472889" y="1152207"/>
                </a:cubicBezTo>
                <a:cubicBezTo>
                  <a:pt x="2467751" y="1131656"/>
                  <a:pt x="2452793" y="1091917"/>
                  <a:pt x="2452793" y="1091917"/>
                </a:cubicBezTo>
                <a:cubicBezTo>
                  <a:pt x="2456142" y="1075170"/>
                  <a:pt x="2450764" y="1053752"/>
                  <a:pt x="2462841" y="1041675"/>
                </a:cubicBezTo>
                <a:cubicBezTo>
                  <a:pt x="2470331" y="1034185"/>
                  <a:pt x="2483152" y="1055658"/>
                  <a:pt x="2492986" y="1051724"/>
                </a:cubicBezTo>
                <a:cubicBezTo>
                  <a:pt x="2504199" y="1047239"/>
                  <a:pt x="2506384" y="1031627"/>
                  <a:pt x="2513083" y="1021579"/>
                </a:cubicBezTo>
                <a:cubicBezTo>
                  <a:pt x="2516432" y="1011530"/>
                  <a:pt x="2513296" y="995367"/>
                  <a:pt x="2523131" y="991433"/>
                </a:cubicBezTo>
                <a:cubicBezTo>
                  <a:pt x="2528864" y="989140"/>
                  <a:pt x="2584533" y="1008551"/>
                  <a:pt x="2593469" y="1011530"/>
                </a:cubicBezTo>
                <a:cubicBezTo>
                  <a:pt x="2603518" y="1001482"/>
                  <a:pt x="2612698" y="990482"/>
                  <a:pt x="2623615" y="981385"/>
                </a:cubicBezTo>
                <a:cubicBezTo>
                  <a:pt x="2632893" y="973654"/>
                  <a:pt x="2645221" y="969828"/>
                  <a:pt x="2653760" y="961288"/>
                </a:cubicBezTo>
                <a:cubicBezTo>
                  <a:pt x="2662299" y="952749"/>
                  <a:pt x="2667157" y="941191"/>
                  <a:pt x="2673856" y="931143"/>
                </a:cubicBezTo>
                <a:cubicBezTo>
                  <a:pt x="2649956" y="859441"/>
                  <a:pt x="2658552" y="898057"/>
                  <a:pt x="2673856" y="760321"/>
                </a:cubicBezTo>
                <a:cubicBezTo>
                  <a:pt x="2674775" y="752047"/>
                  <a:pt x="2688510" y="700868"/>
                  <a:pt x="2693953" y="689983"/>
                </a:cubicBezTo>
                <a:cubicBezTo>
                  <a:pt x="2715496" y="646896"/>
                  <a:pt x="2713084" y="669693"/>
                  <a:pt x="2744195" y="629693"/>
                </a:cubicBezTo>
                <a:cubicBezTo>
                  <a:pt x="2759024" y="610628"/>
                  <a:pt x="2784388" y="569403"/>
                  <a:pt x="2784388" y="569403"/>
                </a:cubicBezTo>
                <a:cubicBezTo>
                  <a:pt x="2787738" y="502414"/>
                  <a:pt x="2765724" y="429052"/>
                  <a:pt x="2794437" y="368436"/>
                </a:cubicBezTo>
                <a:cubicBezTo>
                  <a:pt x="2809999" y="335582"/>
                  <a:pt x="2886704" y="383361"/>
                  <a:pt x="2904968" y="398581"/>
                </a:cubicBezTo>
                <a:cubicBezTo>
                  <a:pt x="2915885" y="407678"/>
                  <a:pt x="2922691" y="421825"/>
                  <a:pt x="2935113" y="428726"/>
                </a:cubicBezTo>
                <a:cubicBezTo>
                  <a:pt x="2953631" y="439014"/>
                  <a:pt x="2995404" y="448822"/>
                  <a:pt x="2995404" y="448822"/>
                </a:cubicBezTo>
                <a:cubicBezTo>
                  <a:pt x="3005452" y="438774"/>
                  <a:pt x="3023539" y="432745"/>
                  <a:pt x="3025549" y="418677"/>
                </a:cubicBezTo>
                <a:cubicBezTo>
                  <a:pt x="3031698" y="375631"/>
                  <a:pt x="3030376" y="312973"/>
                  <a:pt x="2995404" y="278001"/>
                </a:cubicBezTo>
                <a:cubicBezTo>
                  <a:pt x="2986864" y="269461"/>
                  <a:pt x="2975307" y="264603"/>
                  <a:pt x="2965258" y="257904"/>
                </a:cubicBezTo>
                <a:cubicBezTo>
                  <a:pt x="2915368" y="183067"/>
                  <a:pt x="2979485" y="274975"/>
                  <a:pt x="2915017" y="197614"/>
                </a:cubicBezTo>
                <a:cubicBezTo>
                  <a:pt x="2907286" y="188336"/>
                  <a:pt x="2905161" y="173870"/>
                  <a:pt x="2894920" y="167469"/>
                </a:cubicBezTo>
                <a:cubicBezTo>
                  <a:pt x="2876956" y="156242"/>
                  <a:pt x="2854727" y="154071"/>
                  <a:pt x="2834630" y="147372"/>
                </a:cubicBezTo>
                <a:cubicBezTo>
                  <a:pt x="2765732" y="124406"/>
                  <a:pt x="2851233" y="151523"/>
                  <a:pt x="2754243" y="127275"/>
                </a:cubicBezTo>
                <a:cubicBezTo>
                  <a:pt x="2743967" y="124706"/>
                  <a:pt x="2734146" y="120576"/>
                  <a:pt x="2724098" y="117227"/>
                </a:cubicBezTo>
                <a:cubicBezTo>
                  <a:pt x="2714050" y="110528"/>
                  <a:pt x="2704755" y="102531"/>
                  <a:pt x="2693953" y="97130"/>
                </a:cubicBezTo>
                <a:cubicBezTo>
                  <a:pt x="2679542" y="89924"/>
                  <a:pt x="2636487" y="80251"/>
                  <a:pt x="2623615" y="77033"/>
                </a:cubicBezTo>
                <a:cubicBezTo>
                  <a:pt x="2620265" y="66985"/>
                  <a:pt x="2624140" y="47510"/>
                  <a:pt x="2613566" y="46888"/>
                </a:cubicBezTo>
                <a:cubicBezTo>
                  <a:pt x="2542950" y="42734"/>
                  <a:pt x="2478631" y="60526"/>
                  <a:pt x="2412599" y="77033"/>
                </a:cubicBezTo>
                <a:cubicBezTo>
                  <a:pt x="2294611" y="68606"/>
                  <a:pt x="2290066" y="59118"/>
                  <a:pt x="2191535" y="77033"/>
                </a:cubicBezTo>
                <a:cubicBezTo>
                  <a:pt x="2181114" y="78928"/>
                  <a:pt x="2170864" y="82345"/>
                  <a:pt x="2161390" y="87082"/>
                </a:cubicBezTo>
                <a:cubicBezTo>
                  <a:pt x="2150588" y="92483"/>
                  <a:pt x="2141293" y="100480"/>
                  <a:pt x="2131245" y="107179"/>
                </a:cubicBezTo>
                <a:cubicBezTo>
                  <a:pt x="2127896" y="97130"/>
                  <a:pt x="2128687" y="84523"/>
                  <a:pt x="2121197" y="77033"/>
                </a:cubicBezTo>
                <a:cubicBezTo>
                  <a:pt x="2099995" y="55831"/>
                  <a:pt x="2047118" y="74307"/>
                  <a:pt x="2030762" y="77033"/>
                </a:cubicBezTo>
                <a:cubicBezTo>
                  <a:pt x="1993638" y="89409"/>
                  <a:pt x="1976467" y="97130"/>
                  <a:pt x="1930278" y="97130"/>
                </a:cubicBezTo>
                <a:cubicBezTo>
                  <a:pt x="1906594" y="97130"/>
                  <a:pt x="1883334" y="90776"/>
                  <a:pt x="1859940" y="87082"/>
                </a:cubicBezTo>
                <a:cubicBezTo>
                  <a:pt x="1729501" y="66486"/>
                  <a:pt x="1763524" y="72355"/>
                  <a:pt x="1648924" y="46888"/>
                </a:cubicBezTo>
                <a:cubicBezTo>
                  <a:pt x="1640383" y="47665"/>
                  <a:pt x="1494623" y="59014"/>
                  <a:pt x="1468054" y="66985"/>
                </a:cubicBezTo>
                <a:cubicBezTo>
                  <a:pt x="1456487" y="70455"/>
                  <a:pt x="1447957" y="80383"/>
                  <a:pt x="1437909" y="87082"/>
                </a:cubicBezTo>
                <a:lnTo>
                  <a:pt x="1226894" y="77033"/>
                </a:lnTo>
                <a:cubicBezTo>
                  <a:pt x="1179400" y="73867"/>
                  <a:pt x="1114572" y="63858"/>
                  <a:pt x="1066120" y="56937"/>
                </a:cubicBezTo>
                <a:cubicBezTo>
                  <a:pt x="985733" y="30140"/>
                  <a:pt x="1086217" y="56937"/>
                  <a:pt x="1005830" y="56937"/>
                </a:cubicBezTo>
                <a:cubicBezTo>
                  <a:pt x="975499" y="56937"/>
                  <a:pt x="945540" y="50238"/>
                  <a:pt x="915395" y="46888"/>
                </a:cubicBezTo>
                <a:cubicBezTo>
                  <a:pt x="905347" y="50238"/>
                  <a:pt x="894986" y="52765"/>
                  <a:pt x="885250" y="56937"/>
                </a:cubicBezTo>
                <a:cubicBezTo>
                  <a:pt x="871482" y="62838"/>
                  <a:pt x="859082" y="71773"/>
                  <a:pt x="845056" y="77033"/>
                </a:cubicBezTo>
                <a:cubicBezTo>
                  <a:pt x="832125" y="81882"/>
                  <a:pt x="818261" y="83732"/>
                  <a:pt x="804863" y="87082"/>
                </a:cubicBezTo>
                <a:cubicBezTo>
                  <a:pt x="785758" y="83261"/>
                  <a:pt x="745072" y="77283"/>
                  <a:pt x="724476" y="66985"/>
                </a:cubicBezTo>
                <a:cubicBezTo>
                  <a:pt x="713674" y="61584"/>
                  <a:pt x="705133" y="52289"/>
                  <a:pt x="694331" y="46888"/>
                </a:cubicBezTo>
                <a:cubicBezTo>
                  <a:pt x="684857" y="42151"/>
                  <a:pt x="685957" y="13394"/>
                  <a:pt x="674234" y="16743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68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10"/>
          <p:cNvSpPr/>
          <p:nvPr/>
        </p:nvSpPr>
        <p:spPr>
          <a:xfrm>
            <a:off x="2562330" y="50071"/>
            <a:ext cx="2361362" cy="4393928"/>
          </a:xfrm>
          <a:custGeom>
            <a:avLst/>
            <a:gdLst>
              <a:gd name="connsiteX0" fmla="*/ 2361362 w 2361362"/>
              <a:gd name="connsiteY0" fmla="*/ 1597859 h 4393928"/>
              <a:gd name="connsiteX1" fmla="*/ 2341266 w 2361362"/>
              <a:gd name="connsiteY1" fmla="*/ 1628004 h 4393928"/>
              <a:gd name="connsiteX2" fmla="*/ 2280975 w 2361362"/>
              <a:gd name="connsiteY2" fmla="*/ 1668197 h 4393928"/>
              <a:gd name="connsiteX3" fmla="*/ 2230734 w 2361362"/>
              <a:gd name="connsiteY3" fmla="*/ 1718439 h 4393928"/>
              <a:gd name="connsiteX4" fmla="*/ 2180492 w 2361362"/>
              <a:gd name="connsiteY4" fmla="*/ 1758632 h 4393928"/>
              <a:gd name="connsiteX5" fmla="*/ 2130250 w 2361362"/>
              <a:gd name="connsiteY5" fmla="*/ 1808874 h 4393928"/>
              <a:gd name="connsiteX6" fmla="*/ 2100105 w 2361362"/>
              <a:gd name="connsiteY6" fmla="*/ 1869164 h 4393928"/>
              <a:gd name="connsiteX7" fmla="*/ 2080008 w 2361362"/>
              <a:gd name="connsiteY7" fmla="*/ 1899309 h 4393928"/>
              <a:gd name="connsiteX8" fmla="*/ 2039815 w 2361362"/>
              <a:gd name="connsiteY8" fmla="*/ 1989744 h 4393928"/>
              <a:gd name="connsiteX9" fmla="*/ 1989573 w 2361362"/>
              <a:gd name="connsiteY9" fmla="*/ 2080180 h 4393928"/>
              <a:gd name="connsiteX10" fmla="*/ 1969477 w 2361362"/>
              <a:gd name="connsiteY10" fmla="*/ 2110325 h 4393928"/>
              <a:gd name="connsiteX11" fmla="*/ 1879041 w 2361362"/>
              <a:gd name="connsiteY11" fmla="*/ 2160566 h 4393928"/>
              <a:gd name="connsiteX12" fmla="*/ 1848896 w 2361362"/>
              <a:gd name="connsiteY12" fmla="*/ 2180663 h 4393928"/>
              <a:gd name="connsiteX13" fmla="*/ 1808703 w 2361362"/>
              <a:gd name="connsiteY13" fmla="*/ 2240953 h 4393928"/>
              <a:gd name="connsiteX14" fmla="*/ 1818751 w 2361362"/>
              <a:gd name="connsiteY14" fmla="*/ 2451969 h 4393928"/>
              <a:gd name="connsiteX15" fmla="*/ 1828800 w 2361362"/>
              <a:gd name="connsiteY15" fmla="*/ 2482114 h 4393928"/>
              <a:gd name="connsiteX16" fmla="*/ 1818751 w 2361362"/>
              <a:gd name="connsiteY16" fmla="*/ 2552452 h 4393928"/>
              <a:gd name="connsiteX17" fmla="*/ 1808703 w 2361362"/>
              <a:gd name="connsiteY17" fmla="*/ 2662984 h 4393928"/>
              <a:gd name="connsiteX18" fmla="*/ 1798655 w 2361362"/>
              <a:gd name="connsiteY18" fmla="*/ 2713226 h 4393928"/>
              <a:gd name="connsiteX19" fmla="*/ 1758461 w 2361362"/>
              <a:gd name="connsiteY19" fmla="*/ 2773516 h 4393928"/>
              <a:gd name="connsiteX20" fmla="*/ 1728316 w 2361362"/>
              <a:gd name="connsiteY20" fmla="*/ 2984531 h 4393928"/>
              <a:gd name="connsiteX21" fmla="*/ 1708219 w 2361362"/>
              <a:gd name="connsiteY21" fmla="*/ 3044821 h 4393928"/>
              <a:gd name="connsiteX22" fmla="*/ 1748413 w 2361362"/>
              <a:gd name="connsiteY22" fmla="*/ 3185498 h 4393928"/>
              <a:gd name="connsiteX23" fmla="*/ 1778558 w 2361362"/>
              <a:gd name="connsiteY23" fmla="*/ 3195547 h 4393928"/>
              <a:gd name="connsiteX24" fmla="*/ 1788606 w 2361362"/>
              <a:gd name="connsiteY24" fmla="*/ 3225692 h 4393928"/>
              <a:gd name="connsiteX25" fmla="*/ 1858945 w 2361362"/>
              <a:gd name="connsiteY25" fmla="*/ 3275933 h 4393928"/>
              <a:gd name="connsiteX26" fmla="*/ 1889090 w 2361362"/>
              <a:gd name="connsiteY26" fmla="*/ 3336224 h 4393928"/>
              <a:gd name="connsiteX27" fmla="*/ 1909186 w 2361362"/>
              <a:gd name="connsiteY27" fmla="*/ 3366369 h 4393928"/>
              <a:gd name="connsiteX28" fmla="*/ 1929283 w 2361362"/>
              <a:gd name="connsiteY28" fmla="*/ 3406562 h 4393928"/>
              <a:gd name="connsiteX29" fmla="*/ 1959428 w 2361362"/>
              <a:gd name="connsiteY29" fmla="*/ 3436707 h 4393928"/>
              <a:gd name="connsiteX30" fmla="*/ 1929283 w 2361362"/>
              <a:gd name="connsiteY30" fmla="*/ 3426659 h 4393928"/>
              <a:gd name="connsiteX31" fmla="*/ 1919235 w 2361362"/>
              <a:gd name="connsiteY31" fmla="*/ 3386465 h 4393928"/>
              <a:gd name="connsiteX32" fmla="*/ 1929283 w 2361362"/>
              <a:gd name="connsiteY32" fmla="*/ 3336224 h 4393928"/>
              <a:gd name="connsiteX33" fmla="*/ 1949380 w 2361362"/>
              <a:gd name="connsiteY33" fmla="*/ 3376417 h 4393928"/>
              <a:gd name="connsiteX34" fmla="*/ 2009670 w 2361362"/>
              <a:gd name="connsiteY34" fmla="*/ 3416610 h 4393928"/>
              <a:gd name="connsiteX35" fmla="*/ 2069960 w 2361362"/>
              <a:gd name="connsiteY35" fmla="*/ 3446755 h 4393928"/>
              <a:gd name="connsiteX36" fmla="*/ 2150347 w 2361362"/>
              <a:gd name="connsiteY36" fmla="*/ 3537191 h 4393928"/>
              <a:gd name="connsiteX37" fmla="*/ 2210637 w 2361362"/>
              <a:gd name="connsiteY37" fmla="*/ 3577384 h 4393928"/>
              <a:gd name="connsiteX38" fmla="*/ 2230734 w 2361362"/>
              <a:gd name="connsiteY38" fmla="*/ 3607529 h 4393928"/>
              <a:gd name="connsiteX39" fmla="*/ 2190540 w 2361362"/>
              <a:gd name="connsiteY39" fmla="*/ 3667819 h 4393928"/>
              <a:gd name="connsiteX40" fmla="*/ 2150347 w 2361362"/>
              <a:gd name="connsiteY40" fmla="*/ 3718061 h 4393928"/>
              <a:gd name="connsiteX41" fmla="*/ 2130250 w 2361362"/>
              <a:gd name="connsiteY41" fmla="*/ 3748206 h 4393928"/>
              <a:gd name="connsiteX42" fmla="*/ 2100105 w 2361362"/>
              <a:gd name="connsiteY42" fmla="*/ 3768303 h 4393928"/>
              <a:gd name="connsiteX43" fmla="*/ 1969477 w 2361362"/>
              <a:gd name="connsiteY43" fmla="*/ 3798448 h 4393928"/>
              <a:gd name="connsiteX44" fmla="*/ 1939332 w 2361362"/>
              <a:gd name="connsiteY44" fmla="*/ 3808496 h 4393928"/>
              <a:gd name="connsiteX45" fmla="*/ 1899138 w 2361362"/>
              <a:gd name="connsiteY45" fmla="*/ 3818544 h 4393928"/>
              <a:gd name="connsiteX46" fmla="*/ 1868993 w 2361362"/>
              <a:gd name="connsiteY46" fmla="*/ 3838641 h 4393928"/>
              <a:gd name="connsiteX47" fmla="*/ 1848896 w 2361362"/>
              <a:gd name="connsiteY47" fmla="*/ 3868786 h 4393928"/>
              <a:gd name="connsiteX48" fmla="*/ 1818751 w 2361362"/>
              <a:gd name="connsiteY48" fmla="*/ 3888883 h 4393928"/>
              <a:gd name="connsiteX49" fmla="*/ 1808703 w 2361362"/>
              <a:gd name="connsiteY49" fmla="*/ 3919028 h 4393928"/>
              <a:gd name="connsiteX50" fmla="*/ 1818751 w 2361362"/>
              <a:gd name="connsiteY50" fmla="*/ 3979318 h 4393928"/>
              <a:gd name="connsiteX51" fmla="*/ 1858945 w 2361362"/>
              <a:gd name="connsiteY51" fmla="*/ 4039608 h 4393928"/>
              <a:gd name="connsiteX52" fmla="*/ 1879041 w 2361362"/>
              <a:gd name="connsiteY52" fmla="*/ 4109947 h 4393928"/>
              <a:gd name="connsiteX53" fmla="*/ 1868993 w 2361362"/>
              <a:gd name="connsiteY53" fmla="*/ 4180285 h 4393928"/>
              <a:gd name="connsiteX54" fmla="*/ 1848896 w 2361362"/>
              <a:gd name="connsiteY54" fmla="*/ 4210430 h 4393928"/>
              <a:gd name="connsiteX55" fmla="*/ 1788606 w 2361362"/>
              <a:gd name="connsiteY55" fmla="*/ 4220478 h 4393928"/>
              <a:gd name="connsiteX56" fmla="*/ 1698171 w 2361362"/>
              <a:gd name="connsiteY56" fmla="*/ 4230527 h 4393928"/>
              <a:gd name="connsiteX57" fmla="*/ 1637881 w 2361362"/>
              <a:gd name="connsiteY57" fmla="*/ 4260672 h 4393928"/>
              <a:gd name="connsiteX58" fmla="*/ 1547446 w 2361362"/>
              <a:gd name="connsiteY58" fmla="*/ 4300865 h 4393928"/>
              <a:gd name="connsiteX59" fmla="*/ 1406769 w 2361362"/>
              <a:gd name="connsiteY59" fmla="*/ 4310914 h 4393928"/>
              <a:gd name="connsiteX60" fmla="*/ 1346479 w 2361362"/>
              <a:gd name="connsiteY60" fmla="*/ 4331010 h 4393928"/>
              <a:gd name="connsiteX61" fmla="*/ 1286189 w 2361362"/>
              <a:gd name="connsiteY61" fmla="*/ 4361155 h 4393928"/>
              <a:gd name="connsiteX62" fmla="*/ 1165608 w 2361362"/>
              <a:gd name="connsiteY62" fmla="*/ 4371204 h 4393928"/>
              <a:gd name="connsiteX63" fmla="*/ 1055077 w 2361362"/>
              <a:gd name="connsiteY63" fmla="*/ 4371204 h 4393928"/>
              <a:gd name="connsiteX64" fmla="*/ 1034980 w 2361362"/>
              <a:gd name="connsiteY64" fmla="*/ 4341059 h 4393928"/>
              <a:gd name="connsiteX65" fmla="*/ 1004835 w 2361362"/>
              <a:gd name="connsiteY65" fmla="*/ 4320962 h 4393928"/>
              <a:gd name="connsiteX66" fmla="*/ 974690 w 2361362"/>
              <a:gd name="connsiteY66" fmla="*/ 4331010 h 4393928"/>
              <a:gd name="connsiteX67" fmla="*/ 954593 w 2361362"/>
              <a:gd name="connsiteY67" fmla="*/ 4361155 h 4393928"/>
              <a:gd name="connsiteX68" fmla="*/ 874206 w 2361362"/>
              <a:gd name="connsiteY68" fmla="*/ 4270720 h 4393928"/>
              <a:gd name="connsiteX69" fmla="*/ 854110 w 2361362"/>
              <a:gd name="connsiteY69" fmla="*/ 4210430 h 4393928"/>
              <a:gd name="connsiteX70" fmla="*/ 844061 w 2361362"/>
              <a:gd name="connsiteY70" fmla="*/ 4180285 h 4393928"/>
              <a:gd name="connsiteX71" fmla="*/ 854110 w 2361362"/>
              <a:gd name="connsiteY71" fmla="*/ 4059705 h 4393928"/>
              <a:gd name="connsiteX72" fmla="*/ 884255 w 2361362"/>
              <a:gd name="connsiteY72" fmla="*/ 4049656 h 4393928"/>
              <a:gd name="connsiteX73" fmla="*/ 924448 w 2361362"/>
              <a:gd name="connsiteY73" fmla="*/ 3989366 h 4393928"/>
              <a:gd name="connsiteX74" fmla="*/ 944545 w 2361362"/>
              <a:gd name="connsiteY74" fmla="*/ 3959221 h 4393928"/>
              <a:gd name="connsiteX75" fmla="*/ 964641 w 2361362"/>
              <a:gd name="connsiteY75" fmla="*/ 3929076 h 4393928"/>
              <a:gd name="connsiteX76" fmla="*/ 954593 w 2361362"/>
              <a:gd name="connsiteY76" fmla="*/ 3898931 h 4393928"/>
              <a:gd name="connsiteX77" fmla="*/ 894303 w 2361362"/>
              <a:gd name="connsiteY77" fmla="*/ 3868786 h 4393928"/>
              <a:gd name="connsiteX78" fmla="*/ 823965 w 2361362"/>
              <a:gd name="connsiteY78" fmla="*/ 3878834 h 4393928"/>
              <a:gd name="connsiteX79" fmla="*/ 793819 w 2361362"/>
              <a:gd name="connsiteY79" fmla="*/ 3888883 h 4393928"/>
              <a:gd name="connsiteX80" fmla="*/ 773723 w 2361362"/>
              <a:gd name="connsiteY80" fmla="*/ 3919028 h 4393928"/>
              <a:gd name="connsiteX81" fmla="*/ 753626 w 2361362"/>
              <a:gd name="connsiteY81" fmla="*/ 3878834 h 4393928"/>
              <a:gd name="connsiteX82" fmla="*/ 723481 w 2361362"/>
              <a:gd name="connsiteY82" fmla="*/ 3868786 h 4393928"/>
              <a:gd name="connsiteX83" fmla="*/ 663191 w 2361362"/>
              <a:gd name="connsiteY83" fmla="*/ 3838641 h 4393928"/>
              <a:gd name="connsiteX84" fmla="*/ 673239 w 2361362"/>
              <a:gd name="connsiteY84" fmla="*/ 3758254 h 4393928"/>
              <a:gd name="connsiteX85" fmla="*/ 703384 w 2361362"/>
              <a:gd name="connsiteY85" fmla="*/ 3748206 h 4393928"/>
              <a:gd name="connsiteX86" fmla="*/ 723481 w 2361362"/>
              <a:gd name="connsiteY86" fmla="*/ 3718061 h 4393928"/>
              <a:gd name="connsiteX87" fmla="*/ 743578 w 2361362"/>
              <a:gd name="connsiteY87" fmla="*/ 3657771 h 4393928"/>
              <a:gd name="connsiteX88" fmla="*/ 713433 w 2361362"/>
              <a:gd name="connsiteY88" fmla="*/ 3597481 h 4393928"/>
              <a:gd name="connsiteX89" fmla="*/ 683288 w 2361362"/>
              <a:gd name="connsiteY89" fmla="*/ 3587432 h 4393928"/>
              <a:gd name="connsiteX90" fmla="*/ 633046 w 2361362"/>
              <a:gd name="connsiteY90" fmla="*/ 3527142 h 4393928"/>
              <a:gd name="connsiteX91" fmla="*/ 592852 w 2361362"/>
              <a:gd name="connsiteY91" fmla="*/ 3466852 h 4393928"/>
              <a:gd name="connsiteX92" fmla="*/ 582804 w 2361362"/>
              <a:gd name="connsiteY92" fmla="*/ 3436707 h 4393928"/>
              <a:gd name="connsiteX93" fmla="*/ 562707 w 2361362"/>
              <a:gd name="connsiteY93" fmla="*/ 3406562 h 4393928"/>
              <a:gd name="connsiteX94" fmla="*/ 542611 w 2361362"/>
              <a:gd name="connsiteY94" fmla="*/ 3366369 h 4393928"/>
              <a:gd name="connsiteX95" fmla="*/ 532562 w 2361362"/>
              <a:gd name="connsiteY95" fmla="*/ 3296030 h 4393928"/>
              <a:gd name="connsiteX96" fmla="*/ 572756 w 2361362"/>
              <a:gd name="connsiteY96" fmla="*/ 3235740 h 4393928"/>
              <a:gd name="connsiteX97" fmla="*/ 592852 w 2361362"/>
              <a:gd name="connsiteY97" fmla="*/ 3205595 h 4393928"/>
              <a:gd name="connsiteX98" fmla="*/ 653143 w 2361362"/>
              <a:gd name="connsiteY98" fmla="*/ 3145305 h 4393928"/>
              <a:gd name="connsiteX99" fmla="*/ 683288 w 2361362"/>
              <a:gd name="connsiteY99" fmla="*/ 3115160 h 4393928"/>
              <a:gd name="connsiteX100" fmla="*/ 703384 w 2361362"/>
              <a:gd name="connsiteY100" fmla="*/ 2974483 h 4393928"/>
              <a:gd name="connsiteX101" fmla="*/ 723481 w 2361362"/>
              <a:gd name="connsiteY101" fmla="*/ 2904144 h 4393928"/>
              <a:gd name="connsiteX102" fmla="*/ 693336 w 2361362"/>
              <a:gd name="connsiteY102" fmla="*/ 2843854 h 4393928"/>
              <a:gd name="connsiteX103" fmla="*/ 653143 w 2361362"/>
              <a:gd name="connsiteY103" fmla="*/ 2673032 h 4393928"/>
              <a:gd name="connsiteX104" fmla="*/ 612949 w 2361362"/>
              <a:gd name="connsiteY104" fmla="*/ 2662984 h 4393928"/>
              <a:gd name="connsiteX105" fmla="*/ 582804 w 2361362"/>
              <a:gd name="connsiteY105" fmla="*/ 2642887 h 4393928"/>
              <a:gd name="connsiteX106" fmla="*/ 401934 w 2361362"/>
              <a:gd name="connsiteY106" fmla="*/ 2622791 h 4393928"/>
              <a:gd name="connsiteX107" fmla="*/ 361740 w 2361362"/>
              <a:gd name="connsiteY107" fmla="*/ 2602694 h 4393928"/>
              <a:gd name="connsiteX108" fmla="*/ 341644 w 2361362"/>
              <a:gd name="connsiteY108" fmla="*/ 2572549 h 4393928"/>
              <a:gd name="connsiteX109" fmla="*/ 281354 w 2361362"/>
              <a:gd name="connsiteY109" fmla="*/ 2542404 h 4393928"/>
              <a:gd name="connsiteX110" fmla="*/ 150725 w 2361362"/>
              <a:gd name="connsiteY110" fmla="*/ 2512259 h 4393928"/>
              <a:gd name="connsiteX111" fmla="*/ 110532 w 2361362"/>
              <a:gd name="connsiteY111" fmla="*/ 2441920 h 4393928"/>
              <a:gd name="connsiteX112" fmla="*/ 70338 w 2361362"/>
              <a:gd name="connsiteY112" fmla="*/ 2381630 h 4393928"/>
              <a:gd name="connsiteX113" fmla="*/ 50241 w 2361362"/>
              <a:gd name="connsiteY113" fmla="*/ 2321340 h 4393928"/>
              <a:gd name="connsiteX114" fmla="*/ 40193 w 2361362"/>
              <a:gd name="connsiteY114" fmla="*/ 2281147 h 4393928"/>
              <a:gd name="connsiteX115" fmla="*/ 0 w 2361362"/>
              <a:gd name="connsiteY115" fmla="*/ 2220856 h 4393928"/>
              <a:gd name="connsiteX116" fmla="*/ 10048 w 2361362"/>
              <a:gd name="connsiteY116" fmla="*/ 2170615 h 4393928"/>
              <a:gd name="connsiteX117" fmla="*/ 20096 w 2361362"/>
              <a:gd name="connsiteY117" fmla="*/ 2140470 h 4393928"/>
              <a:gd name="connsiteX118" fmla="*/ 50241 w 2361362"/>
              <a:gd name="connsiteY118" fmla="*/ 2130421 h 4393928"/>
              <a:gd name="connsiteX119" fmla="*/ 80386 w 2361362"/>
              <a:gd name="connsiteY119" fmla="*/ 2070131 h 4393928"/>
              <a:gd name="connsiteX120" fmla="*/ 100483 w 2361362"/>
              <a:gd name="connsiteY120" fmla="*/ 2039986 h 4393928"/>
              <a:gd name="connsiteX121" fmla="*/ 90435 w 2361362"/>
              <a:gd name="connsiteY121" fmla="*/ 2009841 h 4393928"/>
              <a:gd name="connsiteX122" fmla="*/ 120580 w 2361362"/>
              <a:gd name="connsiteY122" fmla="*/ 1939503 h 4393928"/>
              <a:gd name="connsiteX123" fmla="*/ 150725 w 2361362"/>
              <a:gd name="connsiteY123" fmla="*/ 1929454 h 4393928"/>
              <a:gd name="connsiteX124" fmla="*/ 231112 w 2361362"/>
              <a:gd name="connsiteY124" fmla="*/ 1959599 h 4393928"/>
              <a:gd name="connsiteX125" fmla="*/ 251208 w 2361362"/>
              <a:gd name="connsiteY125" fmla="*/ 1989744 h 4393928"/>
              <a:gd name="connsiteX126" fmla="*/ 311499 w 2361362"/>
              <a:gd name="connsiteY126" fmla="*/ 1969648 h 4393928"/>
              <a:gd name="connsiteX127" fmla="*/ 341644 w 2361362"/>
              <a:gd name="connsiteY127" fmla="*/ 1959599 h 4393928"/>
              <a:gd name="connsiteX128" fmla="*/ 391885 w 2361362"/>
              <a:gd name="connsiteY128" fmla="*/ 1869164 h 4393928"/>
              <a:gd name="connsiteX129" fmla="*/ 411982 w 2361362"/>
              <a:gd name="connsiteY129" fmla="*/ 1698342 h 4393928"/>
              <a:gd name="connsiteX130" fmla="*/ 432079 w 2361362"/>
              <a:gd name="connsiteY130" fmla="*/ 1638052 h 4393928"/>
              <a:gd name="connsiteX131" fmla="*/ 452175 w 2361362"/>
              <a:gd name="connsiteY131" fmla="*/ 1607907 h 4393928"/>
              <a:gd name="connsiteX132" fmla="*/ 522514 w 2361362"/>
              <a:gd name="connsiteY132" fmla="*/ 1648100 h 4393928"/>
              <a:gd name="connsiteX133" fmla="*/ 582804 w 2361362"/>
              <a:gd name="connsiteY133" fmla="*/ 1668197 h 4393928"/>
              <a:gd name="connsiteX134" fmla="*/ 693336 w 2361362"/>
              <a:gd name="connsiteY134" fmla="*/ 1638052 h 4393928"/>
              <a:gd name="connsiteX135" fmla="*/ 823965 w 2361362"/>
              <a:gd name="connsiteY135" fmla="*/ 1648100 h 4393928"/>
              <a:gd name="connsiteX136" fmla="*/ 914400 w 2361362"/>
              <a:gd name="connsiteY136" fmla="*/ 1648100 h 4393928"/>
              <a:gd name="connsiteX137" fmla="*/ 944545 w 2361362"/>
              <a:gd name="connsiteY137" fmla="*/ 1658149 h 4393928"/>
              <a:gd name="connsiteX138" fmla="*/ 984738 w 2361362"/>
              <a:gd name="connsiteY138" fmla="*/ 1648100 h 4393928"/>
              <a:gd name="connsiteX139" fmla="*/ 964641 w 2361362"/>
              <a:gd name="connsiteY139" fmla="*/ 1577762 h 4393928"/>
              <a:gd name="connsiteX140" fmla="*/ 994786 w 2361362"/>
              <a:gd name="connsiteY140" fmla="*/ 1547617 h 4393928"/>
              <a:gd name="connsiteX141" fmla="*/ 1004835 w 2361362"/>
              <a:gd name="connsiteY141" fmla="*/ 1517472 h 4393928"/>
              <a:gd name="connsiteX142" fmla="*/ 984738 w 2361362"/>
              <a:gd name="connsiteY142" fmla="*/ 1477278 h 4393928"/>
              <a:gd name="connsiteX143" fmla="*/ 954593 w 2361362"/>
              <a:gd name="connsiteY143" fmla="*/ 1467230 h 4393928"/>
              <a:gd name="connsiteX144" fmla="*/ 854110 w 2361362"/>
              <a:gd name="connsiteY144" fmla="*/ 1457182 h 4393928"/>
              <a:gd name="connsiteX145" fmla="*/ 823965 w 2361362"/>
              <a:gd name="connsiteY145" fmla="*/ 1396892 h 4393928"/>
              <a:gd name="connsiteX146" fmla="*/ 783771 w 2361362"/>
              <a:gd name="connsiteY146" fmla="*/ 1266263 h 4393928"/>
              <a:gd name="connsiteX147" fmla="*/ 753626 w 2361362"/>
              <a:gd name="connsiteY147" fmla="*/ 1286360 h 4393928"/>
              <a:gd name="connsiteX148" fmla="*/ 693336 w 2361362"/>
              <a:gd name="connsiteY148" fmla="*/ 1346650 h 4393928"/>
              <a:gd name="connsiteX149" fmla="*/ 663191 w 2361362"/>
              <a:gd name="connsiteY149" fmla="*/ 1306456 h 4393928"/>
              <a:gd name="connsiteX150" fmla="*/ 622997 w 2361362"/>
              <a:gd name="connsiteY150" fmla="*/ 1286360 h 4393928"/>
              <a:gd name="connsiteX151" fmla="*/ 532562 w 2361362"/>
              <a:gd name="connsiteY151" fmla="*/ 1256215 h 4393928"/>
              <a:gd name="connsiteX152" fmla="*/ 522514 w 2361362"/>
              <a:gd name="connsiteY152" fmla="*/ 1226070 h 4393928"/>
              <a:gd name="connsiteX153" fmla="*/ 462224 w 2361362"/>
              <a:gd name="connsiteY153" fmla="*/ 1185876 h 4393928"/>
              <a:gd name="connsiteX154" fmla="*/ 442127 w 2361362"/>
              <a:gd name="connsiteY154" fmla="*/ 1155731 h 4393928"/>
              <a:gd name="connsiteX155" fmla="*/ 432079 w 2361362"/>
              <a:gd name="connsiteY155" fmla="*/ 1125586 h 4393928"/>
              <a:gd name="connsiteX156" fmla="*/ 411982 w 2361362"/>
              <a:gd name="connsiteY156" fmla="*/ 1085393 h 4393928"/>
              <a:gd name="connsiteX157" fmla="*/ 391885 w 2361362"/>
              <a:gd name="connsiteY157" fmla="*/ 1055248 h 4393928"/>
              <a:gd name="connsiteX158" fmla="*/ 351692 w 2361362"/>
              <a:gd name="connsiteY158" fmla="*/ 1045199 h 4393928"/>
              <a:gd name="connsiteX159" fmla="*/ 261257 w 2361362"/>
              <a:gd name="connsiteY159" fmla="*/ 974861 h 4393928"/>
              <a:gd name="connsiteX160" fmla="*/ 241160 w 2361362"/>
              <a:gd name="connsiteY160" fmla="*/ 944716 h 4393928"/>
              <a:gd name="connsiteX161" fmla="*/ 150725 w 2361362"/>
              <a:gd name="connsiteY161" fmla="*/ 914571 h 4393928"/>
              <a:gd name="connsiteX162" fmla="*/ 120580 w 2361362"/>
              <a:gd name="connsiteY162" fmla="*/ 904522 h 4393928"/>
              <a:gd name="connsiteX163" fmla="*/ 80386 w 2361362"/>
              <a:gd name="connsiteY163" fmla="*/ 844232 h 4393928"/>
              <a:gd name="connsiteX164" fmla="*/ 100483 w 2361362"/>
              <a:gd name="connsiteY164" fmla="*/ 703555 h 4393928"/>
              <a:gd name="connsiteX165" fmla="*/ 120580 w 2361362"/>
              <a:gd name="connsiteY165" fmla="*/ 673410 h 4393928"/>
              <a:gd name="connsiteX166" fmla="*/ 140677 w 2361362"/>
              <a:gd name="connsiteY166" fmla="*/ 613120 h 4393928"/>
              <a:gd name="connsiteX167" fmla="*/ 150725 w 2361362"/>
              <a:gd name="connsiteY167" fmla="*/ 572927 h 4393928"/>
              <a:gd name="connsiteX168" fmla="*/ 180870 w 2361362"/>
              <a:gd name="connsiteY168" fmla="*/ 542782 h 4393928"/>
              <a:gd name="connsiteX169" fmla="*/ 271305 w 2361362"/>
              <a:gd name="connsiteY169" fmla="*/ 512637 h 4393928"/>
              <a:gd name="connsiteX170" fmla="*/ 301450 w 2361362"/>
              <a:gd name="connsiteY170" fmla="*/ 502588 h 4393928"/>
              <a:gd name="connsiteX171" fmla="*/ 321547 w 2361362"/>
              <a:gd name="connsiteY171" fmla="*/ 442298 h 4393928"/>
              <a:gd name="connsiteX172" fmla="*/ 331595 w 2361362"/>
              <a:gd name="connsiteY172" fmla="*/ 412153 h 4393928"/>
              <a:gd name="connsiteX173" fmla="*/ 341644 w 2361362"/>
              <a:gd name="connsiteY173" fmla="*/ 371960 h 4393928"/>
              <a:gd name="connsiteX174" fmla="*/ 411982 w 2361362"/>
              <a:gd name="connsiteY174" fmla="*/ 341815 h 4393928"/>
              <a:gd name="connsiteX175" fmla="*/ 442127 w 2361362"/>
              <a:gd name="connsiteY175" fmla="*/ 331766 h 4393928"/>
              <a:gd name="connsiteX176" fmla="*/ 462224 w 2361362"/>
              <a:gd name="connsiteY176" fmla="*/ 301621 h 4393928"/>
              <a:gd name="connsiteX177" fmla="*/ 502417 w 2361362"/>
              <a:gd name="connsiteY177" fmla="*/ 261428 h 4393928"/>
              <a:gd name="connsiteX178" fmla="*/ 452175 w 2361362"/>
              <a:gd name="connsiteY178" fmla="*/ 221234 h 4393928"/>
              <a:gd name="connsiteX179" fmla="*/ 401934 w 2361362"/>
              <a:gd name="connsiteY179" fmla="*/ 181041 h 4393928"/>
              <a:gd name="connsiteX180" fmla="*/ 391885 w 2361362"/>
              <a:gd name="connsiteY180" fmla="*/ 150896 h 4393928"/>
              <a:gd name="connsiteX181" fmla="*/ 331595 w 2361362"/>
              <a:gd name="connsiteY181" fmla="*/ 130799 h 4393928"/>
              <a:gd name="connsiteX182" fmla="*/ 301450 w 2361362"/>
              <a:gd name="connsiteY182" fmla="*/ 150896 h 4393928"/>
              <a:gd name="connsiteX183" fmla="*/ 291402 w 2361362"/>
              <a:gd name="connsiteY183" fmla="*/ 120751 h 4393928"/>
              <a:gd name="connsiteX184" fmla="*/ 321547 w 2361362"/>
              <a:gd name="connsiteY184" fmla="*/ 90606 h 4393928"/>
              <a:gd name="connsiteX185" fmla="*/ 381837 w 2361362"/>
              <a:gd name="connsiteY185" fmla="*/ 50413 h 4393928"/>
              <a:gd name="connsiteX186" fmla="*/ 432079 w 2361362"/>
              <a:gd name="connsiteY186" fmla="*/ 10219 h 4393928"/>
              <a:gd name="connsiteX187" fmla="*/ 452175 w 2361362"/>
              <a:gd name="connsiteY187" fmla="*/ 40364 h 4393928"/>
              <a:gd name="connsiteX188" fmla="*/ 482321 w 2361362"/>
              <a:gd name="connsiteY188" fmla="*/ 50413 h 4393928"/>
              <a:gd name="connsiteX189" fmla="*/ 552659 w 2361362"/>
              <a:gd name="connsiteY189" fmla="*/ 130799 h 4393928"/>
              <a:gd name="connsiteX190" fmla="*/ 582804 w 2361362"/>
              <a:gd name="connsiteY190" fmla="*/ 170993 h 4393928"/>
              <a:gd name="connsiteX191" fmla="*/ 612949 w 2361362"/>
              <a:gd name="connsiteY191" fmla="*/ 191089 h 4393928"/>
              <a:gd name="connsiteX192" fmla="*/ 683288 w 2361362"/>
              <a:gd name="connsiteY192" fmla="*/ 231283 h 4393928"/>
              <a:gd name="connsiteX193" fmla="*/ 693336 w 2361362"/>
              <a:gd name="connsiteY193" fmla="*/ 261428 h 4393928"/>
              <a:gd name="connsiteX194" fmla="*/ 723481 w 2361362"/>
              <a:gd name="connsiteY194" fmla="*/ 321718 h 4393928"/>
              <a:gd name="connsiteX195" fmla="*/ 713433 w 2361362"/>
              <a:gd name="connsiteY195" fmla="*/ 361911 h 4393928"/>
              <a:gd name="connsiteX196" fmla="*/ 743578 w 2361362"/>
              <a:gd name="connsiteY196" fmla="*/ 382008 h 4393928"/>
              <a:gd name="connsiteX197" fmla="*/ 834013 w 2361362"/>
              <a:gd name="connsiteY197" fmla="*/ 422202 h 4393928"/>
              <a:gd name="connsiteX198" fmla="*/ 884255 w 2361362"/>
              <a:gd name="connsiteY198" fmla="*/ 482492 h 4393928"/>
              <a:gd name="connsiteX199" fmla="*/ 894303 w 2361362"/>
              <a:gd name="connsiteY199" fmla="*/ 422202 h 4393928"/>
              <a:gd name="connsiteX200" fmla="*/ 924448 w 2361362"/>
              <a:gd name="connsiteY200" fmla="*/ 402105 h 4393928"/>
              <a:gd name="connsiteX201" fmla="*/ 984738 w 2361362"/>
              <a:gd name="connsiteY201" fmla="*/ 382008 h 4393928"/>
              <a:gd name="connsiteX202" fmla="*/ 1014883 w 2361362"/>
              <a:gd name="connsiteY202" fmla="*/ 392056 h 4393928"/>
              <a:gd name="connsiteX203" fmla="*/ 1055077 w 2361362"/>
              <a:gd name="connsiteY203" fmla="*/ 392056 h 4393928"/>
              <a:gd name="connsiteX204" fmla="*/ 1014883 w 2361362"/>
              <a:gd name="connsiteY204" fmla="*/ 331766 h 4393928"/>
              <a:gd name="connsiteX205" fmla="*/ 954593 w 2361362"/>
              <a:gd name="connsiteY205" fmla="*/ 291573 h 4393928"/>
              <a:gd name="connsiteX206" fmla="*/ 934496 w 2361362"/>
              <a:gd name="connsiteY206" fmla="*/ 261428 h 4393928"/>
              <a:gd name="connsiteX207" fmla="*/ 974690 w 2361362"/>
              <a:gd name="connsiteY207" fmla="*/ 211186 h 4393928"/>
              <a:gd name="connsiteX208" fmla="*/ 1014883 w 2361362"/>
              <a:gd name="connsiteY208" fmla="*/ 221234 h 4393928"/>
              <a:gd name="connsiteX209" fmla="*/ 1045028 w 2361362"/>
              <a:gd name="connsiteY209" fmla="*/ 251380 h 4393928"/>
              <a:gd name="connsiteX210" fmla="*/ 1105318 w 2361362"/>
              <a:gd name="connsiteY210" fmla="*/ 281525 h 4393928"/>
              <a:gd name="connsiteX211" fmla="*/ 1115367 w 2361362"/>
              <a:gd name="connsiteY211" fmla="*/ 311670 h 4393928"/>
              <a:gd name="connsiteX212" fmla="*/ 1135463 w 2361362"/>
              <a:gd name="connsiteY212" fmla="*/ 341815 h 4393928"/>
              <a:gd name="connsiteX213" fmla="*/ 1145512 w 2361362"/>
              <a:gd name="connsiteY213" fmla="*/ 412153 h 4393928"/>
              <a:gd name="connsiteX214" fmla="*/ 1165608 w 2361362"/>
              <a:gd name="connsiteY214" fmla="*/ 472443 h 4393928"/>
              <a:gd name="connsiteX215" fmla="*/ 1175657 w 2361362"/>
              <a:gd name="connsiteY215" fmla="*/ 502588 h 4393928"/>
              <a:gd name="connsiteX216" fmla="*/ 1185705 w 2361362"/>
              <a:gd name="connsiteY216" fmla="*/ 532733 h 4393928"/>
              <a:gd name="connsiteX217" fmla="*/ 1205802 w 2361362"/>
              <a:gd name="connsiteY217" fmla="*/ 562878 h 4393928"/>
              <a:gd name="connsiteX218" fmla="*/ 1346479 w 2361362"/>
              <a:gd name="connsiteY218" fmla="*/ 633217 h 4393928"/>
              <a:gd name="connsiteX219" fmla="*/ 1376624 w 2361362"/>
              <a:gd name="connsiteY219" fmla="*/ 643265 h 4393928"/>
              <a:gd name="connsiteX220" fmla="*/ 1416817 w 2361362"/>
              <a:gd name="connsiteY220" fmla="*/ 713604 h 4393928"/>
              <a:gd name="connsiteX221" fmla="*/ 1507252 w 2361362"/>
              <a:gd name="connsiteY221" fmla="*/ 733700 h 4393928"/>
              <a:gd name="connsiteX222" fmla="*/ 1557494 w 2361362"/>
              <a:gd name="connsiteY222" fmla="*/ 753797 h 4393928"/>
              <a:gd name="connsiteX223" fmla="*/ 1587639 w 2361362"/>
              <a:gd name="connsiteY223" fmla="*/ 763845 h 4393928"/>
              <a:gd name="connsiteX224" fmla="*/ 1597688 w 2361362"/>
              <a:gd name="connsiteY224" fmla="*/ 733700 h 4393928"/>
              <a:gd name="connsiteX225" fmla="*/ 1617784 w 2361362"/>
              <a:gd name="connsiteY225" fmla="*/ 643265 h 4393928"/>
              <a:gd name="connsiteX226" fmla="*/ 1647929 w 2361362"/>
              <a:gd name="connsiteY226" fmla="*/ 613120 h 4393928"/>
              <a:gd name="connsiteX227" fmla="*/ 1668026 w 2361362"/>
              <a:gd name="connsiteY227" fmla="*/ 542782 h 4393928"/>
              <a:gd name="connsiteX228" fmla="*/ 1678074 w 2361362"/>
              <a:gd name="connsiteY228" fmla="*/ 452347 h 4393928"/>
              <a:gd name="connsiteX229" fmla="*/ 1698171 w 2361362"/>
              <a:gd name="connsiteY229" fmla="*/ 412153 h 4393928"/>
              <a:gd name="connsiteX230" fmla="*/ 1738365 w 2361362"/>
              <a:gd name="connsiteY230" fmla="*/ 432250 h 4393928"/>
              <a:gd name="connsiteX231" fmla="*/ 1748413 w 2361362"/>
              <a:gd name="connsiteY231" fmla="*/ 462395 h 4393928"/>
              <a:gd name="connsiteX232" fmla="*/ 1768510 w 2361362"/>
              <a:gd name="connsiteY232" fmla="*/ 562878 h 4393928"/>
              <a:gd name="connsiteX233" fmla="*/ 1798655 w 2361362"/>
              <a:gd name="connsiteY233" fmla="*/ 593024 h 4393928"/>
              <a:gd name="connsiteX234" fmla="*/ 1848896 w 2361362"/>
              <a:gd name="connsiteY234" fmla="*/ 643265 h 4393928"/>
              <a:gd name="connsiteX235" fmla="*/ 1889090 w 2361362"/>
              <a:gd name="connsiteY235" fmla="*/ 733700 h 4393928"/>
              <a:gd name="connsiteX236" fmla="*/ 1899138 w 2361362"/>
              <a:gd name="connsiteY236" fmla="*/ 773894 h 4393928"/>
              <a:gd name="connsiteX237" fmla="*/ 1919235 w 2361362"/>
              <a:gd name="connsiteY237" fmla="*/ 804039 h 4393928"/>
              <a:gd name="connsiteX238" fmla="*/ 1909186 w 2361362"/>
              <a:gd name="connsiteY238" fmla="*/ 934667 h 4393928"/>
              <a:gd name="connsiteX239" fmla="*/ 1899138 w 2361362"/>
              <a:gd name="connsiteY239" fmla="*/ 964813 h 4393928"/>
              <a:gd name="connsiteX240" fmla="*/ 1919235 w 2361362"/>
              <a:gd name="connsiteY240" fmla="*/ 1045199 h 4393928"/>
              <a:gd name="connsiteX241" fmla="*/ 1949380 w 2361362"/>
              <a:gd name="connsiteY241" fmla="*/ 1075344 h 4393928"/>
              <a:gd name="connsiteX242" fmla="*/ 1949380 w 2361362"/>
              <a:gd name="connsiteY242" fmla="*/ 1236118 h 4393928"/>
              <a:gd name="connsiteX243" fmla="*/ 1929283 w 2361362"/>
              <a:gd name="connsiteY243" fmla="*/ 1296408 h 4393928"/>
              <a:gd name="connsiteX244" fmla="*/ 1889090 w 2361362"/>
              <a:gd name="connsiteY244" fmla="*/ 1356698 h 4393928"/>
              <a:gd name="connsiteX245" fmla="*/ 1879041 w 2361362"/>
              <a:gd name="connsiteY245" fmla="*/ 1396892 h 4393928"/>
              <a:gd name="connsiteX246" fmla="*/ 1858945 w 2361362"/>
              <a:gd name="connsiteY246" fmla="*/ 1457182 h 4393928"/>
              <a:gd name="connsiteX247" fmla="*/ 1899138 w 2361362"/>
              <a:gd name="connsiteY247" fmla="*/ 1507424 h 4393928"/>
              <a:gd name="connsiteX248" fmla="*/ 1959428 w 2361362"/>
              <a:gd name="connsiteY248" fmla="*/ 1527520 h 4393928"/>
              <a:gd name="connsiteX249" fmla="*/ 2039815 w 2361362"/>
              <a:gd name="connsiteY249" fmla="*/ 1517472 h 4393928"/>
              <a:gd name="connsiteX250" fmla="*/ 2120202 w 2361362"/>
              <a:gd name="connsiteY250" fmla="*/ 1537569 h 4393928"/>
              <a:gd name="connsiteX251" fmla="*/ 2200589 w 2361362"/>
              <a:gd name="connsiteY251" fmla="*/ 1607907 h 4393928"/>
              <a:gd name="connsiteX252" fmla="*/ 2291024 w 2361362"/>
              <a:gd name="connsiteY252" fmla="*/ 1617955 h 4393928"/>
              <a:gd name="connsiteX253" fmla="*/ 2331217 w 2361362"/>
              <a:gd name="connsiteY253" fmla="*/ 1638052 h 4393928"/>
              <a:gd name="connsiteX254" fmla="*/ 2291024 w 2361362"/>
              <a:gd name="connsiteY254" fmla="*/ 1648100 h 43939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</a:cxnLst>
            <a:rect l="l" t="t" r="r" b="b"/>
            <a:pathLst>
              <a:path w="2361362" h="4393928">
                <a:moveTo>
                  <a:pt x="2361362" y="1597859"/>
                </a:moveTo>
                <a:cubicBezTo>
                  <a:pt x="2354663" y="1607907"/>
                  <a:pt x="2350355" y="1620052"/>
                  <a:pt x="2341266" y="1628004"/>
                </a:cubicBezTo>
                <a:cubicBezTo>
                  <a:pt x="2323089" y="1643909"/>
                  <a:pt x="2280975" y="1668197"/>
                  <a:pt x="2280975" y="1668197"/>
                </a:cubicBezTo>
                <a:cubicBezTo>
                  <a:pt x="2227389" y="1748579"/>
                  <a:pt x="2297719" y="1651454"/>
                  <a:pt x="2230734" y="1718439"/>
                </a:cubicBezTo>
                <a:cubicBezTo>
                  <a:pt x="2185284" y="1763889"/>
                  <a:pt x="2239177" y="1739071"/>
                  <a:pt x="2180492" y="1758632"/>
                </a:cubicBezTo>
                <a:cubicBezTo>
                  <a:pt x="2126897" y="1839023"/>
                  <a:pt x="2197242" y="1741881"/>
                  <a:pt x="2130250" y="1808874"/>
                </a:cubicBezTo>
                <a:cubicBezTo>
                  <a:pt x="2101455" y="1837669"/>
                  <a:pt x="2116450" y="1836476"/>
                  <a:pt x="2100105" y="1869164"/>
                </a:cubicBezTo>
                <a:cubicBezTo>
                  <a:pt x="2094704" y="1879966"/>
                  <a:pt x="2086707" y="1889261"/>
                  <a:pt x="2080008" y="1899309"/>
                </a:cubicBezTo>
                <a:cubicBezTo>
                  <a:pt x="2056093" y="1971056"/>
                  <a:pt x="2071663" y="1941973"/>
                  <a:pt x="2039815" y="1989744"/>
                </a:cubicBezTo>
                <a:cubicBezTo>
                  <a:pt x="2022129" y="2042804"/>
                  <a:pt x="2035643" y="2011075"/>
                  <a:pt x="1989573" y="2080180"/>
                </a:cubicBezTo>
                <a:cubicBezTo>
                  <a:pt x="1982874" y="2090228"/>
                  <a:pt x="1979525" y="2103626"/>
                  <a:pt x="1969477" y="2110325"/>
                </a:cubicBezTo>
                <a:cubicBezTo>
                  <a:pt x="1900373" y="2156393"/>
                  <a:pt x="1932100" y="2142880"/>
                  <a:pt x="1879041" y="2160566"/>
                </a:cubicBezTo>
                <a:cubicBezTo>
                  <a:pt x="1868993" y="2167265"/>
                  <a:pt x="1856848" y="2171574"/>
                  <a:pt x="1848896" y="2180663"/>
                </a:cubicBezTo>
                <a:cubicBezTo>
                  <a:pt x="1832991" y="2198840"/>
                  <a:pt x="1808703" y="2240953"/>
                  <a:pt x="1808703" y="2240953"/>
                </a:cubicBezTo>
                <a:cubicBezTo>
                  <a:pt x="1812052" y="2311292"/>
                  <a:pt x="1812903" y="2381794"/>
                  <a:pt x="1818751" y="2451969"/>
                </a:cubicBezTo>
                <a:cubicBezTo>
                  <a:pt x="1819631" y="2462524"/>
                  <a:pt x="1828800" y="2471522"/>
                  <a:pt x="1828800" y="2482114"/>
                </a:cubicBezTo>
                <a:cubicBezTo>
                  <a:pt x="1828800" y="2505798"/>
                  <a:pt x="1821367" y="2528913"/>
                  <a:pt x="1818751" y="2552452"/>
                </a:cubicBezTo>
                <a:cubicBezTo>
                  <a:pt x="1814665" y="2589222"/>
                  <a:pt x="1813292" y="2626274"/>
                  <a:pt x="1808703" y="2662984"/>
                </a:cubicBezTo>
                <a:cubicBezTo>
                  <a:pt x="1806585" y="2679931"/>
                  <a:pt x="1805722" y="2697678"/>
                  <a:pt x="1798655" y="2713226"/>
                </a:cubicBezTo>
                <a:cubicBezTo>
                  <a:pt x="1788660" y="2735214"/>
                  <a:pt x="1758461" y="2773516"/>
                  <a:pt x="1758461" y="2773516"/>
                </a:cubicBezTo>
                <a:cubicBezTo>
                  <a:pt x="1712802" y="2910499"/>
                  <a:pt x="1762690" y="2743919"/>
                  <a:pt x="1728316" y="2984531"/>
                </a:cubicBezTo>
                <a:cubicBezTo>
                  <a:pt x="1725320" y="3005502"/>
                  <a:pt x="1708219" y="3044821"/>
                  <a:pt x="1708219" y="3044821"/>
                </a:cubicBezTo>
                <a:cubicBezTo>
                  <a:pt x="1716188" y="3140440"/>
                  <a:pt x="1685632" y="3154107"/>
                  <a:pt x="1748413" y="3185498"/>
                </a:cubicBezTo>
                <a:cubicBezTo>
                  <a:pt x="1757887" y="3190235"/>
                  <a:pt x="1768510" y="3192197"/>
                  <a:pt x="1778558" y="3195547"/>
                </a:cubicBezTo>
                <a:cubicBezTo>
                  <a:pt x="1781907" y="3205595"/>
                  <a:pt x="1782731" y="3216879"/>
                  <a:pt x="1788606" y="3225692"/>
                </a:cubicBezTo>
                <a:cubicBezTo>
                  <a:pt x="1808975" y="3256245"/>
                  <a:pt x="1827511" y="3260217"/>
                  <a:pt x="1858945" y="3275933"/>
                </a:cubicBezTo>
                <a:cubicBezTo>
                  <a:pt x="1916536" y="3362322"/>
                  <a:pt x="1847489" y="3253020"/>
                  <a:pt x="1889090" y="3336224"/>
                </a:cubicBezTo>
                <a:cubicBezTo>
                  <a:pt x="1894491" y="3347026"/>
                  <a:pt x="1903194" y="3355884"/>
                  <a:pt x="1909186" y="3366369"/>
                </a:cubicBezTo>
                <a:cubicBezTo>
                  <a:pt x="1916618" y="3379375"/>
                  <a:pt x="1920576" y="3394373"/>
                  <a:pt x="1929283" y="3406562"/>
                </a:cubicBezTo>
                <a:cubicBezTo>
                  <a:pt x="1937543" y="3418126"/>
                  <a:pt x="1959428" y="3422497"/>
                  <a:pt x="1959428" y="3436707"/>
                </a:cubicBezTo>
                <a:cubicBezTo>
                  <a:pt x="1959428" y="3447299"/>
                  <a:pt x="1939331" y="3430008"/>
                  <a:pt x="1929283" y="3426659"/>
                </a:cubicBezTo>
                <a:cubicBezTo>
                  <a:pt x="1925934" y="3413261"/>
                  <a:pt x="1925411" y="3398817"/>
                  <a:pt x="1919235" y="3386465"/>
                </a:cubicBezTo>
                <a:cubicBezTo>
                  <a:pt x="1883365" y="3314724"/>
                  <a:pt x="1845601" y="3319487"/>
                  <a:pt x="1929283" y="3336224"/>
                </a:cubicBezTo>
                <a:cubicBezTo>
                  <a:pt x="1935982" y="3349622"/>
                  <a:pt x="1938788" y="3365825"/>
                  <a:pt x="1949380" y="3376417"/>
                </a:cubicBezTo>
                <a:cubicBezTo>
                  <a:pt x="1966459" y="3393496"/>
                  <a:pt x="1989573" y="3403212"/>
                  <a:pt x="2009670" y="3416610"/>
                </a:cubicBezTo>
                <a:cubicBezTo>
                  <a:pt x="2048629" y="3442583"/>
                  <a:pt x="2028357" y="3432888"/>
                  <a:pt x="2069960" y="3446755"/>
                </a:cubicBezTo>
                <a:cubicBezTo>
                  <a:pt x="2094123" y="3482998"/>
                  <a:pt x="2109052" y="3509661"/>
                  <a:pt x="2150347" y="3537191"/>
                </a:cubicBezTo>
                <a:lnTo>
                  <a:pt x="2210637" y="3577384"/>
                </a:lnTo>
                <a:cubicBezTo>
                  <a:pt x="2217336" y="3587432"/>
                  <a:pt x="2228749" y="3595617"/>
                  <a:pt x="2230734" y="3607529"/>
                </a:cubicBezTo>
                <a:cubicBezTo>
                  <a:pt x="2234889" y="3632458"/>
                  <a:pt x="2203089" y="3655270"/>
                  <a:pt x="2190540" y="3667819"/>
                </a:cubicBezTo>
                <a:cubicBezTo>
                  <a:pt x="2170979" y="3726504"/>
                  <a:pt x="2195797" y="3672611"/>
                  <a:pt x="2150347" y="3718061"/>
                </a:cubicBezTo>
                <a:cubicBezTo>
                  <a:pt x="2141808" y="3726600"/>
                  <a:pt x="2138789" y="3739667"/>
                  <a:pt x="2130250" y="3748206"/>
                </a:cubicBezTo>
                <a:cubicBezTo>
                  <a:pt x="2121711" y="3756745"/>
                  <a:pt x="2111141" y="3763398"/>
                  <a:pt x="2100105" y="3768303"/>
                </a:cubicBezTo>
                <a:cubicBezTo>
                  <a:pt x="2047840" y="3791532"/>
                  <a:pt x="2026693" y="3790274"/>
                  <a:pt x="1969477" y="3798448"/>
                </a:cubicBezTo>
                <a:cubicBezTo>
                  <a:pt x="1959429" y="3801797"/>
                  <a:pt x="1949516" y="3805586"/>
                  <a:pt x="1939332" y="3808496"/>
                </a:cubicBezTo>
                <a:cubicBezTo>
                  <a:pt x="1926053" y="3812290"/>
                  <a:pt x="1911832" y="3813104"/>
                  <a:pt x="1899138" y="3818544"/>
                </a:cubicBezTo>
                <a:cubicBezTo>
                  <a:pt x="1888038" y="3823301"/>
                  <a:pt x="1879041" y="3831942"/>
                  <a:pt x="1868993" y="3838641"/>
                </a:cubicBezTo>
                <a:cubicBezTo>
                  <a:pt x="1862294" y="3848689"/>
                  <a:pt x="1857435" y="3860247"/>
                  <a:pt x="1848896" y="3868786"/>
                </a:cubicBezTo>
                <a:cubicBezTo>
                  <a:pt x="1840357" y="3877325"/>
                  <a:pt x="1826295" y="3879453"/>
                  <a:pt x="1818751" y="3888883"/>
                </a:cubicBezTo>
                <a:cubicBezTo>
                  <a:pt x="1812134" y="3897154"/>
                  <a:pt x="1812052" y="3908980"/>
                  <a:pt x="1808703" y="3919028"/>
                </a:cubicBezTo>
                <a:cubicBezTo>
                  <a:pt x="1812052" y="3939125"/>
                  <a:pt x="1810915" y="3960511"/>
                  <a:pt x="1818751" y="3979318"/>
                </a:cubicBezTo>
                <a:cubicBezTo>
                  <a:pt x="1828041" y="4001613"/>
                  <a:pt x="1858945" y="4039608"/>
                  <a:pt x="1858945" y="4039608"/>
                </a:cubicBezTo>
                <a:cubicBezTo>
                  <a:pt x="1863684" y="4053824"/>
                  <a:pt x="1879041" y="4097329"/>
                  <a:pt x="1879041" y="4109947"/>
                </a:cubicBezTo>
                <a:cubicBezTo>
                  <a:pt x="1879041" y="4133631"/>
                  <a:pt x="1875799" y="4157600"/>
                  <a:pt x="1868993" y="4180285"/>
                </a:cubicBezTo>
                <a:cubicBezTo>
                  <a:pt x="1865523" y="4191852"/>
                  <a:pt x="1859698" y="4205029"/>
                  <a:pt x="1848896" y="4210430"/>
                </a:cubicBezTo>
                <a:cubicBezTo>
                  <a:pt x="1830673" y="4219541"/>
                  <a:pt x="1808801" y="4217785"/>
                  <a:pt x="1788606" y="4220478"/>
                </a:cubicBezTo>
                <a:cubicBezTo>
                  <a:pt x="1758542" y="4224487"/>
                  <a:pt x="1728316" y="4227177"/>
                  <a:pt x="1698171" y="4230527"/>
                </a:cubicBezTo>
                <a:cubicBezTo>
                  <a:pt x="1611779" y="4288123"/>
                  <a:pt x="1721085" y="4219070"/>
                  <a:pt x="1637881" y="4260672"/>
                </a:cubicBezTo>
                <a:cubicBezTo>
                  <a:pt x="1596526" y="4281350"/>
                  <a:pt x="1607939" y="4296544"/>
                  <a:pt x="1547446" y="4300865"/>
                </a:cubicBezTo>
                <a:lnTo>
                  <a:pt x="1406769" y="4310914"/>
                </a:lnTo>
                <a:cubicBezTo>
                  <a:pt x="1386672" y="4317613"/>
                  <a:pt x="1364105" y="4319259"/>
                  <a:pt x="1346479" y="4331010"/>
                </a:cubicBezTo>
                <a:cubicBezTo>
                  <a:pt x="1325307" y="4345125"/>
                  <a:pt x="1312191" y="4357688"/>
                  <a:pt x="1286189" y="4361155"/>
                </a:cubicBezTo>
                <a:cubicBezTo>
                  <a:pt x="1246210" y="4366486"/>
                  <a:pt x="1205802" y="4367854"/>
                  <a:pt x="1165608" y="4371204"/>
                </a:cubicBezTo>
                <a:cubicBezTo>
                  <a:pt x="1123215" y="4385335"/>
                  <a:pt x="1111886" y="4393928"/>
                  <a:pt x="1055077" y="4371204"/>
                </a:cubicBezTo>
                <a:cubicBezTo>
                  <a:pt x="1043864" y="4366719"/>
                  <a:pt x="1043519" y="4349598"/>
                  <a:pt x="1034980" y="4341059"/>
                </a:cubicBezTo>
                <a:cubicBezTo>
                  <a:pt x="1026441" y="4332520"/>
                  <a:pt x="1014883" y="4327661"/>
                  <a:pt x="1004835" y="4320962"/>
                </a:cubicBezTo>
                <a:cubicBezTo>
                  <a:pt x="994787" y="4324311"/>
                  <a:pt x="982961" y="4324393"/>
                  <a:pt x="974690" y="4331010"/>
                </a:cubicBezTo>
                <a:cubicBezTo>
                  <a:pt x="965260" y="4338554"/>
                  <a:pt x="965901" y="4365395"/>
                  <a:pt x="954593" y="4361155"/>
                </a:cubicBezTo>
                <a:cubicBezTo>
                  <a:pt x="924003" y="4349684"/>
                  <a:pt x="893820" y="4300140"/>
                  <a:pt x="874206" y="4270720"/>
                </a:cubicBezTo>
                <a:lnTo>
                  <a:pt x="854110" y="4210430"/>
                </a:lnTo>
                <a:lnTo>
                  <a:pt x="844061" y="4180285"/>
                </a:lnTo>
                <a:cubicBezTo>
                  <a:pt x="847411" y="4140092"/>
                  <a:pt x="842249" y="4098254"/>
                  <a:pt x="854110" y="4059705"/>
                </a:cubicBezTo>
                <a:cubicBezTo>
                  <a:pt x="857225" y="4049581"/>
                  <a:pt x="876765" y="4057146"/>
                  <a:pt x="884255" y="4049656"/>
                </a:cubicBezTo>
                <a:cubicBezTo>
                  <a:pt x="901334" y="4032577"/>
                  <a:pt x="911050" y="4009463"/>
                  <a:pt x="924448" y="3989366"/>
                </a:cubicBezTo>
                <a:lnTo>
                  <a:pt x="944545" y="3959221"/>
                </a:lnTo>
                <a:lnTo>
                  <a:pt x="964641" y="3929076"/>
                </a:lnTo>
                <a:cubicBezTo>
                  <a:pt x="961292" y="3919028"/>
                  <a:pt x="961210" y="3907202"/>
                  <a:pt x="954593" y="3898931"/>
                </a:cubicBezTo>
                <a:cubicBezTo>
                  <a:pt x="940426" y="3881222"/>
                  <a:pt x="914162" y="3875405"/>
                  <a:pt x="894303" y="3868786"/>
                </a:cubicBezTo>
                <a:cubicBezTo>
                  <a:pt x="870857" y="3872135"/>
                  <a:pt x="847189" y="3874189"/>
                  <a:pt x="823965" y="3878834"/>
                </a:cubicBezTo>
                <a:cubicBezTo>
                  <a:pt x="813578" y="3880911"/>
                  <a:pt x="802090" y="3882266"/>
                  <a:pt x="793819" y="3888883"/>
                </a:cubicBezTo>
                <a:cubicBezTo>
                  <a:pt x="784389" y="3896427"/>
                  <a:pt x="780422" y="3908980"/>
                  <a:pt x="773723" y="3919028"/>
                </a:cubicBezTo>
                <a:cubicBezTo>
                  <a:pt x="767024" y="3905630"/>
                  <a:pt x="764218" y="3889426"/>
                  <a:pt x="753626" y="3878834"/>
                </a:cubicBezTo>
                <a:cubicBezTo>
                  <a:pt x="746136" y="3871344"/>
                  <a:pt x="732955" y="3873523"/>
                  <a:pt x="723481" y="3868786"/>
                </a:cubicBezTo>
                <a:cubicBezTo>
                  <a:pt x="645565" y="3829828"/>
                  <a:pt x="738961" y="3863897"/>
                  <a:pt x="663191" y="3838641"/>
                </a:cubicBezTo>
                <a:cubicBezTo>
                  <a:pt x="643266" y="3778866"/>
                  <a:pt x="623193" y="3783277"/>
                  <a:pt x="673239" y="3758254"/>
                </a:cubicBezTo>
                <a:cubicBezTo>
                  <a:pt x="682713" y="3753517"/>
                  <a:pt x="693336" y="3751555"/>
                  <a:pt x="703384" y="3748206"/>
                </a:cubicBezTo>
                <a:cubicBezTo>
                  <a:pt x="710083" y="3738158"/>
                  <a:pt x="718576" y="3729097"/>
                  <a:pt x="723481" y="3718061"/>
                </a:cubicBezTo>
                <a:cubicBezTo>
                  <a:pt x="732085" y="3698703"/>
                  <a:pt x="743578" y="3657771"/>
                  <a:pt x="743578" y="3657771"/>
                </a:cubicBezTo>
                <a:cubicBezTo>
                  <a:pt x="736959" y="3637914"/>
                  <a:pt x="731140" y="3611647"/>
                  <a:pt x="713433" y="3597481"/>
                </a:cubicBezTo>
                <a:cubicBezTo>
                  <a:pt x="705162" y="3590864"/>
                  <a:pt x="693336" y="3590782"/>
                  <a:pt x="683288" y="3587432"/>
                </a:cubicBezTo>
                <a:cubicBezTo>
                  <a:pt x="661065" y="3565209"/>
                  <a:pt x="647036" y="3555121"/>
                  <a:pt x="633046" y="3527142"/>
                </a:cubicBezTo>
                <a:cubicBezTo>
                  <a:pt x="603961" y="3468974"/>
                  <a:pt x="649997" y="3523997"/>
                  <a:pt x="592852" y="3466852"/>
                </a:cubicBezTo>
                <a:cubicBezTo>
                  <a:pt x="589503" y="3456804"/>
                  <a:pt x="587541" y="3446181"/>
                  <a:pt x="582804" y="3436707"/>
                </a:cubicBezTo>
                <a:cubicBezTo>
                  <a:pt x="577403" y="3425905"/>
                  <a:pt x="568699" y="3417047"/>
                  <a:pt x="562707" y="3406562"/>
                </a:cubicBezTo>
                <a:cubicBezTo>
                  <a:pt x="555275" y="3393557"/>
                  <a:pt x="549310" y="3379767"/>
                  <a:pt x="542611" y="3366369"/>
                </a:cubicBezTo>
                <a:cubicBezTo>
                  <a:pt x="539261" y="3342923"/>
                  <a:pt x="532562" y="3319714"/>
                  <a:pt x="532562" y="3296030"/>
                </a:cubicBezTo>
                <a:cubicBezTo>
                  <a:pt x="532562" y="3264245"/>
                  <a:pt x="554633" y="3257488"/>
                  <a:pt x="572756" y="3235740"/>
                </a:cubicBezTo>
                <a:cubicBezTo>
                  <a:pt x="580487" y="3226463"/>
                  <a:pt x="584829" y="3214621"/>
                  <a:pt x="592852" y="3205595"/>
                </a:cubicBezTo>
                <a:cubicBezTo>
                  <a:pt x="611734" y="3184353"/>
                  <a:pt x="633046" y="3165402"/>
                  <a:pt x="653143" y="3145305"/>
                </a:cubicBezTo>
                <a:lnTo>
                  <a:pt x="683288" y="3115160"/>
                </a:lnTo>
                <a:cubicBezTo>
                  <a:pt x="707486" y="3042563"/>
                  <a:pt x="683815" y="3121251"/>
                  <a:pt x="703384" y="2974483"/>
                </a:cubicBezTo>
                <a:cubicBezTo>
                  <a:pt x="706187" y="2953459"/>
                  <a:pt x="716593" y="2924808"/>
                  <a:pt x="723481" y="2904144"/>
                </a:cubicBezTo>
                <a:cubicBezTo>
                  <a:pt x="709931" y="2883820"/>
                  <a:pt x="696308" y="2869113"/>
                  <a:pt x="693336" y="2843854"/>
                </a:cubicBezTo>
                <a:cubicBezTo>
                  <a:pt x="685938" y="2780969"/>
                  <a:pt x="715423" y="2708620"/>
                  <a:pt x="653143" y="2673032"/>
                </a:cubicBezTo>
                <a:cubicBezTo>
                  <a:pt x="641152" y="2666180"/>
                  <a:pt x="626347" y="2666333"/>
                  <a:pt x="612949" y="2662984"/>
                </a:cubicBezTo>
                <a:cubicBezTo>
                  <a:pt x="602901" y="2656285"/>
                  <a:pt x="593606" y="2648288"/>
                  <a:pt x="582804" y="2642887"/>
                </a:cubicBezTo>
                <a:cubicBezTo>
                  <a:pt x="534859" y="2618914"/>
                  <a:pt x="420756" y="2624046"/>
                  <a:pt x="401934" y="2622791"/>
                </a:cubicBezTo>
                <a:cubicBezTo>
                  <a:pt x="388536" y="2616092"/>
                  <a:pt x="373247" y="2612284"/>
                  <a:pt x="361740" y="2602694"/>
                </a:cubicBezTo>
                <a:cubicBezTo>
                  <a:pt x="352463" y="2594963"/>
                  <a:pt x="350183" y="2581088"/>
                  <a:pt x="341644" y="2572549"/>
                </a:cubicBezTo>
                <a:cubicBezTo>
                  <a:pt x="322165" y="2553069"/>
                  <a:pt x="305872" y="2550576"/>
                  <a:pt x="281354" y="2542404"/>
                </a:cubicBezTo>
                <a:cubicBezTo>
                  <a:pt x="194945" y="2484799"/>
                  <a:pt x="341977" y="2576009"/>
                  <a:pt x="150725" y="2512259"/>
                </a:cubicBezTo>
                <a:cubicBezTo>
                  <a:pt x="142033" y="2509362"/>
                  <a:pt x="111576" y="2443660"/>
                  <a:pt x="110532" y="2441920"/>
                </a:cubicBezTo>
                <a:cubicBezTo>
                  <a:pt x="98105" y="2421209"/>
                  <a:pt x="70338" y="2381630"/>
                  <a:pt x="70338" y="2381630"/>
                </a:cubicBezTo>
                <a:cubicBezTo>
                  <a:pt x="63639" y="2361533"/>
                  <a:pt x="55379" y="2341891"/>
                  <a:pt x="50241" y="2321340"/>
                </a:cubicBezTo>
                <a:cubicBezTo>
                  <a:pt x="46892" y="2307942"/>
                  <a:pt x="46369" y="2293499"/>
                  <a:pt x="40193" y="2281147"/>
                </a:cubicBezTo>
                <a:cubicBezTo>
                  <a:pt x="29391" y="2259543"/>
                  <a:pt x="0" y="2220856"/>
                  <a:pt x="0" y="2220856"/>
                </a:cubicBezTo>
                <a:cubicBezTo>
                  <a:pt x="3349" y="2204109"/>
                  <a:pt x="5906" y="2187184"/>
                  <a:pt x="10048" y="2170615"/>
                </a:cubicBezTo>
                <a:cubicBezTo>
                  <a:pt x="12617" y="2160339"/>
                  <a:pt x="12607" y="2147960"/>
                  <a:pt x="20096" y="2140470"/>
                </a:cubicBezTo>
                <a:cubicBezTo>
                  <a:pt x="27586" y="2132980"/>
                  <a:pt x="40193" y="2133771"/>
                  <a:pt x="50241" y="2130421"/>
                </a:cubicBezTo>
                <a:cubicBezTo>
                  <a:pt x="107837" y="2044029"/>
                  <a:pt x="38784" y="2153335"/>
                  <a:pt x="80386" y="2070131"/>
                </a:cubicBezTo>
                <a:cubicBezTo>
                  <a:pt x="85787" y="2059329"/>
                  <a:pt x="93784" y="2050034"/>
                  <a:pt x="100483" y="2039986"/>
                </a:cubicBezTo>
                <a:cubicBezTo>
                  <a:pt x="97134" y="2029938"/>
                  <a:pt x="90435" y="2020433"/>
                  <a:pt x="90435" y="2009841"/>
                </a:cubicBezTo>
                <a:cubicBezTo>
                  <a:pt x="90435" y="1990532"/>
                  <a:pt x="104171" y="1952631"/>
                  <a:pt x="120580" y="1939503"/>
                </a:cubicBezTo>
                <a:cubicBezTo>
                  <a:pt x="128851" y="1932886"/>
                  <a:pt x="140677" y="1932804"/>
                  <a:pt x="150725" y="1929454"/>
                </a:cubicBezTo>
                <a:cubicBezTo>
                  <a:pt x="186669" y="1936643"/>
                  <a:pt x="205239" y="1933726"/>
                  <a:pt x="231112" y="1959599"/>
                </a:cubicBezTo>
                <a:cubicBezTo>
                  <a:pt x="239651" y="1968138"/>
                  <a:pt x="244509" y="1979696"/>
                  <a:pt x="251208" y="1989744"/>
                </a:cubicBezTo>
                <a:lnTo>
                  <a:pt x="311499" y="1969648"/>
                </a:lnTo>
                <a:lnTo>
                  <a:pt x="341644" y="1959599"/>
                </a:lnTo>
                <a:cubicBezTo>
                  <a:pt x="387712" y="1890496"/>
                  <a:pt x="374199" y="1922223"/>
                  <a:pt x="391885" y="1869164"/>
                </a:cubicBezTo>
                <a:cubicBezTo>
                  <a:pt x="398491" y="1783298"/>
                  <a:pt x="392767" y="1762394"/>
                  <a:pt x="411982" y="1698342"/>
                </a:cubicBezTo>
                <a:cubicBezTo>
                  <a:pt x="418069" y="1678052"/>
                  <a:pt x="420329" y="1655678"/>
                  <a:pt x="432079" y="1638052"/>
                </a:cubicBezTo>
                <a:lnTo>
                  <a:pt x="452175" y="1607907"/>
                </a:lnTo>
                <a:cubicBezTo>
                  <a:pt x="562568" y="1635504"/>
                  <a:pt x="424556" y="1593678"/>
                  <a:pt x="522514" y="1648100"/>
                </a:cubicBezTo>
                <a:cubicBezTo>
                  <a:pt x="541032" y="1658388"/>
                  <a:pt x="582804" y="1668197"/>
                  <a:pt x="582804" y="1668197"/>
                </a:cubicBezTo>
                <a:cubicBezTo>
                  <a:pt x="673467" y="1645531"/>
                  <a:pt x="636988" y="1656834"/>
                  <a:pt x="693336" y="1638052"/>
                </a:cubicBezTo>
                <a:cubicBezTo>
                  <a:pt x="776095" y="1665639"/>
                  <a:pt x="732655" y="1661145"/>
                  <a:pt x="823965" y="1648100"/>
                </a:cubicBezTo>
                <a:cubicBezTo>
                  <a:pt x="871736" y="1616254"/>
                  <a:pt x="842654" y="1624185"/>
                  <a:pt x="914400" y="1648100"/>
                </a:cubicBezTo>
                <a:lnTo>
                  <a:pt x="944545" y="1658149"/>
                </a:lnTo>
                <a:cubicBezTo>
                  <a:pt x="957943" y="1654799"/>
                  <a:pt x="977633" y="1659942"/>
                  <a:pt x="984738" y="1648100"/>
                </a:cubicBezTo>
                <a:cubicBezTo>
                  <a:pt x="987443" y="1643592"/>
                  <a:pt x="967306" y="1585757"/>
                  <a:pt x="964641" y="1577762"/>
                </a:cubicBezTo>
                <a:cubicBezTo>
                  <a:pt x="974689" y="1567714"/>
                  <a:pt x="986903" y="1559441"/>
                  <a:pt x="994786" y="1547617"/>
                </a:cubicBezTo>
                <a:cubicBezTo>
                  <a:pt x="1000661" y="1538804"/>
                  <a:pt x="1006333" y="1527957"/>
                  <a:pt x="1004835" y="1517472"/>
                </a:cubicBezTo>
                <a:cubicBezTo>
                  <a:pt x="1002717" y="1502643"/>
                  <a:pt x="995330" y="1487870"/>
                  <a:pt x="984738" y="1477278"/>
                </a:cubicBezTo>
                <a:cubicBezTo>
                  <a:pt x="977248" y="1469788"/>
                  <a:pt x="965062" y="1468841"/>
                  <a:pt x="954593" y="1467230"/>
                </a:cubicBezTo>
                <a:cubicBezTo>
                  <a:pt x="921323" y="1462112"/>
                  <a:pt x="887604" y="1460531"/>
                  <a:pt x="854110" y="1457182"/>
                </a:cubicBezTo>
                <a:cubicBezTo>
                  <a:pt x="839995" y="1436010"/>
                  <a:pt x="827432" y="1422894"/>
                  <a:pt x="823965" y="1396892"/>
                </a:cubicBezTo>
                <a:cubicBezTo>
                  <a:pt x="806175" y="1263469"/>
                  <a:pt x="853981" y="1289666"/>
                  <a:pt x="783771" y="1266263"/>
                </a:cubicBezTo>
                <a:cubicBezTo>
                  <a:pt x="773723" y="1272962"/>
                  <a:pt x="762652" y="1278337"/>
                  <a:pt x="753626" y="1286360"/>
                </a:cubicBezTo>
                <a:cubicBezTo>
                  <a:pt x="732384" y="1305242"/>
                  <a:pt x="693336" y="1346650"/>
                  <a:pt x="693336" y="1346650"/>
                </a:cubicBezTo>
                <a:cubicBezTo>
                  <a:pt x="683288" y="1333252"/>
                  <a:pt x="675907" y="1317355"/>
                  <a:pt x="663191" y="1306456"/>
                </a:cubicBezTo>
                <a:cubicBezTo>
                  <a:pt x="651818" y="1296708"/>
                  <a:pt x="636003" y="1293792"/>
                  <a:pt x="622997" y="1286360"/>
                </a:cubicBezTo>
                <a:cubicBezTo>
                  <a:pt x="564816" y="1253114"/>
                  <a:pt x="623464" y="1271365"/>
                  <a:pt x="532562" y="1256215"/>
                </a:cubicBezTo>
                <a:cubicBezTo>
                  <a:pt x="529213" y="1246167"/>
                  <a:pt x="530004" y="1233560"/>
                  <a:pt x="522514" y="1226070"/>
                </a:cubicBezTo>
                <a:cubicBezTo>
                  <a:pt x="505435" y="1208991"/>
                  <a:pt x="462224" y="1185876"/>
                  <a:pt x="462224" y="1185876"/>
                </a:cubicBezTo>
                <a:cubicBezTo>
                  <a:pt x="455525" y="1175828"/>
                  <a:pt x="447528" y="1166533"/>
                  <a:pt x="442127" y="1155731"/>
                </a:cubicBezTo>
                <a:cubicBezTo>
                  <a:pt x="437390" y="1146257"/>
                  <a:pt x="436251" y="1135321"/>
                  <a:pt x="432079" y="1125586"/>
                </a:cubicBezTo>
                <a:cubicBezTo>
                  <a:pt x="426178" y="1111818"/>
                  <a:pt x="419414" y="1098398"/>
                  <a:pt x="411982" y="1085393"/>
                </a:cubicBezTo>
                <a:cubicBezTo>
                  <a:pt x="405990" y="1074908"/>
                  <a:pt x="401933" y="1061947"/>
                  <a:pt x="391885" y="1055248"/>
                </a:cubicBezTo>
                <a:cubicBezTo>
                  <a:pt x="380394" y="1047587"/>
                  <a:pt x="365090" y="1048549"/>
                  <a:pt x="351692" y="1045199"/>
                </a:cubicBezTo>
                <a:cubicBezTo>
                  <a:pt x="309676" y="1017189"/>
                  <a:pt x="290773" y="1010279"/>
                  <a:pt x="261257" y="974861"/>
                </a:cubicBezTo>
                <a:cubicBezTo>
                  <a:pt x="253526" y="965583"/>
                  <a:pt x="251401" y="951117"/>
                  <a:pt x="241160" y="944716"/>
                </a:cubicBezTo>
                <a:cubicBezTo>
                  <a:pt x="241154" y="944712"/>
                  <a:pt x="165801" y="919596"/>
                  <a:pt x="150725" y="914571"/>
                </a:cubicBezTo>
                <a:lnTo>
                  <a:pt x="120580" y="904522"/>
                </a:lnTo>
                <a:cubicBezTo>
                  <a:pt x="107182" y="884425"/>
                  <a:pt x="78199" y="868286"/>
                  <a:pt x="80386" y="844232"/>
                </a:cubicBezTo>
                <a:cubicBezTo>
                  <a:pt x="82953" y="816001"/>
                  <a:pt x="81153" y="742215"/>
                  <a:pt x="100483" y="703555"/>
                </a:cubicBezTo>
                <a:cubicBezTo>
                  <a:pt x="105884" y="692753"/>
                  <a:pt x="113881" y="683458"/>
                  <a:pt x="120580" y="673410"/>
                </a:cubicBezTo>
                <a:cubicBezTo>
                  <a:pt x="127279" y="653313"/>
                  <a:pt x="135539" y="633671"/>
                  <a:pt x="140677" y="613120"/>
                </a:cubicBezTo>
                <a:cubicBezTo>
                  <a:pt x="144026" y="599722"/>
                  <a:pt x="143873" y="584917"/>
                  <a:pt x="150725" y="572927"/>
                </a:cubicBezTo>
                <a:cubicBezTo>
                  <a:pt x="157775" y="560589"/>
                  <a:pt x="168448" y="549683"/>
                  <a:pt x="180870" y="542782"/>
                </a:cubicBezTo>
                <a:cubicBezTo>
                  <a:pt x="180878" y="542778"/>
                  <a:pt x="256228" y="517663"/>
                  <a:pt x="271305" y="512637"/>
                </a:cubicBezTo>
                <a:lnTo>
                  <a:pt x="301450" y="502588"/>
                </a:lnTo>
                <a:lnTo>
                  <a:pt x="321547" y="442298"/>
                </a:lnTo>
                <a:cubicBezTo>
                  <a:pt x="324896" y="432250"/>
                  <a:pt x="329026" y="422429"/>
                  <a:pt x="331595" y="412153"/>
                </a:cubicBezTo>
                <a:cubicBezTo>
                  <a:pt x="334945" y="398755"/>
                  <a:pt x="333983" y="383451"/>
                  <a:pt x="341644" y="371960"/>
                </a:cubicBezTo>
                <a:cubicBezTo>
                  <a:pt x="356042" y="350363"/>
                  <a:pt x="391219" y="347747"/>
                  <a:pt x="411982" y="341815"/>
                </a:cubicBezTo>
                <a:cubicBezTo>
                  <a:pt x="422166" y="338905"/>
                  <a:pt x="432079" y="335116"/>
                  <a:pt x="442127" y="331766"/>
                </a:cubicBezTo>
                <a:cubicBezTo>
                  <a:pt x="448826" y="321718"/>
                  <a:pt x="452794" y="309165"/>
                  <a:pt x="462224" y="301621"/>
                </a:cubicBezTo>
                <a:cubicBezTo>
                  <a:pt x="510943" y="262647"/>
                  <a:pt x="480494" y="327198"/>
                  <a:pt x="502417" y="261428"/>
                </a:cubicBezTo>
                <a:cubicBezTo>
                  <a:pt x="444826" y="175039"/>
                  <a:pt x="521511" y="276703"/>
                  <a:pt x="452175" y="221234"/>
                </a:cubicBezTo>
                <a:cubicBezTo>
                  <a:pt x="387246" y="169291"/>
                  <a:pt x="477704" y="206297"/>
                  <a:pt x="401934" y="181041"/>
                </a:cubicBezTo>
                <a:cubicBezTo>
                  <a:pt x="398584" y="170993"/>
                  <a:pt x="400504" y="157052"/>
                  <a:pt x="391885" y="150896"/>
                </a:cubicBezTo>
                <a:cubicBezTo>
                  <a:pt x="374647" y="138583"/>
                  <a:pt x="331595" y="130799"/>
                  <a:pt x="331595" y="130799"/>
                </a:cubicBezTo>
                <a:cubicBezTo>
                  <a:pt x="321547" y="137498"/>
                  <a:pt x="313166" y="153825"/>
                  <a:pt x="301450" y="150896"/>
                </a:cubicBezTo>
                <a:cubicBezTo>
                  <a:pt x="291174" y="148327"/>
                  <a:pt x="288053" y="130799"/>
                  <a:pt x="291402" y="120751"/>
                </a:cubicBezTo>
                <a:cubicBezTo>
                  <a:pt x="295896" y="107270"/>
                  <a:pt x="310330" y="99330"/>
                  <a:pt x="321547" y="90606"/>
                </a:cubicBezTo>
                <a:cubicBezTo>
                  <a:pt x="340612" y="75777"/>
                  <a:pt x="381837" y="50413"/>
                  <a:pt x="381837" y="50413"/>
                </a:cubicBezTo>
                <a:cubicBezTo>
                  <a:pt x="389501" y="38917"/>
                  <a:pt x="406533" y="0"/>
                  <a:pt x="432079" y="10219"/>
                </a:cubicBezTo>
                <a:cubicBezTo>
                  <a:pt x="443292" y="14704"/>
                  <a:pt x="442745" y="32820"/>
                  <a:pt x="452175" y="40364"/>
                </a:cubicBezTo>
                <a:cubicBezTo>
                  <a:pt x="460446" y="46981"/>
                  <a:pt x="472272" y="47063"/>
                  <a:pt x="482321" y="50413"/>
                </a:cubicBezTo>
                <a:cubicBezTo>
                  <a:pt x="529213" y="120751"/>
                  <a:pt x="502417" y="97306"/>
                  <a:pt x="552659" y="130799"/>
                </a:cubicBezTo>
                <a:cubicBezTo>
                  <a:pt x="562707" y="144197"/>
                  <a:pt x="570962" y="159151"/>
                  <a:pt x="582804" y="170993"/>
                </a:cubicBezTo>
                <a:cubicBezTo>
                  <a:pt x="591343" y="179532"/>
                  <a:pt x="603122" y="184070"/>
                  <a:pt x="612949" y="191089"/>
                </a:cubicBezTo>
                <a:cubicBezTo>
                  <a:pt x="666180" y="229110"/>
                  <a:pt x="634369" y="214976"/>
                  <a:pt x="683288" y="231283"/>
                </a:cubicBezTo>
                <a:cubicBezTo>
                  <a:pt x="686637" y="241331"/>
                  <a:pt x="688599" y="251954"/>
                  <a:pt x="693336" y="261428"/>
                </a:cubicBezTo>
                <a:cubicBezTo>
                  <a:pt x="732294" y="339344"/>
                  <a:pt x="698225" y="245948"/>
                  <a:pt x="723481" y="321718"/>
                </a:cubicBezTo>
                <a:cubicBezTo>
                  <a:pt x="720132" y="335116"/>
                  <a:pt x="709066" y="348810"/>
                  <a:pt x="713433" y="361911"/>
                </a:cubicBezTo>
                <a:cubicBezTo>
                  <a:pt x="717252" y="373368"/>
                  <a:pt x="732542" y="377103"/>
                  <a:pt x="743578" y="382008"/>
                </a:cubicBezTo>
                <a:cubicBezTo>
                  <a:pt x="851198" y="429840"/>
                  <a:pt x="765791" y="376720"/>
                  <a:pt x="834013" y="422202"/>
                </a:cubicBezTo>
                <a:cubicBezTo>
                  <a:pt x="836422" y="425816"/>
                  <a:pt x="875659" y="488939"/>
                  <a:pt x="884255" y="482492"/>
                </a:cubicBezTo>
                <a:cubicBezTo>
                  <a:pt x="900554" y="470268"/>
                  <a:pt x="885192" y="440425"/>
                  <a:pt x="894303" y="422202"/>
                </a:cubicBezTo>
                <a:cubicBezTo>
                  <a:pt x="899704" y="411400"/>
                  <a:pt x="913412" y="407010"/>
                  <a:pt x="924448" y="402105"/>
                </a:cubicBezTo>
                <a:cubicBezTo>
                  <a:pt x="943806" y="393501"/>
                  <a:pt x="984738" y="382008"/>
                  <a:pt x="984738" y="382008"/>
                </a:cubicBezTo>
                <a:cubicBezTo>
                  <a:pt x="994786" y="385357"/>
                  <a:pt x="1006612" y="385439"/>
                  <a:pt x="1014883" y="392056"/>
                </a:cubicBezTo>
                <a:cubicBezTo>
                  <a:pt x="1049834" y="420017"/>
                  <a:pt x="1020126" y="444484"/>
                  <a:pt x="1055077" y="392056"/>
                </a:cubicBezTo>
                <a:cubicBezTo>
                  <a:pt x="1043339" y="356846"/>
                  <a:pt x="1048754" y="358110"/>
                  <a:pt x="1014883" y="331766"/>
                </a:cubicBezTo>
                <a:cubicBezTo>
                  <a:pt x="995818" y="316937"/>
                  <a:pt x="954593" y="291573"/>
                  <a:pt x="954593" y="291573"/>
                </a:cubicBezTo>
                <a:cubicBezTo>
                  <a:pt x="947894" y="281525"/>
                  <a:pt x="936481" y="273340"/>
                  <a:pt x="934496" y="261428"/>
                </a:cubicBezTo>
                <a:cubicBezTo>
                  <a:pt x="929643" y="232307"/>
                  <a:pt x="957078" y="222928"/>
                  <a:pt x="974690" y="211186"/>
                </a:cubicBezTo>
                <a:cubicBezTo>
                  <a:pt x="988088" y="214535"/>
                  <a:pt x="1002893" y="214382"/>
                  <a:pt x="1014883" y="221234"/>
                </a:cubicBezTo>
                <a:cubicBezTo>
                  <a:pt x="1027221" y="228285"/>
                  <a:pt x="1034111" y="242282"/>
                  <a:pt x="1045028" y="251380"/>
                </a:cubicBezTo>
                <a:cubicBezTo>
                  <a:pt x="1070997" y="273021"/>
                  <a:pt x="1075108" y="271454"/>
                  <a:pt x="1105318" y="281525"/>
                </a:cubicBezTo>
                <a:cubicBezTo>
                  <a:pt x="1108668" y="291573"/>
                  <a:pt x="1110630" y="302196"/>
                  <a:pt x="1115367" y="311670"/>
                </a:cubicBezTo>
                <a:cubicBezTo>
                  <a:pt x="1120768" y="322472"/>
                  <a:pt x="1131993" y="330248"/>
                  <a:pt x="1135463" y="341815"/>
                </a:cubicBezTo>
                <a:cubicBezTo>
                  <a:pt x="1142269" y="364500"/>
                  <a:pt x="1140186" y="389075"/>
                  <a:pt x="1145512" y="412153"/>
                </a:cubicBezTo>
                <a:cubicBezTo>
                  <a:pt x="1150275" y="432794"/>
                  <a:pt x="1158909" y="452346"/>
                  <a:pt x="1165608" y="472443"/>
                </a:cubicBezTo>
                <a:lnTo>
                  <a:pt x="1175657" y="502588"/>
                </a:lnTo>
                <a:cubicBezTo>
                  <a:pt x="1179006" y="512636"/>
                  <a:pt x="1179830" y="523920"/>
                  <a:pt x="1185705" y="532733"/>
                </a:cubicBezTo>
                <a:lnTo>
                  <a:pt x="1205802" y="562878"/>
                </a:lnTo>
                <a:cubicBezTo>
                  <a:pt x="1238653" y="661432"/>
                  <a:pt x="1204788" y="621410"/>
                  <a:pt x="1346479" y="633217"/>
                </a:cubicBezTo>
                <a:cubicBezTo>
                  <a:pt x="1356527" y="636566"/>
                  <a:pt x="1370007" y="634994"/>
                  <a:pt x="1376624" y="643265"/>
                </a:cubicBezTo>
                <a:cubicBezTo>
                  <a:pt x="1431573" y="711953"/>
                  <a:pt x="1334251" y="658560"/>
                  <a:pt x="1416817" y="713604"/>
                </a:cubicBezTo>
                <a:cubicBezTo>
                  <a:pt x="1433308" y="724598"/>
                  <a:pt x="1499958" y="732484"/>
                  <a:pt x="1507252" y="733700"/>
                </a:cubicBezTo>
                <a:cubicBezTo>
                  <a:pt x="1523999" y="740399"/>
                  <a:pt x="1540605" y="747464"/>
                  <a:pt x="1557494" y="753797"/>
                </a:cubicBezTo>
                <a:cubicBezTo>
                  <a:pt x="1567411" y="757516"/>
                  <a:pt x="1578165" y="768582"/>
                  <a:pt x="1587639" y="763845"/>
                </a:cubicBezTo>
                <a:cubicBezTo>
                  <a:pt x="1597113" y="759108"/>
                  <a:pt x="1594338" y="743748"/>
                  <a:pt x="1597688" y="733700"/>
                </a:cubicBezTo>
                <a:cubicBezTo>
                  <a:pt x="1598904" y="726406"/>
                  <a:pt x="1606790" y="659756"/>
                  <a:pt x="1617784" y="643265"/>
                </a:cubicBezTo>
                <a:cubicBezTo>
                  <a:pt x="1625667" y="631441"/>
                  <a:pt x="1637881" y="623168"/>
                  <a:pt x="1647929" y="613120"/>
                </a:cubicBezTo>
                <a:cubicBezTo>
                  <a:pt x="1655434" y="590607"/>
                  <a:pt x="1664421" y="566218"/>
                  <a:pt x="1668026" y="542782"/>
                </a:cubicBezTo>
                <a:cubicBezTo>
                  <a:pt x="1672638" y="512804"/>
                  <a:pt x="1671254" y="481901"/>
                  <a:pt x="1678074" y="452347"/>
                </a:cubicBezTo>
                <a:cubicBezTo>
                  <a:pt x="1681442" y="437751"/>
                  <a:pt x="1691472" y="425551"/>
                  <a:pt x="1698171" y="412153"/>
                </a:cubicBezTo>
                <a:cubicBezTo>
                  <a:pt x="1711569" y="418852"/>
                  <a:pt x="1727773" y="421658"/>
                  <a:pt x="1738365" y="432250"/>
                </a:cubicBezTo>
                <a:cubicBezTo>
                  <a:pt x="1745855" y="439740"/>
                  <a:pt x="1746336" y="452009"/>
                  <a:pt x="1748413" y="462395"/>
                </a:cubicBezTo>
                <a:cubicBezTo>
                  <a:pt x="1749752" y="469089"/>
                  <a:pt x="1755536" y="543417"/>
                  <a:pt x="1768510" y="562878"/>
                </a:cubicBezTo>
                <a:cubicBezTo>
                  <a:pt x="1776393" y="574702"/>
                  <a:pt x="1789558" y="582107"/>
                  <a:pt x="1798655" y="593024"/>
                </a:cubicBezTo>
                <a:cubicBezTo>
                  <a:pt x="1840521" y="643264"/>
                  <a:pt x="1793632" y="606423"/>
                  <a:pt x="1848896" y="643265"/>
                </a:cubicBezTo>
                <a:cubicBezTo>
                  <a:pt x="1875289" y="682854"/>
                  <a:pt x="1874742" y="676305"/>
                  <a:pt x="1889090" y="733700"/>
                </a:cubicBezTo>
                <a:cubicBezTo>
                  <a:pt x="1892439" y="747098"/>
                  <a:pt x="1893698" y="761200"/>
                  <a:pt x="1899138" y="773894"/>
                </a:cubicBezTo>
                <a:cubicBezTo>
                  <a:pt x="1903895" y="784994"/>
                  <a:pt x="1912536" y="793991"/>
                  <a:pt x="1919235" y="804039"/>
                </a:cubicBezTo>
                <a:cubicBezTo>
                  <a:pt x="1915885" y="847582"/>
                  <a:pt x="1914603" y="891333"/>
                  <a:pt x="1909186" y="934667"/>
                </a:cubicBezTo>
                <a:cubicBezTo>
                  <a:pt x="1907872" y="945177"/>
                  <a:pt x="1899138" y="954221"/>
                  <a:pt x="1899138" y="964813"/>
                </a:cubicBezTo>
                <a:cubicBezTo>
                  <a:pt x="1899138" y="969889"/>
                  <a:pt x="1911305" y="1033304"/>
                  <a:pt x="1919235" y="1045199"/>
                </a:cubicBezTo>
                <a:cubicBezTo>
                  <a:pt x="1927118" y="1057023"/>
                  <a:pt x="1939332" y="1065296"/>
                  <a:pt x="1949380" y="1075344"/>
                </a:cubicBezTo>
                <a:cubicBezTo>
                  <a:pt x="1957777" y="1159319"/>
                  <a:pt x="1967188" y="1164886"/>
                  <a:pt x="1949380" y="1236118"/>
                </a:cubicBezTo>
                <a:cubicBezTo>
                  <a:pt x="1944242" y="1256669"/>
                  <a:pt x="1941034" y="1278782"/>
                  <a:pt x="1929283" y="1296408"/>
                </a:cubicBezTo>
                <a:lnTo>
                  <a:pt x="1889090" y="1356698"/>
                </a:lnTo>
                <a:cubicBezTo>
                  <a:pt x="1885740" y="1370096"/>
                  <a:pt x="1883009" y="1383664"/>
                  <a:pt x="1879041" y="1396892"/>
                </a:cubicBezTo>
                <a:cubicBezTo>
                  <a:pt x="1872954" y="1417182"/>
                  <a:pt x="1858945" y="1457182"/>
                  <a:pt x="1858945" y="1457182"/>
                </a:cubicBezTo>
                <a:cubicBezTo>
                  <a:pt x="1869841" y="1489870"/>
                  <a:pt x="1863568" y="1491615"/>
                  <a:pt x="1899138" y="1507424"/>
                </a:cubicBezTo>
                <a:cubicBezTo>
                  <a:pt x="1918496" y="1516027"/>
                  <a:pt x="1959428" y="1527520"/>
                  <a:pt x="1959428" y="1527520"/>
                </a:cubicBezTo>
                <a:cubicBezTo>
                  <a:pt x="1986224" y="1524171"/>
                  <a:pt x="2012811" y="1517472"/>
                  <a:pt x="2039815" y="1517472"/>
                </a:cubicBezTo>
                <a:cubicBezTo>
                  <a:pt x="2064070" y="1517472"/>
                  <a:pt x="2096412" y="1529639"/>
                  <a:pt x="2120202" y="1537569"/>
                </a:cubicBezTo>
                <a:cubicBezTo>
                  <a:pt x="2160108" y="1597428"/>
                  <a:pt x="2141507" y="1598818"/>
                  <a:pt x="2200589" y="1607907"/>
                </a:cubicBezTo>
                <a:cubicBezTo>
                  <a:pt x="2230567" y="1612519"/>
                  <a:pt x="2260879" y="1614606"/>
                  <a:pt x="2291024" y="1617955"/>
                </a:cubicBezTo>
                <a:cubicBezTo>
                  <a:pt x="2304422" y="1624654"/>
                  <a:pt x="2326480" y="1623842"/>
                  <a:pt x="2331217" y="1638052"/>
                </a:cubicBezTo>
                <a:cubicBezTo>
                  <a:pt x="2334919" y="1649159"/>
                  <a:pt x="2299956" y="1648100"/>
                  <a:pt x="2291024" y="1648100"/>
                </a:cubicBezTo>
              </a:path>
            </a:pathLst>
          </a:custGeom>
          <a:solidFill>
            <a:schemeClr val="accent3">
              <a:lumMod val="60000"/>
              <a:lumOff val="40000"/>
              <a:alpha val="66000"/>
            </a:scheme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3456633" y="3657600"/>
            <a:ext cx="4120421" cy="3114989"/>
          </a:xfrm>
          <a:custGeom>
            <a:avLst/>
            <a:gdLst>
              <a:gd name="connsiteX0" fmla="*/ 60290 w 4120421"/>
              <a:gd name="connsiteY0" fmla="*/ 763675 h 3114989"/>
              <a:gd name="connsiteX1" fmla="*/ 30145 w 4120421"/>
              <a:gd name="connsiteY1" fmla="*/ 783771 h 3114989"/>
              <a:gd name="connsiteX2" fmla="*/ 10048 w 4120421"/>
              <a:gd name="connsiteY2" fmla="*/ 844062 h 3114989"/>
              <a:gd name="connsiteX3" fmla="*/ 30145 w 4120421"/>
              <a:gd name="connsiteY3" fmla="*/ 874207 h 3114989"/>
              <a:gd name="connsiteX4" fmla="*/ 20097 w 4120421"/>
              <a:gd name="connsiteY4" fmla="*/ 984738 h 3114989"/>
              <a:gd name="connsiteX5" fmla="*/ 0 w 4120421"/>
              <a:gd name="connsiteY5" fmla="*/ 1075174 h 3114989"/>
              <a:gd name="connsiteX6" fmla="*/ 30145 w 4120421"/>
              <a:gd name="connsiteY6" fmla="*/ 1095270 h 3114989"/>
              <a:gd name="connsiteX7" fmla="*/ 70338 w 4120421"/>
              <a:gd name="connsiteY7" fmla="*/ 1185705 h 3114989"/>
              <a:gd name="connsiteX8" fmla="*/ 90435 w 4120421"/>
              <a:gd name="connsiteY8" fmla="*/ 1245996 h 3114989"/>
              <a:gd name="connsiteX9" fmla="*/ 100483 w 4120421"/>
              <a:gd name="connsiteY9" fmla="*/ 1276141 h 3114989"/>
              <a:gd name="connsiteX10" fmla="*/ 110532 w 4120421"/>
              <a:gd name="connsiteY10" fmla="*/ 1316334 h 3114989"/>
              <a:gd name="connsiteX11" fmla="*/ 100483 w 4120421"/>
              <a:gd name="connsiteY11" fmla="*/ 1366576 h 3114989"/>
              <a:gd name="connsiteX12" fmla="*/ 120580 w 4120421"/>
              <a:gd name="connsiteY12" fmla="*/ 1457011 h 3114989"/>
              <a:gd name="connsiteX13" fmla="*/ 140677 w 4120421"/>
              <a:gd name="connsiteY13" fmla="*/ 1487156 h 3114989"/>
              <a:gd name="connsiteX14" fmla="*/ 130629 w 4120421"/>
              <a:gd name="connsiteY14" fmla="*/ 1567543 h 3114989"/>
              <a:gd name="connsiteX15" fmla="*/ 120580 w 4120421"/>
              <a:gd name="connsiteY15" fmla="*/ 1607736 h 3114989"/>
              <a:gd name="connsiteX16" fmla="*/ 110532 w 4120421"/>
              <a:gd name="connsiteY16" fmla="*/ 1637881 h 3114989"/>
              <a:gd name="connsiteX17" fmla="*/ 130629 w 4120421"/>
              <a:gd name="connsiteY17" fmla="*/ 1698171 h 3114989"/>
              <a:gd name="connsiteX18" fmla="*/ 120580 w 4120421"/>
              <a:gd name="connsiteY18" fmla="*/ 1788607 h 3114989"/>
              <a:gd name="connsiteX19" fmla="*/ 110532 w 4120421"/>
              <a:gd name="connsiteY19" fmla="*/ 1818752 h 3114989"/>
              <a:gd name="connsiteX20" fmla="*/ 120580 w 4120421"/>
              <a:gd name="connsiteY20" fmla="*/ 1858945 h 3114989"/>
              <a:gd name="connsiteX21" fmla="*/ 130629 w 4120421"/>
              <a:gd name="connsiteY21" fmla="*/ 1939332 h 3114989"/>
              <a:gd name="connsiteX22" fmla="*/ 160774 w 4120421"/>
              <a:gd name="connsiteY22" fmla="*/ 2029767 h 3114989"/>
              <a:gd name="connsiteX23" fmla="*/ 190919 w 4120421"/>
              <a:gd name="connsiteY23" fmla="*/ 2130251 h 3114989"/>
              <a:gd name="connsiteX24" fmla="*/ 200967 w 4120421"/>
              <a:gd name="connsiteY24" fmla="*/ 2160396 h 3114989"/>
              <a:gd name="connsiteX25" fmla="*/ 211015 w 4120421"/>
              <a:gd name="connsiteY25" fmla="*/ 2190541 h 3114989"/>
              <a:gd name="connsiteX26" fmla="*/ 221064 w 4120421"/>
              <a:gd name="connsiteY26" fmla="*/ 2160396 h 3114989"/>
              <a:gd name="connsiteX27" fmla="*/ 200967 w 4120421"/>
              <a:gd name="connsiteY27" fmla="*/ 1979525 h 3114989"/>
              <a:gd name="connsiteX28" fmla="*/ 241160 w 4120421"/>
              <a:gd name="connsiteY28" fmla="*/ 1858945 h 3114989"/>
              <a:gd name="connsiteX29" fmla="*/ 261257 w 4120421"/>
              <a:gd name="connsiteY29" fmla="*/ 1889090 h 3114989"/>
              <a:gd name="connsiteX30" fmla="*/ 281354 w 4120421"/>
              <a:gd name="connsiteY30" fmla="*/ 1959429 h 3114989"/>
              <a:gd name="connsiteX31" fmla="*/ 301451 w 4120421"/>
              <a:gd name="connsiteY31" fmla="*/ 1989574 h 3114989"/>
              <a:gd name="connsiteX32" fmla="*/ 311499 w 4120421"/>
              <a:gd name="connsiteY32" fmla="*/ 2019719 h 3114989"/>
              <a:gd name="connsiteX33" fmla="*/ 321547 w 4120421"/>
              <a:gd name="connsiteY33" fmla="*/ 2069960 h 3114989"/>
              <a:gd name="connsiteX34" fmla="*/ 341644 w 4120421"/>
              <a:gd name="connsiteY34" fmla="*/ 2039815 h 3114989"/>
              <a:gd name="connsiteX35" fmla="*/ 351692 w 4120421"/>
              <a:gd name="connsiteY35" fmla="*/ 1979525 h 3114989"/>
              <a:gd name="connsiteX36" fmla="*/ 391886 w 4120421"/>
              <a:gd name="connsiteY36" fmla="*/ 1919235 h 3114989"/>
              <a:gd name="connsiteX37" fmla="*/ 411982 w 4120421"/>
              <a:gd name="connsiteY37" fmla="*/ 1889090 h 3114989"/>
              <a:gd name="connsiteX38" fmla="*/ 442127 w 4120421"/>
              <a:gd name="connsiteY38" fmla="*/ 1828800 h 3114989"/>
              <a:gd name="connsiteX39" fmla="*/ 462224 w 4120421"/>
              <a:gd name="connsiteY39" fmla="*/ 1868993 h 3114989"/>
              <a:gd name="connsiteX40" fmla="*/ 482321 w 4120421"/>
              <a:gd name="connsiteY40" fmla="*/ 1929284 h 3114989"/>
              <a:gd name="connsiteX41" fmla="*/ 492369 w 4120421"/>
              <a:gd name="connsiteY41" fmla="*/ 1959429 h 3114989"/>
              <a:gd name="connsiteX42" fmla="*/ 512466 w 4120421"/>
              <a:gd name="connsiteY42" fmla="*/ 2029767 h 3114989"/>
              <a:gd name="connsiteX43" fmla="*/ 542611 w 4120421"/>
              <a:gd name="connsiteY43" fmla="*/ 2019719 h 3114989"/>
              <a:gd name="connsiteX44" fmla="*/ 552659 w 4120421"/>
              <a:gd name="connsiteY44" fmla="*/ 1989574 h 3114989"/>
              <a:gd name="connsiteX45" fmla="*/ 572756 w 4120421"/>
              <a:gd name="connsiteY45" fmla="*/ 1959429 h 3114989"/>
              <a:gd name="connsiteX46" fmla="*/ 592853 w 4120421"/>
              <a:gd name="connsiteY46" fmla="*/ 1879042 h 3114989"/>
              <a:gd name="connsiteX47" fmla="*/ 602901 w 4120421"/>
              <a:gd name="connsiteY47" fmla="*/ 1848897 h 3114989"/>
              <a:gd name="connsiteX48" fmla="*/ 622998 w 4120421"/>
              <a:gd name="connsiteY48" fmla="*/ 1818752 h 3114989"/>
              <a:gd name="connsiteX49" fmla="*/ 653143 w 4120421"/>
              <a:gd name="connsiteY49" fmla="*/ 1798655 h 3114989"/>
              <a:gd name="connsiteX50" fmla="*/ 683288 w 4120421"/>
              <a:gd name="connsiteY50" fmla="*/ 2029767 h 3114989"/>
              <a:gd name="connsiteX51" fmla="*/ 713433 w 4120421"/>
              <a:gd name="connsiteY51" fmla="*/ 2049864 h 3114989"/>
              <a:gd name="connsiteX52" fmla="*/ 723481 w 4120421"/>
              <a:gd name="connsiteY52" fmla="*/ 2019719 h 3114989"/>
              <a:gd name="connsiteX53" fmla="*/ 733530 w 4120421"/>
              <a:gd name="connsiteY53" fmla="*/ 1979525 h 3114989"/>
              <a:gd name="connsiteX54" fmla="*/ 793820 w 4120421"/>
              <a:gd name="connsiteY54" fmla="*/ 1999622 h 3114989"/>
              <a:gd name="connsiteX55" fmla="*/ 854110 w 4120421"/>
              <a:gd name="connsiteY55" fmla="*/ 1989574 h 3114989"/>
              <a:gd name="connsiteX56" fmla="*/ 813916 w 4120421"/>
              <a:gd name="connsiteY56" fmla="*/ 1929284 h 3114989"/>
              <a:gd name="connsiteX57" fmla="*/ 803868 w 4120421"/>
              <a:gd name="connsiteY57" fmla="*/ 1868993 h 3114989"/>
              <a:gd name="connsiteX58" fmla="*/ 793820 w 4120421"/>
              <a:gd name="connsiteY58" fmla="*/ 1838848 h 3114989"/>
              <a:gd name="connsiteX59" fmla="*/ 844062 w 4120421"/>
              <a:gd name="connsiteY59" fmla="*/ 1848897 h 3114989"/>
              <a:gd name="connsiteX60" fmla="*/ 864158 w 4120421"/>
              <a:gd name="connsiteY60" fmla="*/ 1879042 h 3114989"/>
              <a:gd name="connsiteX61" fmla="*/ 924448 w 4120421"/>
              <a:gd name="connsiteY61" fmla="*/ 1929284 h 3114989"/>
              <a:gd name="connsiteX62" fmla="*/ 964642 w 4120421"/>
              <a:gd name="connsiteY62" fmla="*/ 1919235 h 3114989"/>
              <a:gd name="connsiteX63" fmla="*/ 1024932 w 4120421"/>
              <a:gd name="connsiteY63" fmla="*/ 1899138 h 3114989"/>
              <a:gd name="connsiteX64" fmla="*/ 1034980 w 4120421"/>
              <a:gd name="connsiteY64" fmla="*/ 1718268 h 3114989"/>
              <a:gd name="connsiteX65" fmla="*/ 1055077 w 4120421"/>
              <a:gd name="connsiteY65" fmla="*/ 1587640 h 3114989"/>
              <a:gd name="connsiteX66" fmla="*/ 1034980 w 4120421"/>
              <a:gd name="connsiteY66" fmla="*/ 1487156 h 3114989"/>
              <a:gd name="connsiteX67" fmla="*/ 1004835 w 4120421"/>
              <a:gd name="connsiteY67" fmla="*/ 1467059 h 3114989"/>
              <a:gd name="connsiteX68" fmla="*/ 1045029 w 4120421"/>
              <a:gd name="connsiteY68" fmla="*/ 1346479 h 3114989"/>
              <a:gd name="connsiteX69" fmla="*/ 1085222 w 4120421"/>
              <a:gd name="connsiteY69" fmla="*/ 1286189 h 3114989"/>
              <a:gd name="connsiteX70" fmla="*/ 1055077 w 4120421"/>
              <a:gd name="connsiteY70" fmla="*/ 1416818 h 3114989"/>
              <a:gd name="connsiteX71" fmla="*/ 1065125 w 4120421"/>
              <a:gd name="connsiteY71" fmla="*/ 1507253 h 3114989"/>
              <a:gd name="connsiteX72" fmla="*/ 1095270 w 4120421"/>
              <a:gd name="connsiteY72" fmla="*/ 1607736 h 3114989"/>
              <a:gd name="connsiteX73" fmla="*/ 1105319 w 4120421"/>
              <a:gd name="connsiteY73" fmla="*/ 1637881 h 3114989"/>
              <a:gd name="connsiteX74" fmla="*/ 1165609 w 4120421"/>
              <a:gd name="connsiteY74" fmla="*/ 1678075 h 3114989"/>
              <a:gd name="connsiteX75" fmla="*/ 1205802 w 4120421"/>
              <a:gd name="connsiteY75" fmla="*/ 1768510 h 3114989"/>
              <a:gd name="connsiteX76" fmla="*/ 1225899 w 4120421"/>
              <a:gd name="connsiteY76" fmla="*/ 1848897 h 3114989"/>
              <a:gd name="connsiteX77" fmla="*/ 1286189 w 4120421"/>
              <a:gd name="connsiteY77" fmla="*/ 1879042 h 3114989"/>
              <a:gd name="connsiteX78" fmla="*/ 1316334 w 4120421"/>
              <a:gd name="connsiteY78" fmla="*/ 1899138 h 3114989"/>
              <a:gd name="connsiteX79" fmla="*/ 1386672 w 4120421"/>
              <a:gd name="connsiteY79" fmla="*/ 1889090 h 3114989"/>
              <a:gd name="connsiteX80" fmla="*/ 1416818 w 4120421"/>
              <a:gd name="connsiteY80" fmla="*/ 1879042 h 3114989"/>
              <a:gd name="connsiteX81" fmla="*/ 1547446 w 4120421"/>
              <a:gd name="connsiteY81" fmla="*/ 1889090 h 3114989"/>
              <a:gd name="connsiteX82" fmla="*/ 1577591 w 4120421"/>
              <a:gd name="connsiteY82" fmla="*/ 1909187 h 3114989"/>
              <a:gd name="connsiteX83" fmla="*/ 1597688 w 4120421"/>
              <a:gd name="connsiteY83" fmla="*/ 1939332 h 3114989"/>
              <a:gd name="connsiteX84" fmla="*/ 1627833 w 4120421"/>
              <a:gd name="connsiteY84" fmla="*/ 1969477 h 3114989"/>
              <a:gd name="connsiteX85" fmla="*/ 1718268 w 4120421"/>
              <a:gd name="connsiteY85" fmla="*/ 1959429 h 3114989"/>
              <a:gd name="connsiteX86" fmla="*/ 1788607 w 4120421"/>
              <a:gd name="connsiteY86" fmla="*/ 1939332 h 3114989"/>
              <a:gd name="connsiteX87" fmla="*/ 1818752 w 4120421"/>
              <a:gd name="connsiteY87" fmla="*/ 1909187 h 3114989"/>
              <a:gd name="connsiteX88" fmla="*/ 1879042 w 4120421"/>
              <a:gd name="connsiteY88" fmla="*/ 1889090 h 3114989"/>
              <a:gd name="connsiteX89" fmla="*/ 1949380 w 4120421"/>
              <a:gd name="connsiteY89" fmla="*/ 1868993 h 3114989"/>
              <a:gd name="connsiteX90" fmla="*/ 2009670 w 4120421"/>
              <a:gd name="connsiteY90" fmla="*/ 1828800 h 3114989"/>
              <a:gd name="connsiteX91" fmla="*/ 2039815 w 4120421"/>
              <a:gd name="connsiteY91" fmla="*/ 1808703 h 3114989"/>
              <a:gd name="connsiteX92" fmla="*/ 2080009 w 4120421"/>
              <a:gd name="connsiteY92" fmla="*/ 1758462 h 3114989"/>
              <a:gd name="connsiteX93" fmla="*/ 2100105 w 4120421"/>
              <a:gd name="connsiteY93" fmla="*/ 1728316 h 3114989"/>
              <a:gd name="connsiteX94" fmla="*/ 2140299 w 4120421"/>
              <a:gd name="connsiteY94" fmla="*/ 1698171 h 3114989"/>
              <a:gd name="connsiteX95" fmla="*/ 2170444 w 4120421"/>
              <a:gd name="connsiteY95" fmla="*/ 1668026 h 3114989"/>
              <a:gd name="connsiteX96" fmla="*/ 2230734 w 4120421"/>
              <a:gd name="connsiteY96" fmla="*/ 1647930 h 3114989"/>
              <a:gd name="connsiteX97" fmla="*/ 2260879 w 4120421"/>
              <a:gd name="connsiteY97" fmla="*/ 1637881 h 3114989"/>
              <a:gd name="connsiteX98" fmla="*/ 2321169 w 4120421"/>
              <a:gd name="connsiteY98" fmla="*/ 1597688 h 3114989"/>
              <a:gd name="connsiteX99" fmla="*/ 2381459 w 4120421"/>
              <a:gd name="connsiteY99" fmla="*/ 1577591 h 3114989"/>
              <a:gd name="connsiteX100" fmla="*/ 2441749 w 4120421"/>
              <a:gd name="connsiteY100" fmla="*/ 1537398 h 3114989"/>
              <a:gd name="connsiteX101" fmla="*/ 2502040 w 4120421"/>
              <a:gd name="connsiteY101" fmla="*/ 1487156 h 3114989"/>
              <a:gd name="connsiteX102" fmla="*/ 2582426 w 4120421"/>
              <a:gd name="connsiteY102" fmla="*/ 1467059 h 3114989"/>
              <a:gd name="connsiteX103" fmla="*/ 2612571 w 4120421"/>
              <a:gd name="connsiteY103" fmla="*/ 1457011 h 3114989"/>
              <a:gd name="connsiteX104" fmla="*/ 2642716 w 4120421"/>
              <a:gd name="connsiteY104" fmla="*/ 1426866 h 3114989"/>
              <a:gd name="connsiteX105" fmla="*/ 2672862 w 4120421"/>
              <a:gd name="connsiteY105" fmla="*/ 1406769 h 3114989"/>
              <a:gd name="connsiteX106" fmla="*/ 2803490 w 4120421"/>
              <a:gd name="connsiteY106" fmla="*/ 1386673 h 3114989"/>
              <a:gd name="connsiteX107" fmla="*/ 2863780 w 4120421"/>
              <a:gd name="connsiteY107" fmla="*/ 1336431 h 3114989"/>
              <a:gd name="connsiteX108" fmla="*/ 2924070 w 4120421"/>
              <a:gd name="connsiteY108" fmla="*/ 1296237 h 3114989"/>
              <a:gd name="connsiteX109" fmla="*/ 2954215 w 4120421"/>
              <a:gd name="connsiteY109" fmla="*/ 1205802 h 3114989"/>
              <a:gd name="connsiteX110" fmla="*/ 2964264 w 4120421"/>
              <a:gd name="connsiteY110" fmla="*/ 1175657 h 3114989"/>
              <a:gd name="connsiteX111" fmla="*/ 2944167 w 4120421"/>
              <a:gd name="connsiteY111" fmla="*/ 1085222 h 3114989"/>
              <a:gd name="connsiteX112" fmla="*/ 2924070 w 4120421"/>
              <a:gd name="connsiteY112" fmla="*/ 1045029 h 3114989"/>
              <a:gd name="connsiteX113" fmla="*/ 2873829 w 4120421"/>
              <a:gd name="connsiteY113" fmla="*/ 954593 h 3114989"/>
              <a:gd name="connsiteX114" fmla="*/ 2843683 w 4120421"/>
              <a:gd name="connsiteY114" fmla="*/ 934497 h 3114989"/>
              <a:gd name="connsiteX115" fmla="*/ 2793442 w 4120421"/>
              <a:gd name="connsiteY115" fmla="*/ 874207 h 3114989"/>
              <a:gd name="connsiteX116" fmla="*/ 2773345 w 4120421"/>
              <a:gd name="connsiteY116" fmla="*/ 813916 h 3114989"/>
              <a:gd name="connsiteX117" fmla="*/ 2783393 w 4120421"/>
              <a:gd name="connsiteY117" fmla="*/ 763675 h 3114989"/>
              <a:gd name="connsiteX118" fmla="*/ 2803490 w 4120421"/>
              <a:gd name="connsiteY118" fmla="*/ 854110 h 3114989"/>
              <a:gd name="connsiteX119" fmla="*/ 2823587 w 4120421"/>
              <a:gd name="connsiteY119" fmla="*/ 884255 h 3114989"/>
              <a:gd name="connsiteX120" fmla="*/ 2853732 w 4120421"/>
              <a:gd name="connsiteY120" fmla="*/ 914400 h 3114989"/>
              <a:gd name="connsiteX121" fmla="*/ 2903974 w 4120421"/>
              <a:gd name="connsiteY121" fmla="*/ 954593 h 3114989"/>
              <a:gd name="connsiteX122" fmla="*/ 2924070 w 4120421"/>
              <a:gd name="connsiteY122" fmla="*/ 984738 h 3114989"/>
              <a:gd name="connsiteX123" fmla="*/ 2954215 w 4120421"/>
              <a:gd name="connsiteY123" fmla="*/ 1014884 h 3114989"/>
              <a:gd name="connsiteX124" fmla="*/ 2994409 w 4120421"/>
              <a:gd name="connsiteY124" fmla="*/ 1075174 h 3114989"/>
              <a:gd name="connsiteX125" fmla="*/ 3014505 w 4120421"/>
              <a:gd name="connsiteY125" fmla="*/ 1135464 h 3114989"/>
              <a:gd name="connsiteX126" fmla="*/ 3024554 w 4120421"/>
              <a:gd name="connsiteY126" fmla="*/ 1185705 h 3114989"/>
              <a:gd name="connsiteX127" fmla="*/ 3044651 w 4120421"/>
              <a:gd name="connsiteY127" fmla="*/ 1215851 h 3114989"/>
              <a:gd name="connsiteX128" fmla="*/ 3094892 w 4120421"/>
              <a:gd name="connsiteY128" fmla="*/ 1306286 h 3114989"/>
              <a:gd name="connsiteX129" fmla="*/ 3114989 w 4120421"/>
              <a:gd name="connsiteY129" fmla="*/ 1336431 h 3114989"/>
              <a:gd name="connsiteX130" fmla="*/ 3145134 w 4120421"/>
              <a:gd name="connsiteY130" fmla="*/ 1436914 h 3114989"/>
              <a:gd name="connsiteX131" fmla="*/ 3155182 w 4120421"/>
              <a:gd name="connsiteY131" fmla="*/ 1467059 h 3114989"/>
              <a:gd name="connsiteX132" fmla="*/ 3165231 w 4120421"/>
              <a:gd name="connsiteY132" fmla="*/ 1517301 h 3114989"/>
              <a:gd name="connsiteX133" fmla="*/ 3185327 w 4120421"/>
              <a:gd name="connsiteY133" fmla="*/ 1577591 h 3114989"/>
              <a:gd name="connsiteX134" fmla="*/ 3195376 w 4120421"/>
              <a:gd name="connsiteY134" fmla="*/ 1617785 h 3114989"/>
              <a:gd name="connsiteX135" fmla="*/ 3205424 w 4120421"/>
              <a:gd name="connsiteY135" fmla="*/ 1758462 h 3114989"/>
              <a:gd name="connsiteX136" fmla="*/ 3235569 w 4120421"/>
              <a:gd name="connsiteY136" fmla="*/ 1868993 h 3114989"/>
              <a:gd name="connsiteX137" fmla="*/ 3205424 w 4120421"/>
              <a:gd name="connsiteY137" fmla="*/ 1858945 h 3114989"/>
              <a:gd name="connsiteX138" fmla="*/ 3195376 w 4120421"/>
              <a:gd name="connsiteY138" fmla="*/ 1889090 h 3114989"/>
              <a:gd name="connsiteX139" fmla="*/ 3195376 w 4120421"/>
              <a:gd name="connsiteY139" fmla="*/ 2140299 h 3114989"/>
              <a:gd name="connsiteX140" fmla="*/ 3215472 w 4120421"/>
              <a:gd name="connsiteY140" fmla="*/ 2200589 h 3114989"/>
              <a:gd name="connsiteX141" fmla="*/ 3205424 w 4120421"/>
              <a:gd name="connsiteY141" fmla="*/ 2230734 h 3114989"/>
              <a:gd name="connsiteX142" fmla="*/ 3185327 w 4120421"/>
              <a:gd name="connsiteY142" fmla="*/ 2260879 h 3114989"/>
              <a:gd name="connsiteX143" fmla="*/ 3195376 w 4120421"/>
              <a:gd name="connsiteY143" fmla="*/ 2311121 h 3114989"/>
              <a:gd name="connsiteX144" fmla="*/ 3265714 w 4120421"/>
              <a:gd name="connsiteY144" fmla="*/ 2301073 h 3114989"/>
              <a:gd name="connsiteX145" fmla="*/ 3305908 w 4120421"/>
              <a:gd name="connsiteY145" fmla="*/ 2250831 h 3114989"/>
              <a:gd name="connsiteX146" fmla="*/ 3326004 w 4120421"/>
              <a:gd name="connsiteY146" fmla="*/ 2220686 h 3114989"/>
              <a:gd name="connsiteX147" fmla="*/ 3315956 w 4120421"/>
              <a:gd name="connsiteY147" fmla="*/ 2170444 h 3114989"/>
              <a:gd name="connsiteX148" fmla="*/ 3326004 w 4120421"/>
              <a:gd name="connsiteY148" fmla="*/ 2120202 h 3114989"/>
              <a:gd name="connsiteX149" fmla="*/ 3336053 w 4120421"/>
              <a:gd name="connsiteY149" fmla="*/ 2049864 h 3114989"/>
              <a:gd name="connsiteX150" fmla="*/ 3366198 w 4120421"/>
              <a:gd name="connsiteY150" fmla="*/ 2059912 h 3114989"/>
              <a:gd name="connsiteX151" fmla="*/ 3376246 w 4120421"/>
              <a:gd name="connsiteY151" fmla="*/ 2090057 h 3114989"/>
              <a:gd name="connsiteX152" fmla="*/ 3336053 w 4120421"/>
              <a:gd name="connsiteY152" fmla="*/ 2230734 h 3114989"/>
              <a:gd name="connsiteX153" fmla="*/ 3356149 w 4120421"/>
              <a:gd name="connsiteY153" fmla="*/ 2260879 h 3114989"/>
              <a:gd name="connsiteX154" fmla="*/ 3366198 w 4120421"/>
              <a:gd name="connsiteY154" fmla="*/ 2291024 h 3114989"/>
              <a:gd name="connsiteX155" fmla="*/ 3376246 w 4120421"/>
              <a:gd name="connsiteY155" fmla="*/ 2512088 h 3114989"/>
              <a:gd name="connsiteX156" fmla="*/ 3386294 w 4120421"/>
              <a:gd name="connsiteY156" fmla="*/ 2592475 h 3114989"/>
              <a:gd name="connsiteX157" fmla="*/ 3396343 w 4120421"/>
              <a:gd name="connsiteY157" fmla="*/ 2622620 h 3114989"/>
              <a:gd name="connsiteX158" fmla="*/ 3406391 w 4120421"/>
              <a:gd name="connsiteY158" fmla="*/ 2662813 h 3114989"/>
              <a:gd name="connsiteX159" fmla="*/ 3426488 w 4120421"/>
              <a:gd name="connsiteY159" fmla="*/ 2723103 h 3114989"/>
              <a:gd name="connsiteX160" fmla="*/ 3446585 w 4120421"/>
              <a:gd name="connsiteY160" fmla="*/ 2793442 h 3114989"/>
              <a:gd name="connsiteX161" fmla="*/ 3466681 w 4120421"/>
              <a:gd name="connsiteY161" fmla="*/ 2823587 h 3114989"/>
              <a:gd name="connsiteX162" fmla="*/ 3476730 w 4120421"/>
              <a:gd name="connsiteY162" fmla="*/ 2853732 h 3114989"/>
              <a:gd name="connsiteX163" fmla="*/ 3506875 w 4120421"/>
              <a:gd name="connsiteY163" fmla="*/ 2873829 h 3114989"/>
              <a:gd name="connsiteX164" fmla="*/ 3526971 w 4120421"/>
              <a:gd name="connsiteY164" fmla="*/ 2903974 h 3114989"/>
              <a:gd name="connsiteX165" fmla="*/ 3617407 w 4120421"/>
              <a:gd name="connsiteY165" fmla="*/ 2984360 h 3114989"/>
              <a:gd name="connsiteX166" fmla="*/ 3657600 w 4120421"/>
              <a:gd name="connsiteY166" fmla="*/ 3034602 h 3114989"/>
              <a:gd name="connsiteX167" fmla="*/ 3707842 w 4120421"/>
              <a:gd name="connsiteY167" fmla="*/ 3084844 h 3114989"/>
              <a:gd name="connsiteX168" fmla="*/ 3727938 w 4120421"/>
              <a:gd name="connsiteY168" fmla="*/ 3114989 h 3114989"/>
              <a:gd name="connsiteX169" fmla="*/ 3737987 w 4120421"/>
              <a:gd name="connsiteY169" fmla="*/ 3084844 h 3114989"/>
              <a:gd name="connsiteX170" fmla="*/ 3717890 w 4120421"/>
              <a:gd name="connsiteY170" fmla="*/ 3024554 h 3114989"/>
              <a:gd name="connsiteX171" fmla="*/ 3697793 w 4120421"/>
              <a:gd name="connsiteY171" fmla="*/ 2924070 h 3114989"/>
              <a:gd name="connsiteX172" fmla="*/ 3657600 w 4120421"/>
              <a:gd name="connsiteY172" fmla="*/ 2863780 h 3114989"/>
              <a:gd name="connsiteX173" fmla="*/ 3667648 w 4120421"/>
              <a:gd name="connsiteY173" fmla="*/ 2813538 h 3114989"/>
              <a:gd name="connsiteX174" fmla="*/ 3677697 w 4120421"/>
              <a:gd name="connsiteY174" fmla="*/ 2783393 h 3114989"/>
              <a:gd name="connsiteX175" fmla="*/ 3637503 w 4120421"/>
              <a:gd name="connsiteY175" fmla="*/ 2723103 h 3114989"/>
              <a:gd name="connsiteX176" fmla="*/ 3597310 w 4120421"/>
              <a:gd name="connsiteY176" fmla="*/ 2662813 h 3114989"/>
              <a:gd name="connsiteX177" fmla="*/ 3577213 w 4120421"/>
              <a:gd name="connsiteY177" fmla="*/ 2632668 h 3114989"/>
              <a:gd name="connsiteX178" fmla="*/ 3567165 w 4120421"/>
              <a:gd name="connsiteY178" fmla="*/ 2602523 h 3114989"/>
              <a:gd name="connsiteX179" fmla="*/ 3587262 w 4120421"/>
              <a:gd name="connsiteY179" fmla="*/ 2542233 h 3114989"/>
              <a:gd name="connsiteX180" fmla="*/ 3597310 w 4120421"/>
              <a:gd name="connsiteY180" fmla="*/ 2441749 h 3114989"/>
              <a:gd name="connsiteX181" fmla="*/ 3627455 w 4120421"/>
              <a:gd name="connsiteY181" fmla="*/ 2421653 h 3114989"/>
              <a:gd name="connsiteX182" fmla="*/ 3687745 w 4120421"/>
              <a:gd name="connsiteY182" fmla="*/ 2401556 h 3114989"/>
              <a:gd name="connsiteX183" fmla="*/ 3778180 w 4120421"/>
              <a:gd name="connsiteY183" fmla="*/ 2331218 h 3114989"/>
              <a:gd name="connsiteX184" fmla="*/ 3808325 w 4120421"/>
              <a:gd name="connsiteY184" fmla="*/ 2341266 h 3114989"/>
              <a:gd name="connsiteX185" fmla="*/ 3848519 w 4120421"/>
              <a:gd name="connsiteY185" fmla="*/ 2401556 h 3114989"/>
              <a:gd name="connsiteX186" fmla="*/ 3949002 w 4120421"/>
              <a:gd name="connsiteY186" fmla="*/ 2421653 h 3114989"/>
              <a:gd name="connsiteX187" fmla="*/ 3999244 w 4120421"/>
              <a:gd name="connsiteY187" fmla="*/ 2502040 h 3114989"/>
              <a:gd name="connsiteX188" fmla="*/ 4049486 w 4120421"/>
              <a:gd name="connsiteY188" fmla="*/ 2552281 h 3114989"/>
              <a:gd name="connsiteX189" fmla="*/ 4069582 w 4120421"/>
              <a:gd name="connsiteY189" fmla="*/ 2582426 h 3114989"/>
              <a:gd name="connsiteX190" fmla="*/ 4119824 w 4120421"/>
              <a:gd name="connsiteY190" fmla="*/ 2542233 h 3114989"/>
              <a:gd name="connsiteX191" fmla="*/ 4109776 w 4120421"/>
              <a:gd name="connsiteY191" fmla="*/ 2441749 h 3114989"/>
              <a:gd name="connsiteX192" fmla="*/ 4079631 w 4120421"/>
              <a:gd name="connsiteY192" fmla="*/ 2421653 h 3114989"/>
              <a:gd name="connsiteX193" fmla="*/ 4069582 w 4120421"/>
              <a:gd name="connsiteY193" fmla="*/ 2381459 h 3114989"/>
              <a:gd name="connsiteX194" fmla="*/ 4049486 w 4120421"/>
              <a:gd name="connsiteY194" fmla="*/ 2321169 h 3114989"/>
              <a:gd name="connsiteX195" fmla="*/ 4039437 w 4120421"/>
              <a:gd name="connsiteY195" fmla="*/ 2280976 h 3114989"/>
              <a:gd name="connsiteX196" fmla="*/ 4029389 w 4120421"/>
              <a:gd name="connsiteY196" fmla="*/ 2230734 h 3114989"/>
              <a:gd name="connsiteX197" fmla="*/ 4009292 w 4120421"/>
              <a:gd name="connsiteY197" fmla="*/ 2170444 h 3114989"/>
              <a:gd name="connsiteX198" fmla="*/ 3989196 w 4120421"/>
              <a:gd name="connsiteY198" fmla="*/ 2140299 h 3114989"/>
              <a:gd name="connsiteX199" fmla="*/ 3979147 w 4120421"/>
              <a:gd name="connsiteY199" fmla="*/ 2029767 h 3114989"/>
              <a:gd name="connsiteX200" fmla="*/ 3949002 w 4120421"/>
              <a:gd name="connsiteY200" fmla="*/ 2019719 h 3114989"/>
              <a:gd name="connsiteX201" fmla="*/ 3828422 w 4120421"/>
              <a:gd name="connsiteY201" fmla="*/ 1989574 h 3114989"/>
              <a:gd name="connsiteX202" fmla="*/ 3768132 w 4120421"/>
              <a:gd name="connsiteY202" fmla="*/ 1939332 h 3114989"/>
              <a:gd name="connsiteX203" fmla="*/ 3707842 w 4120421"/>
              <a:gd name="connsiteY203" fmla="*/ 1899138 h 3114989"/>
              <a:gd name="connsiteX204" fmla="*/ 3677697 w 4120421"/>
              <a:gd name="connsiteY204" fmla="*/ 1879042 h 3114989"/>
              <a:gd name="connsiteX205" fmla="*/ 3627455 w 4120421"/>
              <a:gd name="connsiteY205" fmla="*/ 1868993 h 3114989"/>
              <a:gd name="connsiteX206" fmla="*/ 3557116 w 4120421"/>
              <a:gd name="connsiteY206" fmla="*/ 1828800 h 3114989"/>
              <a:gd name="connsiteX207" fmla="*/ 3496826 w 4120421"/>
              <a:gd name="connsiteY207" fmla="*/ 1788607 h 3114989"/>
              <a:gd name="connsiteX208" fmla="*/ 3446585 w 4120421"/>
              <a:gd name="connsiteY208" fmla="*/ 1708220 h 3114989"/>
              <a:gd name="connsiteX209" fmla="*/ 3356149 w 4120421"/>
              <a:gd name="connsiteY209" fmla="*/ 1607736 h 3114989"/>
              <a:gd name="connsiteX210" fmla="*/ 3346101 w 4120421"/>
              <a:gd name="connsiteY210" fmla="*/ 1577591 h 3114989"/>
              <a:gd name="connsiteX211" fmla="*/ 3326004 w 4120421"/>
              <a:gd name="connsiteY211" fmla="*/ 1547446 h 3114989"/>
              <a:gd name="connsiteX212" fmla="*/ 3305908 w 4120421"/>
              <a:gd name="connsiteY212" fmla="*/ 1436914 h 3114989"/>
              <a:gd name="connsiteX213" fmla="*/ 3336053 w 4120421"/>
              <a:gd name="connsiteY213" fmla="*/ 1356527 h 3114989"/>
              <a:gd name="connsiteX214" fmla="*/ 3366198 w 4120421"/>
              <a:gd name="connsiteY214" fmla="*/ 1346479 h 3114989"/>
              <a:gd name="connsiteX215" fmla="*/ 3396343 w 4120421"/>
              <a:gd name="connsiteY215" fmla="*/ 1286189 h 3114989"/>
              <a:gd name="connsiteX216" fmla="*/ 3386294 w 4120421"/>
              <a:gd name="connsiteY216" fmla="*/ 1256044 h 3114989"/>
              <a:gd name="connsiteX217" fmla="*/ 3366198 w 4120421"/>
              <a:gd name="connsiteY217" fmla="*/ 1175657 h 3114989"/>
              <a:gd name="connsiteX218" fmla="*/ 3346101 w 4120421"/>
              <a:gd name="connsiteY218" fmla="*/ 1115367 h 3114989"/>
              <a:gd name="connsiteX219" fmla="*/ 3326004 w 4120421"/>
              <a:gd name="connsiteY219" fmla="*/ 1045029 h 3114989"/>
              <a:gd name="connsiteX220" fmla="*/ 3315956 w 4120421"/>
              <a:gd name="connsiteY220" fmla="*/ 1004835 h 3114989"/>
              <a:gd name="connsiteX221" fmla="*/ 3305908 w 4120421"/>
              <a:gd name="connsiteY221" fmla="*/ 974690 h 3114989"/>
              <a:gd name="connsiteX222" fmla="*/ 3275763 w 4120421"/>
              <a:gd name="connsiteY222" fmla="*/ 874207 h 3114989"/>
              <a:gd name="connsiteX223" fmla="*/ 3245618 w 4120421"/>
              <a:gd name="connsiteY223" fmla="*/ 783771 h 3114989"/>
              <a:gd name="connsiteX224" fmla="*/ 3225521 w 4120421"/>
              <a:gd name="connsiteY224" fmla="*/ 723481 h 3114989"/>
              <a:gd name="connsiteX225" fmla="*/ 3215472 w 4120421"/>
              <a:gd name="connsiteY225" fmla="*/ 683288 h 3114989"/>
              <a:gd name="connsiteX226" fmla="*/ 3195376 w 4120421"/>
              <a:gd name="connsiteY226" fmla="*/ 622998 h 3114989"/>
              <a:gd name="connsiteX227" fmla="*/ 3165231 w 4120421"/>
              <a:gd name="connsiteY227" fmla="*/ 552659 h 3114989"/>
              <a:gd name="connsiteX228" fmla="*/ 3135086 w 4120421"/>
              <a:gd name="connsiteY228" fmla="*/ 542611 h 3114989"/>
              <a:gd name="connsiteX229" fmla="*/ 3104941 w 4120421"/>
              <a:gd name="connsiteY229" fmla="*/ 522514 h 3114989"/>
              <a:gd name="connsiteX230" fmla="*/ 3054699 w 4120421"/>
              <a:gd name="connsiteY230" fmla="*/ 572756 h 3114989"/>
              <a:gd name="connsiteX231" fmla="*/ 3024554 w 4120421"/>
              <a:gd name="connsiteY231" fmla="*/ 582804 h 3114989"/>
              <a:gd name="connsiteX232" fmla="*/ 2964264 w 4120421"/>
              <a:gd name="connsiteY232" fmla="*/ 612949 h 3114989"/>
              <a:gd name="connsiteX233" fmla="*/ 2934119 w 4120421"/>
              <a:gd name="connsiteY233" fmla="*/ 633046 h 3114989"/>
              <a:gd name="connsiteX234" fmla="*/ 2883877 w 4120421"/>
              <a:gd name="connsiteY234" fmla="*/ 582804 h 3114989"/>
              <a:gd name="connsiteX235" fmla="*/ 2843683 w 4120421"/>
              <a:gd name="connsiteY235" fmla="*/ 552659 h 3114989"/>
              <a:gd name="connsiteX236" fmla="*/ 2813538 w 4120421"/>
              <a:gd name="connsiteY236" fmla="*/ 492369 h 3114989"/>
              <a:gd name="connsiteX237" fmla="*/ 2783393 w 4120421"/>
              <a:gd name="connsiteY237" fmla="*/ 432079 h 3114989"/>
              <a:gd name="connsiteX238" fmla="*/ 2773345 w 4120421"/>
              <a:gd name="connsiteY238" fmla="*/ 401934 h 3114989"/>
              <a:gd name="connsiteX239" fmla="*/ 2763297 w 4120421"/>
              <a:gd name="connsiteY239" fmla="*/ 341644 h 3114989"/>
              <a:gd name="connsiteX240" fmla="*/ 2713055 w 4120421"/>
              <a:gd name="connsiteY240" fmla="*/ 351692 h 3114989"/>
              <a:gd name="connsiteX241" fmla="*/ 2682910 w 4120421"/>
              <a:gd name="connsiteY241" fmla="*/ 411982 h 3114989"/>
              <a:gd name="connsiteX242" fmla="*/ 2672862 w 4120421"/>
              <a:gd name="connsiteY242" fmla="*/ 492369 h 3114989"/>
              <a:gd name="connsiteX243" fmla="*/ 2612571 w 4120421"/>
              <a:gd name="connsiteY243" fmla="*/ 512466 h 3114989"/>
              <a:gd name="connsiteX244" fmla="*/ 2582426 w 4120421"/>
              <a:gd name="connsiteY244" fmla="*/ 522514 h 3114989"/>
              <a:gd name="connsiteX245" fmla="*/ 2491991 w 4120421"/>
              <a:gd name="connsiteY245" fmla="*/ 512466 h 3114989"/>
              <a:gd name="connsiteX246" fmla="*/ 2401556 w 4120421"/>
              <a:gd name="connsiteY246" fmla="*/ 482321 h 3114989"/>
              <a:gd name="connsiteX247" fmla="*/ 2361363 w 4120421"/>
              <a:gd name="connsiteY247" fmla="*/ 472273 h 3114989"/>
              <a:gd name="connsiteX248" fmla="*/ 2301072 w 4120421"/>
              <a:gd name="connsiteY248" fmla="*/ 452176 h 3114989"/>
              <a:gd name="connsiteX249" fmla="*/ 2240782 w 4120421"/>
              <a:gd name="connsiteY249" fmla="*/ 462224 h 3114989"/>
              <a:gd name="connsiteX250" fmla="*/ 2180492 w 4120421"/>
              <a:gd name="connsiteY250" fmla="*/ 502418 h 3114989"/>
              <a:gd name="connsiteX251" fmla="*/ 2150347 w 4120421"/>
              <a:gd name="connsiteY251" fmla="*/ 522514 h 3114989"/>
              <a:gd name="connsiteX252" fmla="*/ 2059912 w 4120421"/>
              <a:gd name="connsiteY252" fmla="*/ 542611 h 3114989"/>
              <a:gd name="connsiteX253" fmla="*/ 1959429 w 4120421"/>
              <a:gd name="connsiteY253" fmla="*/ 572756 h 3114989"/>
              <a:gd name="connsiteX254" fmla="*/ 1909187 w 4120421"/>
              <a:gd name="connsiteY254" fmla="*/ 522514 h 3114989"/>
              <a:gd name="connsiteX255" fmla="*/ 1889090 w 4120421"/>
              <a:gd name="connsiteY255" fmla="*/ 462224 h 3114989"/>
              <a:gd name="connsiteX256" fmla="*/ 1879042 w 4120421"/>
              <a:gd name="connsiteY256" fmla="*/ 361741 h 3114989"/>
              <a:gd name="connsiteX257" fmla="*/ 1868993 w 4120421"/>
              <a:gd name="connsiteY257" fmla="*/ 180870 h 3114989"/>
              <a:gd name="connsiteX258" fmla="*/ 1838848 w 4120421"/>
              <a:gd name="connsiteY258" fmla="*/ 160774 h 3114989"/>
              <a:gd name="connsiteX259" fmla="*/ 1808703 w 4120421"/>
              <a:gd name="connsiteY259" fmla="*/ 150725 h 3114989"/>
              <a:gd name="connsiteX260" fmla="*/ 1778558 w 4120421"/>
              <a:gd name="connsiteY260" fmla="*/ 130629 h 3114989"/>
              <a:gd name="connsiteX261" fmla="*/ 1738365 w 4120421"/>
              <a:gd name="connsiteY261" fmla="*/ 120580 h 3114989"/>
              <a:gd name="connsiteX262" fmla="*/ 1708220 w 4120421"/>
              <a:gd name="connsiteY262" fmla="*/ 110532 h 3114989"/>
              <a:gd name="connsiteX263" fmla="*/ 1547446 w 4120421"/>
              <a:gd name="connsiteY263" fmla="*/ 60290 h 3114989"/>
              <a:gd name="connsiteX264" fmla="*/ 1487156 w 4120421"/>
              <a:gd name="connsiteY264" fmla="*/ 40193 h 3114989"/>
              <a:gd name="connsiteX265" fmla="*/ 1457011 w 4120421"/>
              <a:gd name="connsiteY265" fmla="*/ 30145 h 3114989"/>
              <a:gd name="connsiteX266" fmla="*/ 1416818 w 4120421"/>
              <a:gd name="connsiteY266" fmla="*/ 20097 h 3114989"/>
              <a:gd name="connsiteX267" fmla="*/ 1356527 w 4120421"/>
              <a:gd name="connsiteY267" fmla="*/ 0 h 3114989"/>
              <a:gd name="connsiteX268" fmla="*/ 1326382 w 4120421"/>
              <a:gd name="connsiteY268" fmla="*/ 10048 h 3114989"/>
              <a:gd name="connsiteX269" fmla="*/ 1286189 w 4120421"/>
              <a:gd name="connsiteY269" fmla="*/ 100484 h 3114989"/>
              <a:gd name="connsiteX270" fmla="*/ 1195754 w 4120421"/>
              <a:gd name="connsiteY270" fmla="*/ 180870 h 3114989"/>
              <a:gd name="connsiteX271" fmla="*/ 1165609 w 4120421"/>
              <a:gd name="connsiteY271" fmla="*/ 190919 h 3114989"/>
              <a:gd name="connsiteX272" fmla="*/ 1075174 w 4120421"/>
              <a:gd name="connsiteY272" fmla="*/ 200967 h 3114989"/>
              <a:gd name="connsiteX273" fmla="*/ 974690 w 4120421"/>
              <a:gd name="connsiteY273" fmla="*/ 231112 h 3114989"/>
              <a:gd name="connsiteX274" fmla="*/ 944545 w 4120421"/>
              <a:gd name="connsiteY274" fmla="*/ 251209 h 3114989"/>
              <a:gd name="connsiteX275" fmla="*/ 924448 w 4120421"/>
              <a:gd name="connsiteY275" fmla="*/ 311499 h 3114989"/>
              <a:gd name="connsiteX276" fmla="*/ 934497 w 4120421"/>
              <a:gd name="connsiteY276" fmla="*/ 401934 h 3114989"/>
              <a:gd name="connsiteX277" fmla="*/ 964642 w 4120421"/>
              <a:gd name="connsiteY277" fmla="*/ 422031 h 3114989"/>
              <a:gd name="connsiteX278" fmla="*/ 984738 w 4120421"/>
              <a:gd name="connsiteY278" fmla="*/ 452176 h 3114989"/>
              <a:gd name="connsiteX279" fmla="*/ 1004835 w 4120421"/>
              <a:gd name="connsiteY279" fmla="*/ 512466 h 3114989"/>
              <a:gd name="connsiteX280" fmla="*/ 994787 w 4120421"/>
              <a:gd name="connsiteY280" fmla="*/ 542611 h 3114989"/>
              <a:gd name="connsiteX281" fmla="*/ 984738 w 4120421"/>
              <a:gd name="connsiteY281" fmla="*/ 582804 h 3114989"/>
              <a:gd name="connsiteX282" fmla="*/ 954593 w 4120421"/>
              <a:gd name="connsiteY282" fmla="*/ 602901 h 3114989"/>
              <a:gd name="connsiteX283" fmla="*/ 914400 w 4120421"/>
              <a:gd name="connsiteY283" fmla="*/ 612949 h 3114989"/>
              <a:gd name="connsiteX284" fmla="*/ 884255 w 4120421"/>
              <a:gd name="connsiteY284" fmla="*/ 622998 h 3114989"/>
              <a:gd name="connsiteX285" fmla="*/ 844062 w 4120421"/>
              <a:gd name="connsiteY285" fmla="*/ 633046 h 3114989"/>
              <a:gd name="connsiteX286" fmla="*/ 783771 w 4120421"/>
              <a:gd name="connsiteY286" fmla="*/ 653143 h 3114989"/>
              <a:gd name="connsiteX287" fmla="*/ 753626 w 4120421"/>
              <a:gd name="connsiteY287" fmla="*/ 663191 h 3114989"/>
              <a:gd name="connsiteX288" fmla="*/ 723481 w 4120421"/>
              <a:gd name="connsiteY288" fmla="*/ 673240 h 3114989"/>
              <a:gd name="connsiteX289" fmla="*/ 633046 w 4120421"/>
              <a:gd name="connsiteY289" fmla="*/ 713433 h 3114989"/>
              <a:gd name="connsiteX290" fmla="*/ 602901 w 4120421"/>
              <a:gd name="connsiteY290" fmla="*/ 723481 h 3114989"/>
              <a:gd name="connsiteX291" fmla="*/ 452176 w 4120421"/>
              <a:gd name="connsiteY291" fmla="*/ 733530 h 3114989"/>
              <a:gd name="connsiteX292" fmla="*/ 361741 w 4120421"/>
              <a:gd name="connsiteY292" fmla="*/ 763675 h 3114989"/>
              <a:gd name="connsiteX293" fmla="*/ 331596 w 4120421"/>
              <a:gd name="connsiteY293" fmla="*/ 773723 h 3114989"/>
              <a:gd name="connsiteX294" fmla="*/ 301451 w 4120421"/>
              <a:gd name="connsiteY294" fmla="*/ 783771 h 3114989"/>
              <a:gd name="connsiteX295" fmla="*/ 261257 w 4120421"/>
              <a:gd name="connsiteY295" fmla="*/ 793820 h 3114989"/>
              <a:gd name="connsiteX296" fmla="*/ 221064 w 4120421"/>
              <a:gd name="connsiteY296" fmla="*/ 783771 h 3114989"/>
              <a:gd name="connsiteX297" fmla="*/ 160774 w 4120421"/>
              <a:gd name="connsiteY297" fmla="*/ 763675 h 3114989"/>
              <a:gd name="connsiteX298" fmla="*/ 100483 w 4120421"/>
              <a:gd name="connsiteY298" fmla="*/ 723481 h 3114989"/>
              <a:gd name="connsiteX299" fmla="*/ 40193 w 4120421"/>
              <a:gd name="connsiteY299" fmla="*/ 743578 h 3114989"/>
              <a:gd name="connsiteX300" fmla="*/ 20097 w 4120421"/>
              <a:gd name="connsiteY300" fmla="*/ 773723 h 3114989"/>
              <a:gd name="connsiteX301" fmla="*/ 10048 w 4120421"/>
              <a:gd name="connsiteY301" fmla="*/ 813916 h 3114989"/>
              <a:gd name="connsiteX302" fmla="*/ 0 w 4120421"/>
              <a:gd name="connsiteY302" fmla="*/ 813916 h 3114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</a:cxnLst>
            <a:rect l="l" t="t" r="r" b="b"/>
            <a:pathLst>
              <a:path w="4120421" h="3114989">
                <a:moveTo>
                  <a:pt x="60290" y="763675"/>
                </a:moveTo>
                <a:cubicBezTo>
                  <a:pt x="50242" y="770374"/>
                  <a:pt x="36546" y="773530"/>
                  <a:pt x="30145" y="783771"/>
                </a:cubicBezTo>
                <a:cubicBezTo>
                  <a:pt x="18917" y="801735"/>
                  <a:pt x="10048" y="844062"/>
                  <a:pt x="10048" y="844062"/>
                </a:cubicBezTo>
                <a:cubicBezTo>
                  <a:pt x="16747" y="854110"/>
                  <a:pt x="29285" y="862161"/>
                  <a:pt x="30145" y="874207"/>
                </a:cubicBezTo>
                <a:cubicBezTo>
                  <a:pt x="32781" y="911109"/>
                  <a:pt x="24420" y="947996"/>
                  <a:pt x="20097" y="984738"/>
                </a:cubicBezTo>
                <a:cubicBezTo>
                  <a:pt x="13666" y="1039397"/>
                  <a:pt x="13704" y="1034060"/>
                  <a:pt x="0" y="1075174"/>
                </a:cubicBezTo>
                <a:cubicBezTo>
                  <a:pt x="10048" y="1081873"/>
                  <a:pt x="21606" y="1086731"/>
                  <a:pt x="30145" y="1095270"/>
                </a:cubicBezTo>
                <a:cubicBezTo>
                  <a:pt x="54032" y="1119156"/>
                  <a:pt x="60388" y="1155854"/>
                  <a:pt x="70338" y="1185705"/>
                </a:cubicBezTo>
                <a:lnTo>
                  <a:pt x="90435" y="1245996"/>
                </a:lnTo>
                <a:cubicBezTo>
                  <a:pt x="93784" y="1256044"/>
                  <a:pt x="97914" y="1265865"/>
                  <a:pt x="100483" y="1276141"/>
                </a:cubicBezTo>
                <a:lnTo>
                  <a:pt x="110532" y="1316334"/>
                </a:lnTo>
                <a:cubicBezTo>
                  <a:pt x="107182" y="1333081"/>
                  <a:pt x="100483" y="1349497"/>
                  <a:pt x="100483" y="1366576"/>
                </a:cubicBezTo>
                <a:cubicBezTo>
                  <a:pt x="100483" y="1382009"/>
                  <a:pt x="110219" y="1436289"/>
                  <a:pt x="120580" y="1457011"/>
                </a:cubicBezTo>
                <a:cubicBezTo>
                  <a:pt x="125981" y="1467813"/>
                  <a:pt x="133978" y="1477108"/>
                  <a:pt x="140677" y="1487156"/>
                </a:cubicBezTo>
                <a:cubicBezTo>
                  <a:pt x="164593" y="1558903"/>
                  <a:pt x="178400" y="1535695"/>
                  <a:pt x="130629" y="1567543"/>
                </a:cubicBezTo>
                <a:cubicBezTo>
                  <a:pt x="127279" y="1580941"/>
                  <a:pt x="124374" y="1594457"/>
                  <a:pt x="120580" y="1607736"/>
                </a:cubicBezTo>
                <a:cubicBezTo>
                  <a:pt x="117670" y="1617920"/>
                  <a:pt x="109362" y="1627354"/>
                  <a:pt x="110532" y="1637881"/>
                </a:cubicBezTo>
                <a:cubicBezTo>
                  <a:pt x="112872" y="1658935"/>
                  <a:pt x="130629" y="1698171"/>
                  <a:pt x="130629" y="1698171"/>
                </a:cubicBezTo>
                <a:cubicBezTo>
                  <a:pt x="127279" y="1728316"/>
                  <a:pt x="125566" y="1758689"/>
                  <a:pt x="120580" y="1788607"/>
                </a:cubicBezTo>
                <a:cubicBezTo>
                  <a:pt x="118839" y="1799055"/>
                  <a:pt x="110532" y="1808160"/>
                  <a:pt x="110532" y="1818752"/>
                </a:cubicBezTo>
                <a:cubicBezTo>
                  <a:pt x="110532" y="1832562"/>
                  <a:pt x="118310" y="1845323"/>
                  <a:pt x="120580" y="1858945"/>
                </a:cubicBezTo>
                <a:cubicBezTo>
                  <a:pt x="125020" y="1885582"/>
                  <a:pt x="124971" y="1912927"/>
                  <a:pt x="130629" y="1939332"/>
                </a:cubicBezTo>
                <a:cubicBezTo>
                  <a:pt x="145722" y="2009767"/>
                  <a:pt x="148202" y="1979477"/>
                  <a:pt x="160774" y="2029767"/>
                </a:cubicBezTo>
                <a:cubicBezTo>
                  <a:pt x="175960" y="2090514"/>
                  <a:pt x="166454" y="2056855"/>
                  <a:pt x="190919" y="2130251"/>
                </a:cubicBezTo>
                <a:lnTo>
                  <a:pt x="200967" y="2160396"/>
                </a:lnTo>
                <a:lnTo>
                  <a:pt x="211015" y="2190541"/>
                </a:lnTo>
                <a:cubicBezTo>
                  <a:pt x="214365" y="2180493"/>
                  <a:pt x="221064" y="2170988"/>
                  <a:pt x="221064" y="2160396"/>
                </a:cubicBezTo>
                <a:cubicBezTo>
                  <a:pt x="221064" y="2031363"/>
                  <a:pt x="224676" y="2050653"/>
                  <a:pt x="200967" y="1979525"/>
                </a:cubicBezTo>
                <a:cubicBezTo>
                  <a:pt x="201848" y="1968072"/>
                  <a:pt x="172005" y="1803622"/>
                  <a:pt x="241160" y="1858945"/>
                </a:cubicBezTo>
                <a:cubicBezTo>
                  <a:pt x="250590" y="1866489"/>
                  <a:pt x="254558" y="1879042"/>
                  <a:pt x="261257" y="1889090"/>
                </a:cubicBezTo>
                <a:cubicBezTo>
                  <a:pt x="264478" y="1901974"/>
                  <a:pt x="274144" y="1945009"/>
                  <a:pt x="281354" y="1959429"/>
                </a:cubicBezTo>
                <a:cubicBezTo>
                  <a:pt x="286755" y="1970231"/>
                  <a:pt x="294752" y="1979526"/>
                  <a:pt x="301451" y="1989574"/>
                </a:cubicBezTo>
                <a:cubicBezTo>
                  <a:pt x="304800" y="1999622"/>
                  <a:pt x="308930" y="2009443"/>
                  <a:pt x="311499" y="2019719"/>
                </a:cubicBezTo>
                <a:cubicBezTo>
                  <a:pt x="315641" y="2036288"/>
                  <a:pt x="307337" y="2060487"/>
                  <a:pt x="321547" y="2069960"/>
                </a:cubicBezTo>
                <a:cubicBezTo>
                  <a:pt x="331595" y="2076659"/>
                  <a:pt x="334945" y="2049863"/>
                  <a:pt x="341644" y="2039815"/>
                </a:cubicBezTo>
                <a:cubicBezTo>
                  <a:pt x="344993" y="2019718"/>
                  <a:pt x="343856" y="1998332"/>
                  <a:pt x="351692" y="1979525"/>
                </a:cubicBezTo>
                <a:cubicBezTo>
                  <a:pt x="360982" y="1957230"/>
                  <a:pt x="378488" y="1939332"/>
                  <a:pt x="391886" y="1919235"/>
                </a:cubicBezTo>
                <a:cubicBezTo>
                  <a:pt x="398585" y="1909187"/>
                  <a:pt x="408163" y="1900547"/>
                  <a:pt x="411982" y="1889090"/>
                </a:cubicBezTo>
                <a:cubicBezTo>
                  <a:pt x="425850" y="1847488"/>
                  <a:pt x="416156" y="1867758"/>
                  <a:pt x="442127" y="1828800"/>
                </a:cubicBezTo>
                <a:cubicBezTo>
                  <a:pt x="448826" y="1842198"/>
                  <a:pt x="456661" y="1855085"/>
                  <a:pt x="462224" y="1868993"/>
                </a:cubicBezTo>
                <a:cubicBezTo>
                  <a:pt x="470092" y="1888662"/>
                  <a:pt x="475622" y="1909187"/>
                  <a:pt x="482321" y="1929284"/>
                </a:cubicBezTo>
                <a:cubicBezTo>
                  <a:pt x="485670" y="1939332"/>
                  <a:pt x="489800" y="1949153"/>
                  <a:pt x="492369" y="1959429"/>
                </a:cubicBezTo>
                <a:cubicBezTo>
                  <a:pt x="504987" y="2009898"/>
                  <a:pt x="498051" y="1986521"/>
                  <a:pt x="512466" y="2029767"/>
                </a:cubicBezTo>
                <a:cubicBezTo>
                  <a:pt x="522514" y="2026418"/>
                  <a:pt x="535121" y="2027209"/>
                  <a:pt x="542611" y="2019719"/>
                </a:cubicBezTo>
                <a:cubicBezTo>
                  <a:pt x="550101" y="2012229"/>
                  <a:pt x="547922" y="1999048"/>
                  <a:pt x="552659" y="1989574"/>
                </a:cubicBezTo>
                <a:cubicBezTo>
                  <a:pt x="558060" y="1978772"/>
                  <a:pt x="566057" y="1969477"/>
                  <a:pt x="572756" y="1959429"/>
                </a:cubicBezTo>
                <a:cubicBezTo>
                  <a:pt x="579455" y="1932633"/>
                  <a:pt x="584119" y="1905245"/>
                  <a:pt x="592853" y="1879042"/>
                </a:cubicBezTo>
                <a:cubicBezTo>
                  <a:pt x="596202" y="1868994"/>
                  <a:pt x="598164" y="1858371"/>
                  <a:pt x="602901" y="1848897"/>
                </a:cubicBezTo>
                <a:cubicBezTo>
                  <a:pt x="608302" y="1838095"/>
                  <a:pt x="614459" y="1827291"/>
                  <a:pt x="622998" y="1818752"/>
                </a:cubicBezTo>
                <a:cubicBezTo>
                  <a:pt x="631537" y="1810213"/>
                  <a:pt x="643095" y="1805354"/>
                  <a:pt x="653143" y="1798655"/>
                </a:cubicBezTo>
                <a:cubicBezTo>
                  <a:pt x="717398" y="1895035"/>
                  <a:pt x="634026" y="1758823"/>
                  <a:pt x="683288" y="2029767"/>
                </a:cubicBezTo>
                <a:cubicBezTo>
                  <a:pt x="685448" y="2041649"/>
                  <a:pt x="703385" y="2043165"/>
                  <a:pt x="713433" y="2049864"/>
                </a:cubicBezTo>
                <a:cubicBezTo>
                  <a:pt x="716782" y="2039816"/>
                  <a:pt x="720571" y="2029903"/>
                  <a:pt x="723481" y="2019719"/>
                </a:cubicBezTo>
                <a:cubicBezTo>
                  <a:pt x="727275" y="2006440"/>
                  <a:pt x="720251" y="1983319"/>
                  <a:pt x="733530" y="1979525"/>
                </a:cubicBezTo>
                <a:cubicBezTo>
                  <a:pt x="753899" y="1973705"/>
                  <a:pt x="793820" y="1999622"/>
                  <a:pt x="793820" y="1999622"/>
                </a:cubicBezTo>
                <a:lnTo>
                  <a:pt x="854110" y="1989574"/>
                </a:lnTo>
                <a:cubicBezTo>
                  <a:pt x="860745" y="1966350"/>
                  <a:pt x="813916" y="1929284"/>
                  <a:pt x="813916" y="1929284"/>
                </a:cubicBezTo>
                <a:cubicBezTo>
                  <a:pt x="810567" y="1909187"/>
                  <a:pt x="808288" y="1888882"/>
                  <a:pt x="803868" y="1868993"/>
                </a:cubicBezTo>
                <a:cubicBezTo>
                  <a:pt x="801570" y="1858653"/>
                  <a:pt x="784346" y="1843585"/>
                  <a:pt x="793820" y="1838848"/>
                </a:cubicBezTo>
                <a:cubicBezTo>
                  <a:pt x="809096" y="1831210"/>
                  <a:pt x="827315" y="1845547"/>
                  <a:pt x="844062" y="1848897"/>
                </a:cubicBezTo>
                <a:cubicBezTo>
                  <a:pt x="850761" y="1858945"/>
                  <a:pt x="856427" y="1869765"/>
                  <a:pt x="864158" y="1879042"/>
                </a:cubicBezTo>
                <a:cubicBezTo>
                  <a:pt x="888335" y="1908055"/>
                  <a:pt x="894808" y="1909524"/>
                  <a:pt x="924448" y="1929284"/>
                </a:cubicBezTo>
                <a:cubicBezTo>
                  <a:pt x="937846" y="1925934"/>
                  <a:pt x="951414" y="1923203"/>
                  <a:pt x="964642" y="1919235"/>
                </a:cubicBezTo>
                <a:cubicBezTo>
                  <a:pt x="984932" y="1913148"/>
                  <a:pt x="1024932" y="1899138"/>
                  <a:pt x="1024932" y="1899138"/>
                </a:cubicBezTo>
                <a:cubicBezTo>
                  <a:pt x="1075563" y="1823193"/>
                  <a:pt x="1034980" y="1897321"/>
                  <a:pt x="1034980" y="1718268"/>
                </a:cubicBezTo>
                <a:cubicBezTo>
                  <a:pt x="1034980" y="1640556"/>
                  <a:pt x="1037878" y="1639238"/>
                  <a:pt x="1055077" y="1587640"/>
                </a:cubicBezTo>
                <a:cubicBezTo>
                  <a:pt x="1055043" y="1587438"/>
                  <a:pt x="1041644" y="1497152"/>
                  <a:pt x="1034980" y="1487156"/>
                </a:cubicBezTo>
                <a:cubicBezTo>
                  <a:pt x="1028281" y="1477108"/>
                  <a:pt x="1014883" y="1473758"/>
                  <a:pt x="1004835" y="1467059"/>
                </a:cubicBezTo>
                <a:cubicBezTo>
                  <a:pt x="1020531" y="1325792"/>
                  <a:pt x="991525" y="1415269"/>
                  <a:pt x="1045029" y="1346479"/>
                </a:cubicBezTo>
                <a:cubicBezTo>
                  <a:pt x="1059858" y="1327414"/>
                  <a:pt x="1085222" y="1286189"/>
                  <a:pt x="1085222" y="1286189"/>
                </a:cubicBezTo>
                <a:cubicBezTo>
                  <a:pt x="1057635" y="1368948"/>
                  <a:pt x="1068121" y="1325508"/>
                  <a:pt x="1055077" y="1416818"/>
                </a:cubicBezTo>
                <a:cubicBezTo>
                  <a:pt x="1058426" y="1446963"/>
                  <a:pt x="1060513" y="1477275"/>
                  <a:pt x="1065125" y="1507253"/>
                </a:cubicBezTo>
                <a:cubicBezTo>
                  <a:pt x="1069463" y="1535447"/>
                  <a:pt x="1087449" y="1584274"/>
                  <a:pt x="1095270" y="1607736"/>
                </a:cubicBezTo>
                <a:cubicBezTo>
                  <a:pt x="1098619" y="1617784"/>
                  <a:pt x="1096506" y="1632006"/>
                  <a:pt x="1105319" y="1637881"/>
                </a:cubicBezTo>
                <a:lnTo>
                  <a:pt x="1165609" y="1678075"/>
                </a:lnTo>
                <a:cubicBezTo>
                  <a:pt x="1189665" y="1714160"/>
                  <a:pt x="1195552" y="1717263"/>
                  <a:pt x="1205802" y="1768510"/>
                </a:cubicBezTo>
                <a:cubicBezTo>
                  <a:pt x="1206302" y="1771009"/>
                  <a:pt x="1217661" y="1838599"/>
                  <a:pt x="1225899" y="1848897"/>
                </a:cubicBezTo>
                <a:cubicBezTo>
                  <a:pt x="1245095" y="1872891"/>
                  <a:pt x="1261921" y="1866908"/>
                  <a:pt x="1286189" y="1879042"/>
                </a:cubicBezTo>
                <a:cubicBezTo>
                  <a:pt x="1296991" y="1884443"/>
                  <a:pt x="1306286" y="1892439"/>
                  <a:pt x="1316334" y="1899138"/>
                </a:cubicBezTo>
                <a:cubicBezTo>
                  <a:pt x="1339780" y="1895789"/>
                  <a:pt x="1363448" y="1893735"/>
                  <a:pt x="1386672" y="1889090"/>
                </a:cubicBezTo>
                <a:cubicBezTo>
                  <a:pt x="1397058" y="1887013"/>
                  <a:pt x="1406226" y="1879042"/>
                  <a:pt x="1416818" y="1879042"/>
                </a:cubicBezTo>
                <a:cubicBezTo>
                  <a:pt x="1460489" y="1879042"/>
                  <a:pt x="1503903" y="1885741"/>
                  <a:pt x="1547446" y="1889090"/>
                </a:cubicBezTo>
                <a:cubicBezTo>
                  <a:pt x="1557494" y="1895789"/>
                  <a:pt x="1569052" y="1900648"/>
                  <a:pt x="1577591" y="1909187"/>
                </a:cubicBezTo>
                <a:cubicBezTo>
                  <a:pt x="1586130" y="1917726"/>
                  <a:pt x="1589957" y="1930054"/>
                  <a:pt x="1597688" y="1939332"/>
                </a:cubicBezTo>
                <a:cubicBezTo>
                  <a:pt x="1606785" y="1950249"/>
                  <a:pt x="1617785" y="1959429"/>
                  <a:pt x="1627833" y="1969477"/>
                </a:cubicBezTo>
                <a:cubicBezTo>
                  <a:pt x="1657978" y="1966128"/>
                  <a:pt x="1688290" y="1964041"/>
                  <a:pt x="1718268" y="1959429"/>
                </a:cubicBezTo>
                <a:cubicBezTo>
                  <a:pt x="1741695" y="1955825"/>
                  <a:pt x="1766100" y="1946834"/>
                  <a:pt x="1788607" y="1939332"/>
                </a:cubicBezTo>
                <a:cubicBezTo>
                  <a:pt x="1798655" y="1929284"/>
                  <a:pt x="1806330" y="1916088"/>
                  <a:pt x="1818752" y="1909187"/>
                </a:cubicBezTo>
                <a:cubicBezTo>
                  <a:pt x="1837270" y="1898899"/>
                  <a:pt x="1858945" y="1895789"/>
                  <a:pt x="1879042" y="1889090"/>
                </a:cubicBezTo>
                <a:cubicBezTo>
                  <a:pt x="1922283" y="1874676"/>
                  <a:pt x="1898919" y="1881609"/>
                  <a:pt x="1949380" y="1868993"/>
                </a:cubicBezTo>
                <a:lnTo>
                  <a:pt x="2009670" y="1828800"/>
                </a:lnTo>
                <a:lnTo>
                  <a:pt x="2039815" y="1808703"/>
                </a:lnTo>
                <a:cubicBezTo>
                  <a:pt x="2059379" y="1750014"/>
                  <a:pt x="2034556" y="1803916"/>
                  <a:pt x="2080009" y="1758462"/>
                </a:cubicBezTo>
                <a:cubicBezTo>
                  <a:pt x="2088548" y="1749922"/>
                  <a:pt x="2091566" y="1736856"/>
                  <a:pt x="2100105" y="1728316"/>
                </a:cubicBezTo>
                <a:cubicBezTo>
                  <a:pt x="2111947" y="1716474"/>
                  <a:pt x="2127583" y="1709070"/>
                  <a:pt x="2140299" y="1698171"/>
                </a:cubicBezTo>
                <a:cubicBezTo>
                  <a:pt x="2151088" y="1688923"/>
                  <a:pt x="2158022" y="1674927"/>
                  <a:pt x="2170444" y="1668026"/>
                </a:cubicBezTo>
                <a:cubicBezTo>
                  <a:pt x="2188962" y="1657738"/>
                  <a:pt x="2210637" y="1654629"/>
                  <a:pt x="2230734" y="1647930"/>
                </a:cubicBezTo>
                <a:cubicBezTo>
                  <a:pt x="2240782" y="1644581"/>
                  <a:pt x="2252066" y="1643756"/>
                  <a:pt x="2260879" y="1637881"/>
                </a:cubicBezTo>
                <a:cubicBezTo>
                  <a:pt x="2280976" y="1624483"/>
                  <a:pt x="2298255" y="1605326"/>
                  <a:pt x="2321169" y="1597688"/>
                </a:cubicBezTo>
                <a:cubicBezTo>
                  <a:pt x="2341266" y="1590989"/>
                  <a:pt x="2363833" y="1589342"/>
                  <a:pt x="2381459" y="1577591"/>
                </a:cubicBezTo>
                <a:cubicBezTo>
                  <a:pt x="2401556" y="1564193"/>
                  <a:pt x="2424670" y="1554477"/>
                  <a:pt x="2441749" y="1537398"/>
                </a:cubicBezTo>
                <a:cubicBezTo>
                  <a:pt x="2463973" y="1515174"/>
                  <a:pt x="2474060" y="1501146"/>
                  <a:pt x="2502040" y="1487156"/>
                </a:cubicBezTo>
                <a:cubicBezTo>
                  <a:pt x="2525006" y="1475673"/>
                  <a:pt x="2559500" y="1472791"/>
                  <a:pt x="2582426" y="1467059"/>
                </a:cubicBezTo>
                <a:cubicBezTo>
                  <a:pt x="2592702" y="1464490"/>
                  <a:pt x="2602523" y="1460360"/>
                  <a:pt x="2612571" y="1457011"/>
                </a:cubicBezTo>
                <a:cubicBezTo>
                  <a:pt x="2622619" y="1446963"/>
                  <a:pt x="2631799" y="1435963"/>
                  <a:pt x="2642716" y="1426866"/>
                </a:cubicBezTo>
                <a:cubicBezTo>
                  <a:pt x="2651994" y="1419135"/>
                  <a:pt x="2662060" y="1412170"/>
                  <a:pt x="2672862" y="1406769"/>
                </a:cubicBezTo>
                <a:cubicBezTo>
                  <a:pt x="2709074" y="1388663"/>
                  <a:pt x="2774675" y="1389554"/>
                  <a:pt x="2803490" y="1386673"/>
                </a:cubicBezTo>
                <a:cubicBezTo>
                  <a:pt x="2911210" y="1314858"/>
                  <a:pt x="2747727" y="1426696"/>
                  <a:pt x="2863780" y="1336431"/>
                </a:cubicBezTo>
                <a:cubicBezTo>
                  <a:pt x="2882845" y="1321602"/>
                  <a:pt x="2924070" y="1296237"/>
                  <a:pt x="2924070" y="1296237"/>
                </a:cubicBezTo>
                <a:lnTo>
                  <a:pt x="2954215" y="1205802"/>
                </a:lnTo>
                <a:lnTo>
                  <a:pt x="2964264" y="1175657"/>
                </a:lnTo>
                <a:cubicBezTo>
                  <a:pt x="2958243" y="1139531"/>
                  <a:pt x="2957658" y="1116702"/>
                  <a:pt x="2944167" y="1085222"/>
                </a:cubicBezTo>
                <a:cubicBezTo>
                  <a:pt x="2938266" y="1071454"/>
                  <a:pt x="2929971" y="1058797"/>
                  <a:pt x="2924070" y="1045029"/>
                </a:cubicBezTo>
                <a:cubicBezTo>
                  <a:pt x="2909411" y="1010824"/>
                  <a:pt x="2912996" y="980702"/>
                  <a:pt x="2873829" y="954593"/>
                </a:cubicBezTo>
                <a:cubicBezTo>
                  <a:pt x="2863780" y="947894"/>
                  <a:pt x="2852961" y="942228"/>
                  <a:pt x="2843683" y="934497"/>
                </a:cubicBezTo>
                <a:cubicBezTo>
                  <a:pt x="2826979" y="920577"/>
                  <a:pt x="2802741" y="895130"/>
                  <a:pt x="2793442" y="874207"/>
                </a:cubicBezTo>
                <a:cubicBezTo>
                  <a:pt x="2784838" y="854849"/>
                  <a:pt x="2773345" y="813916"/>
                  <a:pt x="2773345" y="813916"/>
                </a:cubicBezTo>
                <a:cubicBezTo>
                  <a:pt x="2761799" y="721547"/>
                  <a:pt x="2748318" y="711061"/>
                  <a:pt x="2783393" y="763675"/>
                </a:cubicBezTo>
                <a:cubicBezTo>
                  <a:pt x="2787252" y="786826"/>
                  <a:pt x="2791123" y="829376"/>
                  <a:pt x="2803490" y="854110"/>
                </a:cubicBezTo>
                <a:cubicBezTo>
                  <a:pt x="2808891" y="864912"/>
                  <a:pt x="2815856" y="874977"/>
                  <a:pt x="2823587" y="884255"/>
                </a:cubicBezTo>
                <a:cubicBezTo>
                  <a:pt x="2832684" y="895172"/>
                  <a:pt x="2844635" y="903483"/>
                  <a:pt x="2853732" y="914400"/>
                </a:cubicBezTo>
                <a:cubicBezTo>
                  <a:pt x="2888694" y="956354"/>
                  <a:pt x="2854487" y="938098"/>
                  <a:pt x="2903974" y="954593"/>
                </a:cubicBezTo>
                <a:cubicBezTo>
                  <a:pt x="2910673" y="964641"/>
                  <a:pt x="2916339" y="975460"/>
                  <a:pt x="2924070" y="984738"/>
                </a:cubicBezTo>
                <a:cubicBezTo>
                  <a:pt x="2933167" y="995655"/>
                  <a:pt x="2947164" y="1002546"/>
                  <a:pt x="2954215" y="1014884"/>
                </a:cubicBezTo>
                <a:cubicBezTo>
                  <a:pt x="2994145" y="1084761"/>
                  <a:pt x="2929204" y="1031704"/>
                  <a:pt x="2994409" y="1075174"/>
                </a:cubicBezTo>
                <a:cubicBezTo>
                  <a:pt x="3001108" y="1095271"/>
                  <a:pt x="3010350" y="1114692"/>
                  <a:pt x="3014505" y="1135464"/>
                </a:cubicBezTo>
                <a:cubicBezTo>
                  <a:pt x="3017855" y="1152211"/>
                  <a:pt x="3018557" y="1169714"/>
                  <a:pt x="3024554" y="1185705"/>
                </a:cubicBezTo>
                <a:cubicBezTo>
                  <a:pt x="3028795" y="1197013"/>
                  <a:pt x="3037952" y="1205802"/>
                  <a:pt x="3044651" y="1215851"/>
                </a:cubicBezTo>
                <a:cubicBezTo>
                  <a:pt x="3062336" y="1268909"/>
                  <a:pt x="3048824" y="1237184"/>
                  <a:pt x="3094892" y="1306286"/>
                </a:cubicBezTo>
                <a:lnTo>
                  <a:pt x="3114989" y="1336431"/>
                </a:lnTo>
                <a:cubicBezTo>
                  <a:pt x="3162740" y="1479682"/>
                  <a:pt x="3114767" y="1330627"/>
                  <a:pt x="3145134" y="1436914"/>
                </a:cubicBezTo>
                <a:cubicBezTo>
                  <a:pt x="3148044" y="1447098"/>
                  <a:pt x="3152613" y="1456783"/>
                  <a:pt x="3155182" y="1467059"/>
                </a:cubicBezTo>
                <a:cubicBezTo>
                  <a:pt x="3159324" y="1483628"/>
                  <a:pt x="3160737" y="1500824"/>
                  <a:pt x="3165231" y="1517301"/>
                </a:cubicBezTo>
                <a:cubicBezTo>
                  <a:pt x="3170805" y="1537738"/>
                  <a:pt x="3180189" y="1557040"/>
                  <a:pt x="3185327" y="1577591"/>
                </a:cubicBezTo>
                <a:lnTo>
                  <a:pt x="3195376" y="1617785"/>
                </a:lnTo>
                <a:cubicBezTo>
                  <a:pt x="3198725" y="1664677"/>
                  <a:pt x="3198450" y="1711970"/>
                  <a:pt x="3205424" y="1758462"/>
                </a:cubicBezTo>
                <a:cubicBezTo>
                  <a:pt x="3205905" y="1761672"/>
                  <a:pt x="3241535" y="1857061"/>
                  <a:pt x="3235569" y="1868993"/>
                </a:cubicBezTo>
                <a:cubicBezTo>
                  <a:pt x="3230832" y="1878467"/>
                  <a:pt x="3215472" y="1862294"/>
                  <a:pt x="3205424" y="1858945"/>
                </a:cubicBezTo>
                <a:cubicBezTo>
                  <a:pt x="3202075" y="1868993"/>
                  <a:pt x="3197117" y="1878642"/>
                  <a:pt x="3195376" y="1889090"/>
                </a:cubicBezTo>
                <a:cubicBezTo>
                  <a:pt x="3180186" y="1980229"/>
                  <a:pt x="3182038" y="2042487"/>
                  <a:pt x="3195376" y="2140299"/>
                </a:cubicBezTo>
                <a:cubicBezTo>
                  <a:pt x="3198238" y="2161288"/>
                  <a:pt x="3215472" y="2200589"/>
                  <a:pt x="3215472" y="2200589"/>
                </a:cubicBezTo>
                <a:cubicBezTo>
                  <a:pt x="3212123" y="2210637"/>
                  <a:pt x="3210161" y="2221260"/>
                  <a:pt x="3205424" y="2230734"/>
                </a:cubicBezTo>
                <a:cubicBezTo>
                  <a:pt x="3200023" y="2241536"/>
                  <a:pt x="3186825" y="2248896"/>
                  <a:pt x="3185327" y="2260879"/>
                </a:cubicBezTo>
                <a:cubicBezTo>
                  <a:pt x="3183209" y="2277826"/>
                  <a:pt x="3192026" y="2294374"/>
                  <a:pt x="3195376" y="2311121"/>
                </a:cubicBezTo>
                <a:cubicBezTo>
                  <a:pt x="3218822" y="2307772"/>
                  <a:pt x="3243029" y="2307879"/>
                  <a:pt x="3265714" y="2301073"/>
                </a:cubicBezTo>
                <a:cubicBezTo>
                  <a:pt x="3305568" y="2289117"/>
                  <a:pt x="3291254" y="2280140"/>
                  <a:pt x="3305908" y="2250831"/>
                </a:cubicBezTo>
                <a:cubicBezTo>
                  <a:pt x="3311309" y="2240029"/>
                  <a:pt x="3319305" y="2230734"/>
                  <a:pt x="3326004" y="2220686"/>
                </a:cubicBezTo>
                <a:cubicBezTo>
                  <a:pt x="3322655" y="2203939"/>
                  <a:pt x="3315956" y="2187523"/>
                  <a:pt x="3315956" y="2170444"/>
                </a:cubicBezTo>
                <a:cubicBezTo>
                  <a:pt x="3315956" y="2153365"/>
                  <a:pt x="3323196" y="2137049"/>
                  <a:pt x="3326004" y="2120202"/>
                </a:cubicBezTo>
                <a:cubicBezTo>
                  <a:pt x="3329898" y="2096840"/>
                  <a:pt x="3332703" y="2073310"/>
                  <a:pt x="3336053" y="2049864"/>
                </a:cubicBezTo>
                <a:cubicBezTo>
                  <a:pt x="3346101" y="2053213"/>
                  <a:pt x="3358708" y="2052422"/>
                  <a:pt x="3366198" y="2059912"/>
                </a:cubicBezTo>
                <a:cubicBezTo>
                  <a:pt x="3373688" y="2067402"/>
                  <a:pt x="3376246" y="2079465"/>
                  <a:pt x="3376246" y="2090057"/>
                </a:cubicBezTo>
                <a:cubicBezTo>
                  <a:pt x="3376246" y="2215305"/>
                  <a:pt x="3396448" y="2190470"/>
                  <a:pt x="3336053" y="2230734"/>
                </a:cubicBezTo>
                <a:cubicBezTo>
                  <a:pt x="3342752" y="2240782"/>
                  <a:pt x="3350748" y="2250077"/>
                  <a:pt x="3356149" y="2260879"/>
                </a:cubicBezTo>
                <a:cubicBezTo>
                  <a:pt x="3360886" y="2270353"/>
                  <a:pt x="3365353" y="2280466"/>
                  <a:pt x="3366198" y="2291024"/>
                </a:cubicBezTo>
                <a:cubicBezTo>
                  <a:pt x="3372080" y="2364553"/>
                  <a:pt x="3371339" y="2438487"/>
                  <a:pt x="3376246" y="2512088"/>
                </a:cubicBezTo>
                <a:cubicBezTo>
                  <a:pt x="3378042" y="2539032"/>
                  <a:pt x="3381463" y="2565906"/>
                  <a:pt x="3386294" y="2592475"/>
                </a:cubicBezTo>
                <a:cubicBezTo>
                  <a:pt x="3388189" y="2602896"/>
                  <a:pt x="3393433" y="2612436"/>
                  <a:pt x="3396343" y="2622620"/>
                </a:cubicBezTo>
                <a:cubicBezTo>
                  <a:pt x="3400137" y="2635899"/>
                  <a:pt x="3402423" y="2649585"/>
                  <a:pt x="3406391" y="2662813"/>
                </a:cubicBezTo>
                <a:cubicBezTo>
                  <a:pt x="3412478" y="2683103"/>
                  <a:pt x="3421350" y="2702552"/>
                  <a:pt x="3426488" y="2723103"/>
                </a:cubicBezTo>
                <a:cubicBezTo>
                  <a:pt x="3429709" y="2735988"/>
                  <a:pt x="3439375" y="2779021"/>
                  <a:pt x="3446585" y="2793442"/>
                </a:cubicBezTo>
                <a:cubicBezTo>
                  <a:pt x="3451986" y="2804244"/>
                  <a:pt x="3461280" y="2812785"/>
                  <a:pt x="3466681" y="2823587"/>
                </a:cubicBezTo>
                <a:cubicBezTo>
                  <a:pt x="3471418" y="2833061"/>
                  <a:pt x="3470113" y="2845461"/>
                  <a:pt x="3476730" y="2853732"/>
                </a:cubicBezTo>
                <a:cubicBezTo>
                  <a:pt x="3484274" y="2863162"/>
                  <a:pt x="3496827" y="2867130"/>
                  <a:pt x="3506875" y="2873829"/>
                </a:cubicBezTo>
                <a:cubicBezTo>
                  <a:pt x="3513574" y="2883877"/>
                  <a:pt x="3518948" y="2894948"/>
                  <a:pt x="3526971" y="2903974"/>
                </a:cubicBezTo>
                <a:cubicBezTo>
                  <a:pt x="3577028" y="2960288"/>
                  <a:pt x="3571591" y="2953817"/>
                  <a:pt x="3617407" y="2984360"/>
                </a:cubicBezTo>
                <a:cubicBezTo>
                  <a:pt x="3636968" y="3043045"/>
                  <a:pt x="3612150" y="2989152"/>
                  <a:pt x="3657600" y="3034602"/>
                </a:cubicBezTo>
                <a:cubicBezTo>
                  <a:pt x="3724589" y="3101591"/>
                  <a:pt x="3627455" y="3031252"/>
                  <a:pt x="3707842" y="3084844"/>
                </a:cubicBezTo>
                <a:cubicBezTo>
                  <a:pt x="3714541" y="3094892"/>
                  <a:pt x="3715862" y="3114989"/>
                  <a:pt x="3727938" y="3114989"/>
                </a:cubicBezTo>
                <a:cubicBezTo>
                  <a:pt x="3738530" y="3114989"/>
                  <a:pt x="3739157" y="3095371"/>
                  <a:pt x="3737987" y="3084844"/>
                </a:cubicBezTo>
                <a:cubicBezTo>
                  <a:pt x="3735648" y="3063790"/>
                  <a:pt x="3721372" y="3045450"/>
                  <a:pt x="3717890" y="3024554"/>
                </a:cubicBezTo>
                <a:cubicBezTo>
                  <a:pt x="3716628" y="3016979"/>
                  <a:pt x="3705289" y="2939063"/>
                  <a:pt x="3697793" y="2924070"/>
                </a:cubicBezTo>
                <a:cubicBezTo>
                  <a:pt x="3686991" y="2902467"/>
                  <a:pt x="3657600" y="2863780"/>
                  <a:pt x="3657600" y="2863780"/>
                </a:cubicBezTo>
                <a:cubicBezTo>
                  <a:pt x="3660949" y="2847033"/>
                  <a:pt x="3663506" y="2830107"/>
                  <a:pt x="3667648" y="2813538"/>
                </a:cubicBezTo>
                <a:cubicBezTo>
                  <a:pt x="3670217" y="2803262"/>
                  <a:pt x="3681046" y="2793441"/>
                  <a:pt x="3677697" y="2783393"/>
                </a:cubicBezTo>
                <a:cubicBezTo>
                  <a:pt x="3670059" y="2760479"/>
                  <a:pt x="3650901" y="2743200"/>
                  <a:pt x="3637503" y="2723103"/>
                </a:cubicBezTo>
                <a:lnTo>
                  <a:pt x="3597310" y="2662813"/>
                </a:lnTo>
                <a:lnTo>
                  <a:pt x="3577213" y="2632668"/>
                </a:lnTo>
                <a:cubicBezTo>
                  <a:pt x="3573864" y="2622620"/>
                  <a:pt x="3565995" y="2613050"/>
                  <a:pt x="3567165" y="2602523"/>
                </a:cubicBezTo>
                <a:cubicBezTo>
                  <a:pt x="3569505" y="2581469"/>
                  <a:pt x="3587262" y="2542233"/>
                  <a:pt x="3587262" y="2542233"/>
                </a:cubicBezTo>
                <a:cubicBezTo>
                  <a:pt x="3590611" y="2508738"/>
                  <a:pt x="3586665" y="2473683"/>
                  <a:pt x="3597310" y="2441749"/>
                </a:cubicBezTo>
                <a:cubicBezTo>
                  <a:pt x="3601129" y="2430292"/>
                  <a:pt x="3616419" y="2426558"/>
                  <a:pt x="3627455" y="2421653"/>
                </a:cubicBezTo>
                <a:cubicBezTo>
                  <a:pt x="3646813" y="2413050"/>
                  <a:pt x="3687745" y="2401556"/>
                  <a:pt x="3687745" y="2401556"/>
                </a:cubicBezTo>
                <a:cubicBezTo>
                  <a:pt x="3759859" y="2353480"/>
                  <a:pt x="3730956" y="2378442"/>
                  <a:pt x="3778180" y="2331218"/>
                </a:cubicBezTo>
                <a:cubicBezTo>
                  <a:pt x="3788228" y="2334567"/>
                  <a:pt x="3800835" y="2333776"/>
                  <a:pt x="3808325" y="2341266"/>
                </a:cubicBezTo>
                <a:cubicBezTo>
                  <a:pt x="3825404" y="2358345"/>
                  <a:pt x="3825605" y="2393918"/>
                  <a:pt x="3848519" y="2401556"/>
                </a:cubicBezTo>
                <a:cubicBezTo>
                  <a:pt x="3901133" y="2419093"/>
                  <a:pt x="3868179" y="2410106"/>
                  <a:pt x="3949002" y="2421653"/>
                </a:cubicBezTo>
                <a:cubicBezTo>
                  <a:pt x="4021315" y="2469860"/>
                  <a:pt x="3932279" y="2401594"/>
                  <a:pt x="3999244" y="2502040"/>
                </a:cubicBezTo>
                <a:cubicBezTo>
                  <a:pt x="4026040" y="2542233"/>
                  <a:pt x="4009293" y="2525486"/>
                  <a:pt x="4049486" y="2552281"/>
                </a:cubicBezTo>
                <a:cubicBezTo>
                  <a:pt x="4056185" y="2562329"/>
                  <a:pt x="4058125" y="2578607"/>
                  <a:pt x="4069582" y="2582426"/>
                </a:cubicBezTo>
                <a:cubicBezTo>
                  <a:pt x="4111220" y="2596306"/>
                  <a:pt x="4112182" y="2565158"/>
                  <a:pt x="4119824" y="2542233"/>
                </a:cubicBezTo>
                <a:cubicBezTo>
                  <a:pt x="4116475" y="2508738"/>
                  <a:pt x="4120421" y="2473683"/>
                  <a:pt x="4109776" y="2441749"/>
                </a:cubicBezTo>
                <a:cubicBezTo>
                  <a:pt x="4105957" y="2430292"/>
                  <a:pt x="4086330" y="2431701"/>
                  <a:pt x="4079631" y="2421653"/>
                </a:cubicBezTo>
                <a:cubicBezTo>
                  <a:pt x="4071970" y="2410162"/>
                  <a:pt x="4073550" y="2394687"/>
                  <a:pt x="4069582" y="2381459"/>
                </a:cubicBezTo>
                <a:cubicBezTo>
                  <a:pt x="4063495" y="2361169"/>
                  <a:pt x="4054624" y="2341720"/>
                  <a:pt x="4049486" y="2321169"/>
                </a:cubicBezTo>
                <a:cubicBezTo>
                  <a:pt x="4046136" y="2307771"/>
                  <a:pt x="4042433" y="2294457"/>
                  <a:pt x="4039437" y="2280976"/>
                </a:cubicBezTo>
                <a:cubicBezTo>
                  <a:pt x="4035732" y="2264304"/>
                  <a:pt x="4033883" y="2247211"/>
                  <a:pt x="4029389" y="2230734"/>
                </a:cubicBezTo>
                <a:cubicBezTo>
                  <a:pt x="4023815" y="2210297"/>
                  <a:pt x="4021042" y="2188070"/>
                  <a:pt x="4009292" y="2170444"/>
                </a:cubicBezTo>
                <a:lnTo>
                  <a:pt x="3989196" y="2140299"/>
                </a:lnTo>
                <a:cubicBezTo>
                  <a:pt x="3985846" y="2103455"/>
                  <a:pt x="3990846" y="2064864"/>
                  <a:pt x="3979147" y="2029767"/>
                </a:cubicBezTo>
                <a:cubicBezTo>
                  <a:pt x="3975798" y="2019719"/>
                  <a:pt x="3959278" y="2022288"/>
                  <a:pt x="3949002" y="2019719"/>
                </a:cubicBezTo>
                <a:cubicBezTo>
                  <a:pt x="3814636" y="1986127"/>
                  <a:pt x="3899385" y="2013227"/>
                  <a:pt x="3828422" y="1989574"/>
                </a:cubicBezTo>
                <a:cubicBezTo>
                  <a:pt x="3720702" y="1917759"/>
                  <a:pt x="3884185" y="2029597"/>
                  <a:pt x="3768132" y="1939332"/>
                </a:cubicBezTo>
                <a:cubicBezTo>
                  <a:pt x="3749067" y="1924503"/>
                  <a:pt x="3727939" y="1912536"/>
                  <a:pt x="3707842" y="1899138"/>
                </a:cubicBezTo>
                <a:cubicBezTo>
                  <a:pt x="3697794" y="1892439"/>
                  <a:pt x="3689539" y="1881411"/>
                  <a:pt x="3677697" y="1879042"/>
                </a:cubicBezTo>
                <a:lnTo>
                  <a:pt x="3627455" y="1868993"/>
                </a:lnTo>
                <a:cubicBezTo>
                  <a:pt x="3523163" y="1799467"/>
                  <a:pt x="3684623" y="1905303"/>
                  <a:pt x="3557116" y="1828800"/>
                </a:cubicBezTo>
                <a:cubicBezTo>
                  <a:pt x="3536405" y="1816373"/>
                  <a:pt x="3496826" y="1788607"/>
                  <a:pt x="3496826" y="1788607"/>
                </a:cubicBezTo>
                <a:cubicBezTo>
                  <a:pt x="3472911" y="1716859"/>
                  <a:pt x="3494356" y="1740066"/>
                  <a:pt x="3446585" y="1708220"/>
                </a:cubicBezTo>
                <a:cubicBezTo>
                  <a:pt x="3379048" y="1618172"/>
                  <a:pt x="3414163" y="1646413"/>
                  <a:pt x="3356149" y="1607736"/>
                </a:cubicBezTo>
                <a:cubicBezTo>
                  <a:pt x="3352800" y="1597688"/>
                  <a:pt x="3350838" y="1587065"/>
                  <a:pt x="3346101" y="1577591"/>
                </a:cubicBezTo>
                <a:cubicBezTo>
                  <a:pt x="3340700" y="1566789"/>
                  <a:pt x="3330761" y="1558546"/>
                  <a:pt x="3326004" y="1547446"/>
                </a:cubicBezTo>
                <a:cubicBezTo>
                  <a:pt x="3315852" y="1523758"/>
                  <a:pt x="3308236" y="1453212"/>
                  <a:pt x="3305908" y="1436914"/>
                </a:cubicBezTo>
                <a:cubicBezTo>
                  <a:pt x="3311355" y="1409679"/>
                  <a:pt x="3311411" y="1376241"/>
                  <a:pt x="3336053" y="1356527"/>
                </a:cubicBezTo>
                <a:cubicBezTo>
                  <a:pt x="3344324" y="1349910"/>
                  <a:pt x="3356150" y="1349828"/>
                  <a:pt x="3366198" y="1346479"/>
                </a:cubicBezTo>
                <a:cubicBezTo>
                  <a:pt x="3376357" y="1331239"/>
                  <a:pt x="3396343" y="1306988"/>
                  <a:pt x="3396343" y="1286189"/>
                </a:cubicBezTo>
                <a:cubicBezTo>
                  <a:pt x="3396343" y="1275597"/>
                  <a:pt x="3389081" y="1266263"/>
                  <a:pt x="3386294" y="1256044"/>
                </a:cubicBezTo>
                <a:cubicBezTo>
                  <a:pt x="3379027" y="1229397"/>
                  <a:pt x="3374932" y="1201860"/>
                  <a:pt x="3366198" y="1175657"/>
                </a:cubicBezTo>
                <a:cubicBezTo>
                  <a:pt x="3359499" y="1155560"/>
                  <a:pt x="3351239" y="1135918"/>
                  <a:pt x="3346101" y="1115367"/>
                </a:cubicBezTo>
                <a:cubicBezTo>
                  <a:pt x="3314686" y="989704"/>
                  <a:pt x="3354838" y="1145948"/>
                  <a:pt x="3326004" y="1045029"/>
                </a:cubicBezTo>
                <a:cubicBezTo>
                  <a:pt x="3322210" y="1031750"/>
                  <a:pt x="3319750" y="1018114"/>
                  <a:pt x="3315956" y="1004835"/>
                </a:cubicBezTo>
                <a:cubicBezTo>
                  <a:pt x="3313046" y="994651"/>
                  <a:pt x="3308818" y="984874"/>
                  <a:pt x="3305908" y="974690"/>
                </a:cubicBezTo>
                <a:cubicBezTo>
                  <a:pt x="3275541" y="868409"/>
                  <a:pt x="3323510" y="1017449"/>
                  <a:pt x="3275763" y="874207"/>
                </a:cubicBezTo>
                <a:lnTo>
                  <a:pt x="3245618" y="783771"/>
                </a:lnTo>
                <a:lnTo>
                  <a:pt x="3225521" y="723481"/>
                </a:lnTo>
                <a:cubicBezTo>
                  <a:pt x="3222171" y="710083"/>
                  <a:pt x="3219440" y="696516"/>
                  <a:pt x="3215472" y="683288"/>
                </a:cubicBezTo>
                <a:cubicBezTo>
                  <a:pt x="3209385" y="662998"/>
                  <a:pt x="3200514" y="643549"/>
                  <a:pt x="3195376" y="622998"/>
                </a:cubicBezTo>
                <a:cubicBezTo>
                  <a:pt x="3189342" y="598864"/>
                  <a:pt x="3186915" y="570006"/>
                  <a:pt x="3165231" y="552659"/>
                </a:cubicBezTo>
                <a:cubicBezTo>
                  <a:pt x="3156960" y="546042"/>
                  <a:pt x="3145134" y="545960"/>
                  <a:pt x="3135086" y="542611"/>
                </a:cubicBezTo>
                <a:cubicBezTo>
                  <a:pt x="3125038" y="535912"/>
                  <a:pt x="3117018" y="522514"/>
                  <a:pt x="3104941" y="522514"/>
                </a:cubicBezTo>
                <a:cubicBezTo>
                  <a:pt x="3074797" y="522514"/>
                  <a:pt x="3071446" y="559359"/>
                  <a:pt x="3054699" y="572756"/>
                </a:cubicBezTo>
                <a:cubicBezTo>
                  <a:pt x="3046428" y="579373"/>
                  <a:pt x="3034602" y="579455"/>
                  <a:pt x="3024554" y="582804"/>
                </a:cubicBezTo>
                <a:cubicBezTo>
                  <a:pt x="2938162" y="640400"/>
                  <a:pt x="3047468" y="571347"/>
                  <a:pt x="2964264" y="612949"/>
                </a:cubicBezTo>
                <a:cubicBezTo>
                  <a:pt x="2953462" y="618350"/>
                  <a:pt x="2944167" y="626347"/>
                  <a:pt x="2934119" y="633046"/>
                </a:cubicBezTo>
                <a:cubicBezTo>
                  <a:pt x="2853729" y="579452"/>
                  <a:pt x="2950870" y="649796"/>
                  <a:pt x="2883877" y="582804"/>
                </a:cubicBezTo>
                <a:cubicBezTo>
                  <a:pt x="2872035" y="570962"/>
                  <a:pt x="2857081" y="562707"/>
                  <a:pt x="2843683" y="552659"/>
                </a:cubicBezTo>
                <a:cubicBezTo>
                  <a:pt x="2818427" y="476889"/>
                  <a:pt x="2852496" y="570285"/>
                  <a:pt x="2813538" y="492369"/>
                </a:cubicBezTo>
                <a:cubicBezTo>
                  <a:pt x="2771936" y="409165"/>
                  <a:pt x="2840989" y="518471"/>
                  <a:pt x="2783393" y="432079"/>
                </a:cubicBezTo>
                <a:cubicBezTo>
                  <a:pt x="2780044" y="422031"/>
                  <a:pt x="2775643" y="412274"/>
                  <a:pt x="2773345" y="401934"/>
                </a:cubicBezTo>
                <a:cubicBezTo>
                  <a:pt x="2768925" y="382045"/>
                  <a:pt x="2778949" y="354687"/>
                  <a:pt x="2763297" y="341644"/>
                </a:cubicBezTo>
                <a:cubicBezTo>
                  <a:pt x="2750177" y="330710"/>
                  <a:pt x="2729802" y="348343"/>
                  <a:pt x="2713055" y="351692"/>
                </a:cubicBezTo>
                <a:cubicBezTo>
                  <a:pt x="2696964" y="375828"/>
                  <a:pt x="2688110" y="383380"/>
                  <a:pt x="2682910" y="411982"/>
                </a:cubicBezTo>
                <a:cubicBezTo>
                  <a:pt x="2678080" y="438551"/>
                  <a:pt x="2688348" y="470246"/>
                  <a:pt x="2672862" y="492369"/>
                </a:cubicBezTo>
                <a:cubicBezTo>
                  <a:pt x="2660714" y="509724"/>
                  <a:pt x="2632668" y="505767"/>
                  <a:pt x="2612571" y="512466"/>
                </a:cubicBezTo>
                <a:lnTo>
                  <a:pt x="2582426" y="522514"/>
                </a:lnTo>
                <a:cubicBezTo>
                  <a:pt x="2552281" y="519165"/>
                  <a:pt x="2521732" y="518414"/>
                  <a:pt x="2491991" y="512466"/>
                </a:cubicBezTo>
                <a:cubicBezTo>
                  <a:pt x="2441768" y="502421"/>
                  <a:pt x="2441740" y="492367"/>
                  <a:pt x="2401556" y="482321"/>
                </a:cubicBezTo>
                <a:cubicBezTo>
                  <a:pt x="2388158" y="478972"/>
                  <a:pt x="2374591" y="476241"/>
                  <a:pt x="2361363" y="472273"/>
                </a:cubicBezTo>
                <a:cubicBezTo>
                  <a:pt x="2341072" y="466186"/>
                  <a:pt x="2301072" y="452176"/>
                  <a:pt x="2301072" y="452176"/>
                </a:cubicBezTo>
                <a:cubicBezTo>
                  <a:pt x="2280975" y="455525"/>
                  <a:pt x="2259589" y="454388"/>
                  <a:pt x="2240782" y="462224"/>
                </a:cubicBezTo>
                <a:cubicBezTo>
                  <a:pt x="2218487" y="471514"/>
                  <a:pt x="2200589" y="489020"/>
                  <a:pt x="2180492" y="502418"/>
                </a:cubicBezTo>
                <a:cubicBezTo>
                  <a:pt x="2170444" y="509117"/>
                  <a:pt x="2162063" y="519585"/>
                  <a:pt x="2150347" y="522514"/>
                </a:cubicBezTo>
                <a:cubicBezTo>
                  <a:pt x="2093585" y="536706"/>
                  <a:pt x="2123696" y="529855"/>
                  <a:pt x="2059912" y="542611"/>
                </a:cubicBezTo>
                <a:cubicBezTo>
                  <a:pt x="1988131" y="590464"/>
                  <a:pt x="2023054" y="588662"/>
                  <a:pt x="1959429" y="572756"/>
                </a:cubicBezTo>
                <a:cubicBezTo>
                  <a:pt x="1931927" y="554421"/>
                  <a:pt x="1923290" y="554247"/>
                  <a:pt x="1909187" y="522514"/>
                </a:cubicBezTo>
                <a:cubicBezTo>
                  <a:pt x="1900584" y="503156"/>
                  <a:pt x="1889090" y="462224"/>
                  <a:pt x="1889090" y="462224"/>
                </a:cubicBezTo>
                <a:cubicBezTo>
                  <a:pt x="1885741" y="428730"/>
                  <a:pt x="1881440" y="395317"/>
                  <a:pt x="1879042" y="361741"/>
                </a:cubicBezTo>
                <a:cubicBezTo>
                  <a:pt x="1874740" y="301511"/>
                  <a:pt x="1880835" y="240081"/>
                  <a:pt x="1868993" y="180870"/>
                </a:cubicBezTo>
                <a:cubicBezTo>
                  <a:pt x="1866625" y="169028"/>
                  <a:pt x="1849650" y="166175"/>
                  <a:pt x="1838848" y="160774"/>
                </a:cubicBezTo>
                <a:cubicBezTo>
                  <a:pt x="1829374" y="156037"/>
                  <a:pt x="1818177" y="155462"/>
                  <a:pt x="1808703" y="150725"/>
                </a:cubicBezTo>
                <a:cubicBezTo>
                  <a:pt x="1797901" y="145324"/>
                  <a:pt x="1789658" y="135386"/>
                  <a:pt x="1778558" y="130629"/>
                </a:cubicBezTo>
                <a:cubicBezTo>
                  <a:pt x="1765865" y="125189"/>
                  <a:pt x="1751644" y="124374"/>
                  <a:pt x="1738365" y="120580"/>
                </a:cubicBezTo>
                <a:cubicBezTo>
                  <a:pt x="1728181" y="117670"/>
                  <a:pt x="1718268" y="113881"/>
                  <a:pt x="1708220" y="110532"/>
                </a:cubicBezTo>
                <a:cubicBezTo>
                  <a:pt x="1619922" y="51666"/>
                  <a:pt x="1671963" y="72741"/>
                  <a:pt x="1547446" y="60290"/>
                </a:cubicBezTo>
                <a:lnTo>
                  <a:pt x="1487156" y="40193"/>
                </a:lnTo>
                <a:cubicBezTo>
                  <a:pt x="1477108" y="36844"/>
                  <a:pt x="1467287" y="32714"/>
                  <a:pt x="1457011" y="30145"/>
                </a:cubicBezTo>
                <a:cubicBezTo>
                  <a:pt x="1443613" y="26796"/>
                  <a:pt x="1430046" y="24065"/>
                  <a:pt x="1416818" y="20097"/>
                </a:cubicBezTo>
                <a:cubicBezTo>
                  <a:pt x="1396527" y="14010"/>
                  <a:pt x="1356527" y="0"/>
                  <a:pt x="1356527" y="0"/>
                </a:cubicBezTo>
                <a:cubicBezTo>
                  <a:pt x="1346479" y="3349"/>
                  <a:pt x="1332538" y="1429"/>
                  <a:pt x="1326382" y="10048"/>
                </a:cubicBezTo>
                <a:cubicBezTo>
                  <a:pt x="1239498" y="131686"/>
                  <a:pt x="1353935" y="24269"/>
                  <a:pt x="1286189" y="100484"/>
                </a:cubicBezTo>
                <a:cubicBezTo>
                  <a:pt x="1264881" y="124456"/>
                  <a:pt x="1229355" y="164070"/>
                  <a:pt x="1195754" y="180870"/>
                </a:cubicBezTo>
                <a:cubicBezTo>
                  <a:pt x="1186280" y="185607"/>
                  <a:pt x="1176057" y="189178"/>
                  <a:pt x="1165609" y="190919"/>
                </a:cubicBezTo>
                <a:cubicBezTo>
                  <a:pt x="1135691" y="195905"/>
                  <a:pt x="1105319" y="197618"/>
                  <a:pt x="1075174" y="200967"/>
                </a:cubicBezTo>
                <a:cubicBezTo>
                  <a:pt x="1001782" y="225431"/>
                  <a:pt x="1035435" y="215926"/>
                  <a:pt x="974690" y="231112"/>
                </a:cubicBezTo>
                <a:cubicBezTo>
                  <a:pt x="964642" y="237811"/>
                  <a:pt x="950946" y="240968"/>
                  <a:pt x="944545" y="251209"/>
                </a:cubicBezTo>
                <a:cubicBezTo>
                  <a:pt x="933318" y="269173"/>
                  <a:pt x="924448" y="311499"/>
                  <a:pt x="924448" y="311499"/>
                </a:cubicBezTo>
                <a:cubicBezTo>
                  <a:pt x="927798" y="341644"/>
                  <a:pt x="924132" y="373430"/>
                  <a:pt x="934497" y="401934"/>
                </a:cubicBezTo>
                <a:cubicBezTo>
                  <a:pt x="938624" y="413284"/>
                  <a:pt x="956103" y="413491"/>
                  <a:pt x="964642" y="422031"/>
                </a:cubicBezTo>
                <a:cubicBezTo>
                  <a:pt x="973181" y="430570"/>
                  <a:pt x="979833" y="441140"/>
                  <a:pt x="984738" y="452176"/>
                </a:cubicBezTo>
                <a:cubicBezTo>
                  <a:pt x="993341" y="471534"/>
                  <a:pt x="1004835" y="512466"/>
                  <a:pt x="1004835" y="512466"/>
                </a:cubicBezTo>
                <a:cubicBezTo>
                  <a:pt x="1001486" y="522514"/>
                  <a:pt x="997697" y="532427"/>
                  <a:pt x="994787" y="542611"/>
                </a:cubicBezTo>
                <a:cubicBezTo>
                  <a:pt x="990993" y="555890"/>
                  <a:pt x="992399" y="571313"/>
                  <a:pt x="984738" y="582804"/>
                </a:cubicBezTo>
                <a:cubicBezTo>
                  <a:pt x="978039" y="592852"/>
                  <a:pt x="965693" y="598144"/>
                  <a:pt x="954593" y="602901"/>
                </a:cubicBezTo>
                <a:cubicBezTo>
                  <a:pt x="941900" y="608341"/>
                  <a:pt x="927679" y="609155"/>
                  <a:pt x="914400" y="612949"/>
                </a:cubicBezTo>
                <a:cubicBezTo>
                  <a:pt x="904216" y="615859"/>
                  <a:pt x="894439" y="620088"/>
                  <a:pt x="884255" y="622998"/>
                </a:cubicBezTo>
                <a:cubicBezTo>
                  <a:pt x="870976" y="626792"/>
                  <a:pt x="857290" y="629078"/>
                  <a:pt x="844062" y="633046"/>
                </a:cubicBezTo>
                <a:cubicBezTo>
                  <a:pt x="823771" y="639133"/>
                  <a:pt x="803868" y="646444"/>
                  <a:pt x="783771" y="653143"/>
                </a:cubicBezTo>
                <a:lnTo>
                  <a:pt x="753626" y="663191"/>
                </a:lnTo>
                <a:cubicBezTo>
                  <a:pt x="743578" y="666541"/>
                  <a:pt x="732294" y="667365"/>
                  <a:pt x="723481" y="673240"/>
                </a:cubicBezTo>
                <a:cubicBezTo>
                  <a:pt x="675711" y="705086"/>
                  <a:pt x="704792" y="689518"/>
                  <a:pt x="633046" y="713433"/>
                </a:cubicBezTo>
                <a:cubicBezTo>
                  <a:pt x="622998" y="716782"/>
                  <a:pt x="613469" y="722776"/>
                  <a:pt x="602901" y="723481"/>
                </a:cubicBezTo>
                <a:lnTo>
                  <a:pt x="452176" y="733530"/>
                </a:lnTo>
                <a:lnTo>
                  <a:pt x="361741" y="763675"/>
                </a:lnTo>
                <a:lnTo>
                  <a:pt x="331596" y="773723"/>
                </a:lnTo>
                <a:cubicBezTo>
                  <a:pt x="321548" y="777072"/>
                  <a:pt x="311727" y="781202"/>
                  <a:pt x="301451" y="783771"/>
                </a:cubicBezTo>
                <a:lnTo>
                  <a:pt x="261257" y="793820"/>
                </a:lnTo>
                <a:cubicBezTo>
                  <a:pt x="247859" y="790470"/>
                  <a:pt x="234292" y="787739"/>
                  <a:pt x="221064" y="783771"/>
                </a:cubicBezTo>
                <a:cubicBezTo>
                  <a:pt x="200774" y="777684"/>
                  <a:pt x="160774" y="763675"/>
                  <a:pt x="160774" y="763675"/>
                </a:cubicBezTo>
                <a:cubicBezTo>
                  <a:pt x="146552" y="749453"/>
                  <a:pt x="126659" y="720573"/>
                  <a:pt x="100483" y="723481"/>
                </a:cubicBezTo>
                <a:cubicBezTo>
                  <a:pt x="79429" y="725820"/>
                  <a:pt x="40193" y="743578"/>
                  <a:pt x="40193" y="743578"/>
                </a:cubicBezTo>
                <a:cubicBezTo>
                  <a:pt x="33494" y="753626"/>
                  <a:pt x="24854" y="762623"/>
                  <a:pt x="20097" y="773723"/>
                </a:cubicBezTo>
                <a:cubicBezTo>
                  <a:pt x="14657" y="786416"/>
                  <a:pt x="16224" y="801564"/>
                  <a:pt x="10048" y="813916"/>
                </a:cubicBezTo>
                <a:cubicBezTo>
                  <a:pt x="8550" y="816912"/>
                  <a:pt x="3349" y="813916"/>
                  <a:pt x="0" y="813916"/>
                </a:cubicBezTo>
              </a:path>
            </a:pathLst>
          </a:custGeom>
          <a:solidFill>
            <a:srgbClr val="00B050">
              <a:alpha val="69000"/>
            </a:srgbClr>
          </a:solidFill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3429000" y="6248400"/>
            <a:ext cx="3352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বাংলাদেশের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কৃষি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অঞ্চলসমূহ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আবহাওয়া</a:t>
            </a:r>
            <a:r>
              <a:rPr lang="en-US" b="1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b="1" dirty="0" err="1" smtClean="0">
                <a:latin typeface="NikoshBAN" pitchFamily="2" charset="0"/>
                <a:cs typeface="NikoshBAN" pitchFamily="2" charset="0"/>
              </a:rPr>
              <a:t>জলবায়ু</a:t>
            </a:r>
            <a:endParaRPr lang="en-US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4495800" y="228600"/>
            <a:ext cx="740664" cy="990600"/>
            <a:chOff x="7086600" y="152400"/>
            <a:chExt cx="740664" cy="990600"/>
          </a:xfrm>
        </p:grpSpPr>
        <p:pic>
          <p:nvPicPr>
            <p:cNvPr id="15" name="Picture 14" descr="Temp Medium.jpg"/>
            <p:cNvPicPr>
              <a:picLocks noChangeAspect="1"/>
            </p:cNvPicPr>
            <p:nvPr/>
          </p:nvPicPr>
          <p:blipFill>
            <a:blip r:embed="rId3" cstate="print">
              <a:biLevel thresh="75000"/>
            </a:blip>
            <a:srcRect t="10707" b="8994"/>
            <a:stretch>
              <a:fillRect/>
            </a:stretch>
          </p:blipFill>
          <p:spPr>
            <a:xfrm>
              <a:off x="7086600" y="152400"/>
              <a:ext cx="740664" cy="990600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7162800" y="1524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গ্রীষ্মকাল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229600" y="1905000"/>
            <a:ext cx="740664" cy="990600"/>
            <a:chOff x="7086600" y="0"/>
            <a:chExt cx="740664" cy="1143000"/>
          </a:xfrm>
        </p:grpSpPr>
        <p:pic>
          <p:nvPicPr>
            <p:cNvPr id="18" name="Picture 17" descr="Temp Medium.jpg"/>
            <p:cNvPicPr>
              <a:picLocks noChangeAspect="1"/>
            </p:cNvPicPr>
            <p:nvPr/>
          </p:nvPicPr>
          <p:blipFill>
            <a:blip r:embed="rId3" cstate="print">
              <a:biLevel thresh="75000"/>
            </a:blip>
            <a:srcRect t="10707" b="8994"/>
            <a:stretch>
              <a:fillRect/>
            </a:stretch>
          </p:blipFill>
          <p:spPr>
            <a:xfrm>
              <a:off x="7086600" y="0"/>
              <a:ext cx="740664" cy="1143000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7162800" y="1524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গ্রীষ্মকাল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371600" y="1905000"/>
            <a:ext cx="740664" cy="914400"/>
            <a:chOff x="7086600" y="0"/>
            <a:chExt cx="740664" cy="1143000"/>
          </a:xfrm>
        </p:grpSpPr>
        <p:pic>
          <p:nvPicPr>
            <p:cNvPr id="21" name="Picture 20" descr="Temp Medium.jpg"/>
            <p:cNvPicPr>
              <a:picLocks noChangeAspect="1"/>
            </p:cNvPicPr>
            <p:nvPr/>
          </p:nvPicPr>
          <p:blipFill>
            <a:blip r:embed="rId4" cstate="print">
              <a:biLevel thresh="75000"/>
            </a:blip>
            <a:srcRect t="10707" b="8994"/>
            <a:stretch>
              <a:fillRect/>
            </a:stretch>
          </p:blipFill>
          <p:spPr>
            <a:xfrm>
              <a:off x="7086600" y="0"/>
              <a:ext cx="740664" cy="1143000"/>
            </a:xfrm>
            <a:prstGeom prst="rect">
              <a:avLst/>
            </a:prstGeom>
          </p:spPr>
        </p:pic>
        <p:sp>
          <p:nvSpPr>
            <p:cNvPr id="22" name="TextBox 21"/>
            <p:cNvSpPr txBox="1"/>
            <p:nvPr/>
          </p:nvSpPr>
          <p:spPr>
            <a:xfrm>
              <a:off x="7162800" y="152400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শীতকাল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2057400" y="5410200"/>
            <a:ext cx="956268" cy="1198139"/>
            <a:chOff x="7848600" y="0"/>
            <a:chExt cx="956268" cy="1198139"/>
          </a:xfrm>
        </p:grpSpPr>
        <p:pic>
          <p:nvPicPr>
            <p:cNvPr id="24" name="Picture 23" descr="Temp High Low.jpg"/>
            <p:cNvPicPr>
              <a:picLocks noChangeAspect="1"/>
            </p:cNvPicPr>
            <p:nvPr/>
          </p:nvPicPr>
          <p:blipFill>
            <a:blip r:embed="rId5" cstate="print">
              <a:biLevel thresh="75000"/>
            </a:blip>
            <a:srcRect l="47237" t="8145" r="7421" b="18552"/>
            <a:stretch>
              <a:fillRect/>
            </a:stretch>
          </p:blipFill>
          <p:spPr>
            <a:xfrm>
              <a:off x="7848600" y="0"/>
              <a:ext cx="956268" cy="1198139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>
              <a:off x="8077200" y="637401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শীতকাল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5943600" y="228600"/>
            <a:ext cx="1078523" cy="1219200"/>
            <a:chOff x="6019800" y="0"/>
            <a:chExt cx="1078523" cy="1219200"/>
          </a:xfrm>
        </p:grpSpPr>
        <p:pic>
          <p:nvPicPr>
            <p:cNvPr id="27" name="Picture 26" descr="Temp High Low.jpg"/>
            <p:cNvPicPr>
              <a:picLocks noChangeAspect="1"/>
            </p:cNvPicPr>
            <p:nvPr/>
          </p:nvPicPr>
          <p:blipFill>
            <a:blip r:embed="rId5" cstate="print">
              <a:biLevel thresh="75000"/>
            </a:blip>
            <a:srcRect t="10860" r="51606" b="18552"/>
            <a:stretch>
              <a:fillRect/>
            </a:stretch>
          </p:blipFill>
          <p:spPr>
            <a:xfrm>
              <a:off x="6019800" y="0"/>
              <a:ext cx="1078523" cy="1219200"/>
            </a:xfrm>
            <a:prstGeom prst="rect">
              <a:avLst/>
            </a:prstGeom>
          </p:spPr>
        </p:pic>
        <p:sp>
          <p:nvSpPr>
            <p:cNvPr id="28" name="TextBox 27"/>
            <p:cNvSpPr txBox="1"/>
            <p:nvPr/>
          </p:nvSpPr>
          <p:spPr>
            <a:xfrm>
              <a:off x="6400800" y="637401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গ্রীষ্মকাল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315200" y="1295400"/>
            <a:ext cx="956268" cy="1198139"/>
            <a:chOff x="7848600" y="0"/>
            <a:chExt cx="956268" cy="1198139"/>
          </a:xfrm>
        </p:grpSpPr>
        <p:pic>
          <p:nvPicPr>
            <p:cNvPr id="30" name="Picture 29" descr="Temp High Low.jpg"/>
            <p:cNvPicPr>
              <a:picLocks noChangeAspect="1"/>
            </p:cNvPicPr>
            <p:nvPr/>
          </p:nvPicPr>
          <p:blipFill>
            <a:blip r:embed="rId5" cstate="print">
              <a:biLevel thresh="75000"/>
            </a:blip>
            <a:srcRect l="47237" t="8145" r="7421" b="18552"/>
            <a:stretch>
              <a:fillRect/>
            </a:stretch>
          </p:blipFill>
          <p:spPr>
            <a:xfrm>
              <a:off x="7848600" y="0"/>
              <a:ext cx="956268" cy="1198139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>
              <a:off x="8077200" y="637401"/>
              <a:ext cx="6096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 err="1" smtClean="0">
                  <a:solidFill>
                    <a:srgbClr val="003300"/>
                  </a:solidFill>
                  <a:latin typeface="NikoshBAN" pitchFamily="2" charset="0"/>
                  <a:cs typeface="NikoshBAN" pitchFamily="2" charset="0"/>
                </a:rPr>
                <a:t>শীতকাল</a:t>
              </a:r>
              <a:endParaRPr lang="en-US" sz="1200" dirty="0">
                <a:solidFill>
                  <a:srgbClr val="0033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2" name="Picture 31" descr="Rainfall High.png"/>
          <p:cNvPicPr>
            <a:picLocks noChangeAspect="1"/>
          </p:cNvPicPr>
          <p:nvPr/>
        </p:nvPicPr>
        <p:blipFill>
          <a:blip r:embed="rId6" cstate="print">
            <a:biLevel thresh="75000"/>
          </a:blip>
          <a:stretch>
            <a:fillRect/>
          </a:stretch>
        </p:blipFill>
        <p:spPr>
          <a:xfrm>
            <a:off x="7696200" y="3124200"/>
            <a:ext cx="1051112" cy="1066800"/>
          </a:xfrm>
          <a:prstGeom prst="rect">
            <a:avLst/>
          </a:prstGeom>
        </p:spPr>
      </p:pic>
      <p:pic>
        <p:nvPicPr>
          <p:cNvPr id="33" name="Picture 32" descr="Rainfall Low.jpg"/>
          <p:cNvPicPr>
            <a:picLocks noChangeAspect="1"/>
          </p:cNvPicPr>
          <p:nvPr/>
        </p:nvPicPr>
        <p:blipFill>
          <a:blip r:embed="rId7" cstate="print">
            <a:biLevel thresh="75000"/>
          </a:blip>
          <a:stretch>
            <a:fillRect/>
          </a:stretch>
        </p:blipFill>
        <p:spPr>
          <a:xfrm>
            <a:off x="1219200" y="3276600"/>
            <a:ext cx="1143000" cy="948018"/>
          </a:xfrm>
          <a:prstGeom prst="rect">
            <a:avLst/>
          </a:prstGeom>
        </p:spPr>
      </p:pic>
      <p:pic>
        <p:nvPicPr>
          <p:cNvPr id="34" name="Picture 33" descr="Rainfall High.png"/>
          <p:cNvPicPr>
            <a:picLocks noChangeAspect="1"/>
          </p:cNvPicPr>
          <p:nvPr/>
        </p:nvPicPr>
        <p:blipFill>
          <a:blip r:embed="rId6" cstate="print">
            <a:biLevel thresh="75000"/>
          </a:blip>
          <a:stretch>
            <a:fillRect/>
          </a:stretch>
        </p:blipFill>
        <p:spPr>
          <a:xfrm>
            <a:off x="1143000" y="152400"/>
            <a:ext cx="1051112" cy="1066800"/>
          </a:xfrm>
          <a:prstGeom prst="rect">
            <a:avLst/>
          </a:prstGeom>
        </p:spPr>
      </p:pic>
      <p:pic>
        <p:nvPicPr>
          <p:cNvPr id="35" name="Picture 34" descr="Humidity.jpg"/>
          <p:cNvPicPr>
            <a:picLocks noChangeAspect="1"/>
          </p:cNvPicPr>
          <p:nvPr/>
        </p:nvPicPr>
        <p:blipFill>
          <a:blip r:embed="rId8" cstate="print">
            <a:biLevel thresh="75000"/>
          </a:blip>
          <a:srcRect l="4923" r="72287" b="31902"/>
          <a:stretch>
            <a:fillRect/>
          </a:stretch>
        </p:blipFill>
        <p:spPr>
          <a:xfrm>
            <a:off x="1143000" y="4343400"/>
            <a:ext cx="1410956" cy="1251857"/>
          </a:xfrm>
          <a:prstGeom prst="rect">
            <a:avLst/>
          </a:prstGeom>
        </p:spPr>
      </p:pic>
      <p:pic>
        <p:nvPicPr>
          <p:cNvPr id="36" name="Picture 35" descr="Humidity.jpg"/>
          <p:cNvPicPr>
            <a:picLocks noChangeAspect="1"/>
          </p:cNvPicPr>
          <p:nvPr/>
        </p:nvPicPr>
        <p:blipFill>
          <a:blip r:embed="rId8" cstate="print">
            <a:biLevel thresh="75000"/>
          </a:blip>
          <a:srcRect l="36923" r="42154" b="30991"/>
          <a:stretch>
            <a:fillRect/>
          </a:stretch>
        </p:blipFill>
        <p:spPr>
          <a:xfrm>
            <a:off x="7620000" y="26796"/>
            <a:ext cx="1295400" cy="1268604"/>
          </a:xfrm>
          <a:prstGeom prst="rect">
            <a:avLst/>
          </a:prstGeom>
        </p:spPr>
      </p:pic>
      <p:pic>
        <p:nvPicPr>
          <p:cNvPr id="37" name="Picture 36" descr="Humidity.jpg"/>
          <p:cNvPicPr>
            <a:picLocks noChangeAspect="1"/>
          </p:cNvPicPr>
          <p:nvPr/>
        </p:nvPicPr>
        <p:blipFill>
          <a:blip r:embed="rId8" cstate="print">
            <a:biLevel thresh="75000"/>
          </a:blip>
          <a:srcRect l="68923" r="7692" b="30883"/>
          <a:stretch>
            <a:fillRect/>
          </a:stretch>
        </p:blipFill>
        <p:spPr>
          <a:xfrm>
            <a:off x="7696200" y="4724400"/>
            <a:ext cx="1447800" cy="1270593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 rot="17954590">
            <a:off x="2990827" y="200844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উত্তর-পশ্চিমাঞ্চল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029200" y="2362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উত্তর-পূর্বাঞ্চল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886200" y="4648200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err="1" smtClean="0">
                <a:latin typeface="NikoshBAN" pitchFamily="2" charset="0"/>
                <a:cs typeface="NikoshBAN" pitchFamily="2" charset="0"/>
              </a:rPr>
              <a:t>দক্ষিণাঞ্চল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29058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1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59542E-6 L -0.31718 0.2220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900" y="11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4.23548E-6 L -0.45226 0.05713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600" y="2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71177E-7 L 0.19584 -0.2243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800" y="-1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6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23548E-6 L 0.20625 -0.42424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300" y="-21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4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animClr clrSpc="rgb" dir="cw">
                                      <p:cBhvr>
                                        <p:cTn id="55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99FF"/>
                                      </p:to>
                                    </p:animClr>
                                    <p:set>
                                      <p:cBhvr>
                                        <p:cTn id="56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1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2.30396E-6 L 0.04288 0.29424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" y="14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6.13E-7 L 0.28941 -0.50914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4500" y="-25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3.21999E-6 L -0.32413 -0.16655 " pathEditMode="relative" rAng="0" ptsTypes="AA">
                                      <p:cBhvr>
                                        <p:cTn id="89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200" y="-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5.29725E-7 L -0.32917 0.27018 " pathEditMode="relative" rAng="0" ptsTypes="AA">
                                      <p:cBhvr>
                                        <p:cTn id="9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500" y="13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2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animClr clrSpc="rgb" dir="cw">
                                      <p:cBhvr>
                                        <p:cTn id="103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CCFF"/>
                                      </p:to>
                                    </p:animClr>
                                    <p:set>
                                      <p:cBhvr>
                                        <p:cTn id="104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5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0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2.88688E-6 L -0.40712 0.31644 " pathEditMode="relative" rAng="0" ptsTypes="AA">
                                      <p:cBhvr>
                                        <p:cTn id="119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00" y="15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4.58709E-6 L 0.34288 0.32199 " pathEditMode="relative" rAng="0" ptsTypes="AA">
                                      <p:cBhvr>
                                        <p:cTn id="128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161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-6.03747E-7 L 0.3592 0.56627 " pathEditMode="relative" rAng="0" ptsTypes="AA">
                                      <p:cBhvr>
                                        <p:cTn id="13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0" y="28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8.37381E-7 L -0.3875 -0.11474 " pathEditMode="relative" rAng="0" ptsTypes="AA">
                                      <p:cBhvr>
                                        <p:cTn id="146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400" y="-5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INAY PANDAY">
      <a:majorFont>
        <a:latin typeface="NikoshBAN"/>
        <a:ea typeface=""/>
        <a:cs typeface="NikoshBAN"/>
      </a:majorFont>
      <a:minorFont>
        <a:latin typeface="NikoshBAN"/>
        <a:ea typeface=""/>
        <a:cs typeface="NikoshB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448</TotalTime>
  <Words>303</Words>
  <Application>Microsoft Office PowerPoint</Application>
  <PresentationFormat>On-screen Show (4:3)</PresentationFormat>
  <Paragraphs>111</Paragraphs>
  <Slides>15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Office Theme</vt:lpstr>
      <vt:lpstr>PowerPoint Presentation</vt:lpstr>
      <vt:lpstr>শিক্ষক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সবাইকে স্বাগতম</dc:title>
  <dc:creator>SHOHEL</dc:creator>
  <cp:lastModifiedBy>Binay</cp:lastModifiedBy>
  <cp:revision>42</cp:revision>
  <dcterms:created xsi:type="dcterms:W3CDTF">2006-08-16T00:00:00Z</dcterms:created>
  <dcterms:modified xsi:type="dcterms:W3CDTF">2020-04-19T15:30:40Z</dcterms:modified>
</cp:coreProperties>
</file>