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58" r:id="rId3"/>
    <p:sldId id="257" r:id="rId4"/>
    <p:sldId id="262" r:id="rId5"/>
    <p:sldId id="269" r:id="rId6"/>
    <p:sldId id="270" r:id="rId7"/>
    <p:sldId id="271" r:id="rId8"/>
    <p:sldId id="272" r:id="rId9"/>
    <p:sldId id="267" r:id="rId10"/>
    <p:sldId id="279" r:id="rId11"/>
    <p:sldId id="275" r:id="rId12"/>
    <p:sldId id="266" r:id="rId13"/>
    <p:sldId id="259" r:id="rId14"/>
    <p:sldId id="260" r:id="rId15"/>
    <p:sldId id="261" r:id="rId16"/>
    <p:sldId id="263" r:id="rId17"/>
    <p:sldId id="264" r:id="rId18"/>
    <p:sldId id="265" r:id="rId19"/>
    <p:sldId id="276" r:id="rId20"/>
    <p:sldId id="268" r:id="rId21"/>
    <p:sldId id="277" r:id="rId22"/>
    <p:sldId id="278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0397-E884-468B-AE3F-84DD4781681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6EFCC-F6BC-4D43-B554-FFE6B92BB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6EFCC-F6BC-4D43-B554-FFE6B92BB79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9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914400"/>
            <a:ext cx="7010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as_brancas_e_astrom_l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6629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410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4191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295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971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334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কার্যক্ষেত্র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267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2971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1447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সৃজিলা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19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1905000" cy="990600"/>
          </a:xfrm>
          <a:prstGeom prst="rect">
            <a:avLst/>
          </a:prstGeom>
        </p:spPr>
      </p:pic>
      <p:pic>
        <p:nvPicPr>
          <p:cNvPr id="21" name="Picture 20" descr="images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90800"/>
            <a:ext cx="2073275" cy="1219200"/>
          </a:xfrm>
          <a:prstGeom prst="rect">
            <a:avLst/>
          </a:prstGeom>
        </p:spPr>
      </p:pic>
      <p:pic>
        <p:nvPicPr>
          <p:cNvPr id="22" name="Picture 21" descr="images (1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962400"/>
            <a:ext cx="2133600" cy="1143000"/>
          </a:xfrm>
          <a:prstGeom prst="rect">
            <a:avLst/>
          </a:prstGeom>
        </p:spPr>
      </p:pic>
      <p:pic>
        <p:nvPicPr>
          <p:cNvPr id="23" name="Picture 22" descr="images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5181600"/>
            <a:ext cx="2171700" cy="122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রণ,বীণে,সৃজিলা,বিধি,নরে,সমর,প্রশস্ত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28800"/>
            <a:ext cx="3175000" cy="21209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029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বিষাদময়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228600"/>
            <a:ext cx="4038600" cy="433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152400"/>
            <a:ext cx="4335872" cy="441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জ্বলিয়া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কঁদিয়া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মরিতে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28600"/>
            <a:ext cx="4119477" cy="4004745"/>
          </a:xfrm>
          <a:prstGeom prst="rect">
            <a:avLst/>
          </a:prstGeom>
        </p:spPr>
      </p:pic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4495800" cy="4038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64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বীণে,বল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উচ্চঃস্বরে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না-,না-,না-,মানবের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4267200" cy="3697121"/>
          </a:xfrm>
          <a:prstGeom prst="rect">
            <a:avLst/>
          </a:prstGeom>
        </p:spPr>
      </p:pic>
      <p:pic>
        <p:nvPicPr>
          <p:cNvPr id="7" name="Picture 6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229100" cy="3657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কাঁদাতে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"/>
            <a:ext cx="408305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1"/>
            <a:ext cx="4419600" cy="4038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পড়িয়া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সমর-অংগন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47281ab02be6111da7e262230a450a2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86250" cy="3505200"/>
          </a:xfrm>
          <a:prstGeom prst="rect">
            <a:avLst/>
          </a:prstGeom>
        </p:spPr>
      </p:pic>
      <p:pic>
        <p:nvPicPr>
          <p:cNvPr id="4" name="Picture 3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2672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বীরবেশে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লভিবে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343400" cy="3657600"/>
          </a:xfrm>
          <a:prstGeom prst="rect">
            <a:avLst/>
          </a:prstGeom>
        </p:spPr>
      </p:pic>
      <p:pic>
        <p:nvPicPr>
          <p:cNvPr id="4" name="Picture 3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4140200" cy="3581400"/>
          </a:xfrm>
          <a:prstGeom prst="rect">
            <a:avLst/>
          </a:prstGeom>
        </p:spPr>
      </p:pic>
      <p:pic>
        <p:nvPicPr>
          <p:cNvPr id="5" name="Picture 4" descr="b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962400"/>
            <a:ext cx="37592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4196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লভিবে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মন্তব্যটি বিশ্লেষণ কর। </a:t>
            </a:r>
            <a:endParaRPr lang="en-US" sz="3200" dirty="0"/>
          </a:p>
        </p:txBody>
      </p:sp>
      <p:pic>
        <p:nvPicPr>
          <p:cNvPr id="4" name="Picture 3" descr="images (1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445000" cy="254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86100"/>
            <a:ext cx="4724400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287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29400" y="36195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3886200" y="4953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1828800" cy="5105400"/>
          </a:xfrm>
          <a:prstGeom prst="rect">
            <a:avLst/>
          </a:prstGeom>
        </p:spPr>
      </p:pic>
      <p:pic>
        <p:nvPicPr>
          <p:cNvPr id="9" name="Picture 8" descr="20190711_142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33066" y="1363134"/>
            <a:ext cx="1761067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5588248" y="10668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248" y="10668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রব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2209800" cy="2511136"/>
          </a:xfrm>
          <a:prstGeom prst="rect">
            <a:avLst/>
          </a:prstGeom>
        </p:spPr>
      </p:pic>
      <p:pic>
        <p:nvPicPr>
          <p:cNvPr id="7" name="Picture 6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133601"/>
            <a:ext cx="2260600" cy="25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1600200"/>
            <a:ext cx="608349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124200"/>
            <a:ext cx="418062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 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733800"/>
            <a:ext cx="593139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কবিতাটি কোন কাব্যগ্রন্থের অন্তর্গত 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1676400" y="4419600"/>
            <a:ext cx="501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0574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বিষাদময়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বুঘিয়েছেন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752600" y="5105400"/>
            <a:ext cx="5017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বুঘিয়েছেন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6482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দুঃখ,অভাব,অসুবিধাকে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।–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4692650" cy="26352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691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3000" y="1295400"/>
            <a:ext cx="6096000" cy="3657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2667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4572001" cy="4343400"/>
          </a:xfrm>
          <a:prstGeom prst="rect">
            <a:avLst/>
          </a:prstGeom>
        </p:spPr>
      </p:pic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9892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5" y="152400"/>
            <a:ext cx="3899116" cy="4343400"/>
          </a:xfrm>
          <a:prstGeom prst="rect">
            <a:avLst/>
          </a:prstGeom>
        </p:spPr>
      </p:pic>
      <p:pic>
        <p:nvPicPr>
          <p:cNvPr id="5" name="Picture 4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"/>
            <a:ext cx="47244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66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876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3962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3810000" y="1981200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1066800" cy="1066800"/>
          </a:xfrm>
          <a:prstGeom prst="rect">
            <a:avLst/>
          </a:prstGeom>
        </p:spPr>
      </p:pic>
      <p:pic>
        <p:nvPicPr>
          <p:cNvPr id="12" name="Picture 11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1066800" cy="1066800"/>
          </a:xfrm>
          <a:prstGeom prst="rect">
            <a:avLst/>
          </a:prstGeom>
        </p:spPr>
      </p:pic>
      <p:pic>
        <p:nvPicPr>
          <p:cNvPr id="13" name="Picture 12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1066800" cy="1066800"/>
          </a:xfrm>
          <a:prstGeom prst="rect">
            <a:avLst/>
          </a:prstGeom>
        </p:spPr>
      </p:pic>
      <p:pic>
        <p:nvPicPr>
          <p:cNvPr id="14" name="Picture 13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1066800" cy="1066800"/>
          </a:xfrm>
          <a:prstGeom prst="rect">
            <a:avLst/>
          </a:prstGeom>
        </p:spPr>
      </p:pic>
      <p:pic>
        <p:nvPicPr>
          <p:cNvPr id="15" name="Picture 14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0600"/>
            <a:ext cx="1066800" cy="1066800"/>
          </a:xfrm>
          <a:prstGeom prst="rect">
            <a:avLst/>
          </a:prstGeom>
        </p:spPr>
      </p:pic>
      <p:pic>
        <p:nvPicPr>
          <p:cNvPr id="16" name="Picture 15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0"/>
            <a:ext cx="1066800" cy="1066800"/>
          </a:xfrm>
          <a:prstGeom prst="rect">
            <a:avLst/>
          </a:prstGeom>
        </p:spPr>
      </p:pic>
      <p:pic>
        <p:nvPicPr>
          <p:cNvPr id="18" name="Picture 17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</p:spPr>
      </p:pic>
      <p:pic>
        <p:nvPicPr>
          <p:cNvPr id="19" name="Picture 18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0"/>
            <a:ext cx="1066800" cy="1066800"/>
          </a:xfrm>
          <a:prstGeom prst="rect">
            <a:avLst/>
          </a:prstGeom>
        </p:spPr>
      </p:pic>
      <p:pic>
        <p:nvPicPr>
          <p:cNvPr id="20" name="Picture 19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1066800" cy="1066800"/>
          </a:xfrm>
          <a:prstGeom prst="rect">
            <a:avLst/>
          </a:prstGeom>
        </p:spPr>
      </p:pic>
      <p:pic>
        <p:nvPicPr>
          <p:cNvPr id="21" name="Picture 20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4953000"/>
            <a:ext cx="1066800" cy="1066800"/>
          </a:xfrm>
          <a:prstGeom prst="rect">
            <a:avLst/>
          </a:prstGeom>
        </p:spPr>
      </p:pic>
      <p:pic>
        <p:nvPicPr>
          <p:cNvPr id="22" name="Picture 21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3962400"/>
            <a:ext cx="1066800" cy="1066800"/>
          </a:xfrm>
          <a:prstGeom prst="rect">
            <a:avLst/>
          </a:prstGeom>
        </p:spPr>
      </p:pic>
      <p:pic>
        <p:nvPicPr>
          <p:cNvPr id="23" name="Picture 22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2971800"/>
            <a:ext cx="1066800" cy="1066800"/>
          </a:xfrm>
          <a:prstGeom prst="rect">
            <a:avLst/>
          </a:prstGeom>
        </p:spPr>
      </p:pic>
      <p:pic>
        <p:nvPicPr>
          <p:cNvPr id="24" name="Picture 23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1981200"/>
            <a:ext cx="1066800" cy="1066800"/>
          </a:xfrm>
          <a:prstGeom prst="rect">
            <a:avLst/>
          </a:prstGeom>
        </p:spPr>
      </p:pic>
      <p:pic>
        <p:nvPicPr>
          <p:cNvPr id="25" name="Picture 24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990600"/>
            <a:ext cx="1066800" cy="1066800"/>
          </a:xfrm>
          <a:prstGeom prst="rect">
            <a:avLst/>
          </a:prstGeom>
        </p:spPr>
      </p:pic>
      <p:pic>
        <p:nvPicPr>
          <p:cNvPr id="26" name="Picture 25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6800" cy="1066800"/>
          </a:xfrm>
          <a:prstGeom prst="rect">
            <a:avLst/>
          </a:prstGeom>
        </p:spPr>
      </p:pic>
      <p:pic>
        <p:nvPicPr>
          <p:cNvPr id="27" name="Picture 26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791200"/>
            <a:ext cx="1066800" cy="1066800"/>
          </a:xfrm>
          <a:prstGeom prst="rect">
            <a:avLst/>
          </a:prstGeom>
        </p:spPr>
      </p:pic>
      <p:pic>
        <p:nvPicPr>
          <p:cNvPr id="28" name="Picture 27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791200"/>
            <a:ext cx="1066800" cy="1066800"/>
          </a:xfrm>
          <a:prstGeom prst="rect">
            <a:avLst/>
          </a:prstGeom>
        </p:spPr>
      </p:pic>
      <p:pic>
        <p:nvPicPr>
          <p:cNvPr id="29" name="Picture 28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791200"/>
            <a:ext cx="1066800" cy="1066800"/>
          </a:xfrm>
          <a:prstGeom prst="rect">
            <a:avLst/>
          </a:prstGeom>
        </p:spPr>
      </p:pic>
      <p:pic>
        <p:nvPicPr>
          <p:cNvPr id="30" name="Picture 29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791200"/>
            <a:ext cx="1066800" cy="1066800"/>
          </a:xfrm>
          <a:prstGeom prst="rect">
            <a:avLst/>
          </a:prstGeom>
        </p:spPr>
      </p:pic>
      <p:pic>
        <p:nvPicPr>
          <p:cNvPr id="31" name="Picture 30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5791200"/>
            <a:ext cx="1066800" cy="1066800"/>
          </a:xfrm>
          <a:prstGeom prst="rect">
            <a:avLst/>
          </a:prstGeom>
        </p:spPr>
      </p:pic>
      <p:pic>
        <p:nvPicPr>
          <p:cNvPr id="32" name="Picture 31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ect">
            <a:avLst/>
          </a:prstGeom>
        </p:spPr>
      </p:pic>
      <p:pic>
        <p:nvPicPr>
          <p:cNvPr id="33" name="Picture 32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0"/>
            <a:ext cx="1066800" cy="1066800"/>
          </a:xfrm>
          <a:prstGeom prst="rect">
            <a:avLst/>
          </a:prstGeom>
        </p:spPr>
      </p:pic>
      <p:pic>
        <p:nvPicPr>
          <p:cNvPr id="34" name="Picture 33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0"/>
            <a:ext cx="1066800" cy="1066800"/>
          </a:xfrm>
          <a:prstGeom prst="rect">
            <a:avLst/>
          </a:prstGeom>
        </p:spPr>
      </p:pic>
      <p:pic>
        <p:nvPicPr>
          <p:cNvPr id="35" name="Picture 34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0"/>
            <a:ext cx="1066800" cy="1066800"/>
          </a:xfrm>
          <a:prstGeom prst="rect">
            <a:avLst/>
          </a:prstGeom>
        </p:spPr>
      </p:pic>
      <p:pic>
        <p:nvPicPr>
          <p:cNvPr id="37" name="Picture 36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791200"/>
            <a:ext cx="1066800" cy="1066800"/>
          </a:xfrm>
          <a:prstGeom prst="rect">
            <a:avLst/>
          </a:prstGeom>
        </p:spPr>
      </p:pic>
      <p:pic>
        <p:nvPicPr>
          <p:cNvPr id="38" name="Picture 37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1066800" cy="1066800"/>
          </a:xfrm>
          <a:prstGeom prst="rect">
            <a:avLst/>
          </a:prstGeom>
        </p:spPr>
      </p:pic>
      <p:pic>
        <p:nvPicPr>
          <p:cNvPr id="39" name="Picture 38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791200"/>
            <a:ext cx="1066800" cy="1066800"/>
          </a:xfrm>
          <a:prstGeom prst="rect">
            <a:avLst/>
          </a:prstGeom>
        </p:spPr>
      </p:pic>
      <p:pic>
        <p:nvPicPr>
          <p:cNvPr id="40" name="Picture 39" descr="3584439gtpglo9u7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0"/>
            <a:ext cx="40386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505200"/>
            <a:ext cx="5105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800600"/>
            <a:ext cx="6705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38862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1066800"/>
            <a:ext cx="2743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১৮৬৪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খ্রিষ্ঠাব্দে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বাখরগঞ্জ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বাসন্ডা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638800" y="5410200"/>
            <a:ext cx="2743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১৯৩৩খ্রিষ্টাব্দে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কলকতায়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638800" y="2438400"/>
            <a:ext cx="2743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হচ্ছেঃ-নির্মাল্য,অশোক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সংগীত,দীপ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ধুপ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জীবনপথে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638800" y="3733800"/>
            <a:ext cx="2743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বিস্ববিদ্যালয়ের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4572000" y="12954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0" y="2590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8200" y="4114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48200" y="5638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57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124200" y="1676400"/>
            <a:ext cx="2854311" cy="317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419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বিষাদময়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343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বাদ্যযন্ত্র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819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দুঃখময়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উচ্চঃস্বরে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90800"/>
            <a:ext cx="2603500" cy="1187450"/>
          </a:xfrm>
          <a:prstGeom prst="rect">
            <a:avLst/>
          </a:prstGeom>
        </p:spPr>
      </p:pic>
      <p:pic>
        <p:nvPicPr>
          <p:cNvPr id="14" name="Picture 13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20574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4343400"/>
            <a:ext cx="2133600" cy="1040900"/>
          </a:xfrm>
          <a:prstGeom prst="rect">
            <a:avLst/>
          </a:prstGeom>
        </p:spPr>
      </p:pic>
      <p:pic>
        <p:nvPicPr>
          <p:cNvPr id="16" name="Picture 15" descr="images (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562600"/>
            <a:ext cx="20574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354</Words>
  <Application>Microsoft Office PowerPoint</Application>
  <PresentationFormat>On-screen Show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49</cp:revision>
  <dcterms:created xsi:type="dcterms:W3CDTF">2006-08-16T00:00:00Z</dcterms:created>
  <dcterms:modified xsi:type="dcterms:W3CDTF">2020-04-19T10:23:12Z</dcterms:modified>
</cp:coreProperties>
</file>