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8" r:id="rId2"/>
    <p:sldId id="273" r:id="rId3"/>
    <p:sldId id="274" r:id="rId4"/>
    <p:sldId id="296" r:id="rId5"/>
    <p:sldId id="257" r:id="rId6"/>
    <p:sldId id="277" r:id="rId7"/>
    <p:sldId id="278" r:id="rId8"/>
    <p:sldId id="279" r:id="rId9"/>
    <p:sldId id="262" r:id="rId10"/>
    <p:sldId id="266" r:id="rId11"/>
    <p:sldId id="298" r:id="rId12"/>
    <p:sldId id="299" r:id="rId13"/>
    <p:sldId id="300" r:id="rId14"/>
    <p:sldId id="267" r:id="rId15"/>
    <p:sldId id="268" r:id="rId16"/>
    <p:sldId id="269" r:id="rId17"/>
    <p:sldId id="301" r:id="rId18"/>
    <p:sldId id="302" r:id="rId19"/>
    <p:sldId id="271" r:id="rId20"/>
    <p:sldId id="28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B4A"/>
    <a:srgbClr val="33CC33"/>
    <a:srgbClr val="CC0099"/>
    <a:srgbClr val="660033"/>
    <a:srgbClr val="003300"/>
    <a:srgbClr val="FF3300"/>
    <a:srgbClr val="FFFF00"/>
    <a:srgbClr val="0033CC"/>
    <a:srgbClr val="E74194"/>
    <a:srgbClr val="58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84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7800" y="152400"/>
            <a:ext cx="11861800" cy="65151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84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8300" y="342900"/>
            <a:ext cx="11455400" cy="614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591800" y="612036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dwardian Script ITC" panose="030303020407070D0804" pitchFamily="66" charset="0"/>
              </a:rPr>
              <a:t>Dilara khanom</a:t>
            </a:r>
          </a:p>
        </p:txBody>
      </p:sp>
    </p:spTree>
    <p:extLst>
      <p:ext uri="{BB962C8B-B14F-4D97-AF65-F5344CB8AC3E}">
        <p14:creationId xmlns:p14="http://schemas.microsoft.com/office/powerpoint/2010/main" val="34130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" y="1160246"/>
            <a:ext cx="5795492" cy="4458197"/>
          </a:xfrm>
          <a:prstGeom prst="ellipse">
            <a:avLst/>
          </a:prstGeom>
          <a:ln w="190500" cap="rnd">
            <a:solidFill>
              <a:schemeClr val="tx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199290" y="1404944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E7B9-CA63-4FDA-8E66-7F37CD76B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1327089"/>
            <a:ext cx="5998738" cy="4804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1521" y="470452"/>
            <a:ext cx="395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F4F47-0E0E-4DC9-8765-1C1DFB1F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9" y="1327089"/>
            <a:ext cx="5071086" cy="48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27516" y="2433223"/>
            <a:ext cx="3326378" cy="2085139"/>
            <a:chOff x="4099749" y="2019299"/>
            <a:chExt cx="2798619" cy="25380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1" name="Oval 10"/>
            <p:cNvSpPr/>
            <p:nvPr/>
          </p:nvSpPr>
          <p:spPr>
            <a:xfrm>
              <a:off x="4099749" y="2019299"/>
              <a:ext cx="2798619" cy="253803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86340" y="2244986"/>
              <a:ext cx="2625436" cy="2135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5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0103" y="1271368"/>
            <a:ext cx="2091316" cy="1812110"/>
            <a:chOff x="1970576" y="1359571"/>
            <a:chExt cx="1770990" cy="1614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2" name="Oval 11"/>
            <p:cNvSpPr/>
            <p:nvPr/>
          </p:nvSpPr>
          <p:spPr>
            <a:xfrm>
              <a:off x="1970576" y="1359571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26746" y="1817314"/>
              <a:ext cx="1258647" cy="740173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নিদর্শন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3277" y="222260"/>
            <a:ext cx="2159019" cy="1659475"/>
            <a:chOff x="4502727" y="100444"/>
            <a:chExt cx="1770990" cy="1614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5" name="Oval 14"/>
            <p:cNvSpPr/>
            <p:nvPr/>
          </p:nvSpPr>
          <p:spPr>
            <a:xfrm>
              <a:off x="4502727" y="100444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70742" y="584305"/>
              <a:ext cx="1234957" cy="808253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বিস্মিত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83064" y="1460144"/>
            <a:ext cx="2193540" cy="1696243"/>
            <a:chOff x="7065818" y="1212272"/>
            <a:chExt cx="1770990" cy="1614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6" name="Oval 15"/>
            <p:cNvSpPr/>
            <p:nvPr/>
          </p:nvSpPr>
          <p:spPr>
            <a:xfrm>
              <a:off x="7065818" y="1212272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61456" y="1703265"/>
              <a:ext cx="780667" cy="790733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95487" y="4046821"/>
            <a:ext cx="2021988" cy="1864722"/>
            <a:chOff x="7636245" y="3640281"/>
            <a:chExt cx="1770990" cy="1614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7" name="Oval 16"/>
            <p:cNvSpPr/>
            <p:nvPr/>
          </p:nvSpPr>
          <p:spPr>
            <a:xfrm>
              <a:off x="7636245" y="3640281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79578" y="4093365"/>
              <a:ext cx="1484326" cy="719289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8530" y="5069850"/>
            <a:ext cx="2254947" cy="1601541"/>
            <a:chOff x="4946072" y="4834143"/>
            <a:chExt cx="1770990" cy="1614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8" name="Oval 17"/>
            <p:cNvSpPr/>
            <p:nvPr/>
          </p:nvSpPr>
          <p:spPr>
            <a:xfrm>
              <a:off x="4946072" y="4834143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0030" y="5287227"/>
              <a:ext cx="1247888" cy="83749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ৃ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ঙ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as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endPara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9112" y="3885520"/>
            <a:ext cx="2124509" cy="1864722"/>
            <a:chOff x="1886821" y="3656506"/>
            <a:chExt cx="1771222" cy="1614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50000"/>
                </a:schemeClr>
              </a:gs>
            </a:gsLst>
            <a:lin ang="5400000" scaled="1"/>
          </a:gradFill>
        </p:grpSpPr>
        <p:sp>
          <p:nvSpPr>
            <p:cNvPr id="13" name="Oval 12"/>
            <p:cNvSpPr/>
            <p:nvPr/>
          </p:nvSpPr>
          <p:spPr>
            <a:xfrm>
              <a:off x="1887053" y="3656506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6821" y="4100372"/>
              <a:ext cx="1725609" cy="71928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শাসনকর্তা</a:t>
              </a:r>
            </a:p>
          </p:txBody>
        </p:sp>
      </p:grpSp>
      <p:sp>
        <p:nvSpPr>
          <p:cNvPr id="29" name="Down Arrow 28"/>
          <p:cNvSpPr/>
          <p:nvPr/>
        </p:nvSpPr>
        <p:spPr>
          <a:xfrm>
            <a:off x="5923687" y="4518362"/>
            <a:ext cx="484632" cy="44244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933279" y="1916196"/>
            <a:ext cx="484632" cy="44244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7828484">
            <a:off x="4260499" y="2583185"/>
            <a:ext cx="484632" cy="40521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2987231">
            <a:off x="4260498" y="3832938"/>
            <a:ext cx="484632" cy="44244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4169446">
            <a:off x="7615618" y="2723938"/>
            <a:ext cx="484632" cy="44244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848353">
            <a:off x="7465537" y="3969183"/>
            <a:ext cx="484632" cy="44244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437" y="4452485"/>
            <a:ext cx="661896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গুলিস্থান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616" y="2099909"/>
            <a:ext cx="59988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7715" y="420039"/>
            <a:ext cx="610040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616" y="3276197"/>
            <a:ext cx="59988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43732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219200" y="5168102"/>
            <a:ext cx="1192696" cy="1174444"/>
          </a:xfrm>
          <a:prstGeom prst="star24">
            <a:avLst>
              <a:gd name="adj" fmla="val 4167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24 Points 10">
            <a:extLst>
              <a:ext uri="{FF2B5EF4-FFF2-40B4-BE49-F238E27FC236}">
                <a16:creationId xmlns:a16="http://schemas.microsoft.com/office/drawing/2014/main" id="{D5A8FC48-8E3D-4B7E-9A42-143EAD25D406}"/>
              </a:ext>
            </a:extLst>
          </p:cNvPr>
          <p:cNvSpPr/>
          <p:nvPr/>
        </p:nvSpPr>
        <p:spPr>
          <a:xfrm>
            <a:off x="544093" y="4452239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24 Points 11">
            <a:extLst>
              <a:ext uri="{FF2B5EF4-FFF2-40B4-BE49-F238E27FC236}">
                <a16:creationId xmlns:a16="http://schemas.microsoft.com/office/drawing/2014/main" id="{AC94643A-9C7E-446B-95F0-7562EA8823C2}"/>
              </a:ext>
            </a:extLst>
          </p:cNvPr>
          <p:cNvSpPr/>
          <p:nvPr/>
        </p:nvSpPr>
        <p:spPr>
          <a:xfrm>
            <a:off x="1538760" y="4149180"/>
            <a:ext cx="1192696" cy="1174444"/>
          </a:xfrm>
          <a:prstGeom prst="star24">
            <a:avLst>
              <a:gd name="adj" fmla="val 4167"/>
            </a:avLst>
          </a:prstGeom>
          <a:solidFill>
            <a:srgbClr val="FD6B4A"/>
          </a:solidFill>
          <a:ln>
            <a:solidFill>
              <a:srgbClr val="FD6B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2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84432" y="405696"/>
            <a:ext cx="5689378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4433" y="163469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463180" y="1841724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1671" y="1634695"/>
            <a:ext cx="398708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 সংক্রান্ত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84433" y="2665065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559470" y="2943838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0265" y="2658700"/>
            <a:ext cx="190789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দৃষ্টান্ত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84432" y="3740175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শাসনকর্তা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584704" y="3979906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23397" y="3775620"/>
            <a:ext cx="254268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শাসক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4432" y="4828353"/>
            <a:ext cx="22360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বিস্মিত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559470" y="4972998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135" y="4683038"/>
            <a:ext cx="23102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অবাক হওয়া</a:t>
            </a:r>
          </a:p>
        </p:txBody>
      </p:sp>
    </p:spTree>
    <p:extLst>
      <p:ext uri="{BB962C8B-B14F-4D97-AF65-F5344CB8AC3E}">
        <p14:creationId xmlns:p14="http://schemas.microsoft.com/office/powerpoint/2010/main" val="15616682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08" y="1770448"/>
            <a:ext cx="8123583" cy="4532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412278" y="323898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128" y="738277"/>
            <a:ext cx="1078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৭৮ নং পৃষ্টা বের করে দলে পড়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2" y="1792140"/>
            <a:ext cx="8547653" cy="4195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52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1" y="361460"/>
            <a:ext cx="257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506" y="4230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 একাকি পড়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341428"/>
            <a:ext cx="10296939" cy="4966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50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94E2A-7537-448C-AA07-2BDDAC0F20D3}"/>
              </a:ext>
            </a:extLst>
          </p:cNvPr>
          <p:cNvSpPr/>
          <p:nvPr/>
        </p:nvSpPr>
        <p:spPr>
          <a:xfrm>
            <a:off x="387876" y="3732580"/>
            <a:ext cx="4846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20595-74B2-4EA7-BE8F-49CD0F953CE2}"/>
              </a:ext>
            </a:extLst>
          </p:cNvPr>
          <p:cNvSpPr/>
          <p:nvPr/>
        </p:nvSpPr>
        <p:spPr>
          <a:xfrm>
            <a:off x="-85158" y="1626554"/>
            <a:ext cx="503498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CA9AB5-7A79-47D7-AA1A-69EF6AE92724}"/>
              </a:ext>
            </a:extLst>
          </p:cNvPr>
          <p:cNvSpPr/>
          <p:nvPr/>
        </p:nvSpPr>
        <p:spPr>
          <a:xfrm>
            <a:off x="103097" y="2679567"/>
            <a:ext cx="4846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ত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bn-BD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424069" y="492840"/>
            <a:ext cx="2941983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0931D-01D8-4D6B-9FEE-54DC769EEEC0}"/>
              </a:ext>
            </a:extLst>
          </p:cNvPr>
          <p:cNvSpPr/>
          <p:nvPr/>
        </p:nvSpPr>
        <p:spPr>
          <a:xfrm>
            <a:off x="2026878" y="1657115"/>
            <a:ext cx="2412600" cy="324034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380F0-56A3-4CB8-A1E5-082EF6CE4E9D}"/>
              </a:ext>
            </a:extLst>
          </p:cNvPr>
          <p:cNvSpPr txBox="1"/>
          <p:nvPr/>
        </p:nvSpPr>
        <p:spPr>
          <a:xfrm>
            <a:off x="3697357" y="528652"/>
            <a:ext cx="709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006142" y="2022545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</a:p>
        </p:txBody>
      </p:sp>
      <p:sp>
        <p:nvSpPr>
          <p:cNvPr id="9" name="Right Arrow 22">
            <a:extLst>
              <a:ext uri="{FF2B5EF4-FFF2-40B4-BE49-F238E27FC236}">
                <a16:creationId xmlns:a16="http://schemas.microsoft.com/office/drawing/2014/main" id="{18B5F4BC-66FF-4B6C-8A99-FD223C7F8925}"/>
              </a:ext>
            </a:extLst>
          </p:cNvPr>
          <p:cNvSpPr/>
          <p:nvPr/>
        </p:nvSpPr>
        <p:spPr>
          <a:xfrm>
            <a:off x="7491582" y="2210758"/>
            <a:ext cx="578992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A92AA9-0976-48E3-B902-309DEEE199CC}"/>
              </a:ext>
            </a:extLst>
          </p:cNvPr>
          <p:cNvSpPr/>
          <p:nvPr/>
        </p:nvSpPr>
        <p:spPr>
          <a:xfrm>
            <a:off x="7665331" y="2077908"/>
            <a:ext cx="398708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 সংক্রান্ত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6F96A1-FB47-4231-86CF-7FA3E063C850}"/>
              </a:ext>
            </a:extLst>
          </p:cNvPr>
          <p:cNvSpPr/>
          <p:nvPr/>
        </p:nvSpPr>
        <p:spPr>
          <a:xfrm>
            <a:off x="5006142" y="3052913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C4BD6-4815-40D3-973B-06BF499C9097}"/>
              </a:ext>
            </a:extLst>
          </p:cNvPr>
          <p:cNvSpPr/>
          <p:nvPr/>
        </p:nvSpPr>
        <p:spPr>
          <a:xfrm>
            <a:off x="8091158" y="3044278"/>
            <a:ext cx="190789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দৃষ্টান্ত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B1870A-56EB-4D22-A6B9-DE229F951B94}"/>
              </a:ext>
            </a:extLst>
          </p:cNvPr>
          <p:cNvSpPr/>
          <p:nvPr/>
        </p:nvSpPr>
        <p:spPr>
          <a:xfrm>
            <a:off x="5006141" y="4128023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শাসনকর্তা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7BAE9-A63A-4598-AC21-A37981FD675D}"/>
              </a:ext>
            </a:extLst>
          </p:cNvPr>
          <p:cNvSpPr/>
          <p:nvPr/>
        </p:nvSpPr>
        <p:spPr>
          <a:xfrm>
            <a:off x="8047592" y="4128023"/>
            <a:ext cx="254268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শাসক</a:t>
            </a:r>
          </a:p>
        </p:txBody>
      </p:sp>
      <p:sp>
        <p:nvSpPr>
          <p:cNvPr id="17" name="Right Arrow 22">
            <a:extLst>
              <a:ext uri="{FF2B5EF4-FFF2-40B4-BE49-F238E27FC236}">
                <a16:creationId xmlns:a16="http://schemas.microsoft.com/office/drawing/2014/main" id="{EE6987F8-6D1B-49A5-A877-7B970AEDE07D}"/>
              </a:ext>
            </a:extLst>
          </p:cNvPr>
          <p:cNvSpPr/>
          <p:nvPr/>
        </p:nvSpPr>
        <p:spPr>
          <a:xfrm>
            <a:off x="7468600" y="3239559"/>
            <a:ext cx="578992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22">
            <a:extLst>
              <a:ext uri="{FF2B5EF4-FFF2-40B4-BE49-F238E27FC236}">
                <a16:creationId xmlns:a16="http://schemas.microsoft.com/office/drawing/2014/main" id="{0319C4C9-89F9-4CE5-A338-65F62858976F}"/>
              </a:ext>
            </a:extLst>
          </p:cNvPr>
          <p:cNvSpPr/>
          <p:nvPr/>
        </p:nvSpPr>
        <p:spPr>
          <a:xfrm>
            <a:off x="7375835" y="4335050"/>
            <a:ext cx="578992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9762C-4A64-4A08-A52C-3A80937DD66F}"/>
              </a:ext>
            </a:extLst>
          </p:cNvPr>
          <p:cNvSpPr/>
          <p:nvPr/>
        </p:nvSpPr>
        <p:spPr>
          <a:xfrm>
            <a:off x="8081429" y="1727783"/>
            <a:ext cx="3243026" cy="324034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8466FC-C952-431F-A401-C9E1D0705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74"/>
          <a:stretch/>
        </p:blipFill>
        <p:spPr>
          <a:xfrm>
            <a:off x="512722" y="1119390"/>
            <a:ext cx="11166555" cy="46192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9EC17F-BAA9-47B4-9797-6B95B9CA3489}"/>
              </a:ext>
            </a:extLst>
          </p:cNvPr>
          <p:cNvSpPr/>
          <p:nvPr/>
        </p:nvSpPr>
        <p:spPr>
          <a:xfrm>
            <a:off x="4492487" y="2409473"/>
            <a:ext cx="8203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5591293" y="1379711"/>
            <a:ext cx="3869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F8EF3-B45D-457A-BD69-5FCDECFB5DEA}"/>
              </a:ext>
            </a:extLst>
          </p:cNvPr>
          <p:cNvSpPr/>
          <p:nvPr/>
        </p:nvSpPr>
        <p:spPr>
          <a:xfrm>
            <a:off x="4077161" y="3470013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 কোথায় অবস্থিত?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3250894" y="4604311"/>
            <a:ext cx="8428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থেকে সোনারগাঁও এর দূরত্ব কত কিলোমিটার?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3697357" y="1563757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872339" y="249670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2183225" y="3664227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0D1BF-4D24-4A7C-8414-D97414A71CDD}"/>
              </a:ext>
            </a:extLst>
          </p:cNvPr>
          <p:cNvSpPr txBox="1"/>
          <p:nvPr/>
        </p:nvSpPr>
        <p:spPr>
          <a:xfrm>
            <a:off x="1532375" y="460431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4B989C-F6C0-4033-9666-C18B76507565}"/>
              </a:ext>
            </a:extLst>
          </p:cNvPr>
          <p:cNvSpPr txBox="1"/>
          <p:nvPr/>
        </p:nvSpPr>
        <p:spPr>
          <a:xfrm>
            <a:off x="748843" y="349949"/>
            <a:ext cx="161652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693" y="751344"/>
            <a:ext cx="4373090" cy="1107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5738192" y="3088914"/>
            <a:ext cx="571168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2050" name="Picture 2" descr="House with garden Icon | Noto Emoji Travel &amp; Places Iconset | Google">
            <a:extLst>
              <a:ext uri="{FF2B5EF4-FFF2-40B4-BE49-F238E27FC236}">
                <a16:creationId xmlns:a16="http://schemas.microsoft.com/office/drawing/2014/main" id="{1CBC8F4A-8B69-4624-8C2F-5CAE3EFF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6" y="1276247"/>
            <a:ext cx="5390322" cy="53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B52E21-11C3-4E84-9BC4-D074B8F2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9"/>
          <a:stretch/>
        </p:blipFill>
        <p:spPr>
          <a:xfrm>
            <a:off x="716641" y="1453954"/>
            <a:ext cx="3997598" cy="4220307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70E60-1A38-4930-B509-4E1ABB95DF36}"/>
              </a:ext>
            </a:extLst>
          </p:cNvPr>
          <p:cNvSpPr txBox="1"/>
          <p:nvPr/>
        </p:nvSpPr>
        <p:spPr>
          <a:xfrm>
            <a:off x="5416063" y="1825169"/>
            <a:ext cx="6059296" cy="347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দিলারা খানম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জামিরা আদর্শ সরকারী 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ফুলতলা, খুলনা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63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4243062" y="3946102"/>
            <a:ext cx="5841843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জাদুঘরের সৌন্দর্য দেখে সবাই বিস্মিত হয়ে গেলো।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623443" y="2139991"/>
            <a:ext cx="1975755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বিস্মিত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5148340" y="2192640"/>
            <a:ext cx="2777517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অবাক হওয়া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2831821" y="2265568"/>
            <a:ext cx="1607657" cy="64633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6294783" y="3105834"/>
            <a:ext cx="484632" cy="646331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2922104" y="627845"/>
            <a:ext cx="610262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9C5F95BF-DFBA-4391-BF1D-FFCF43791047}"/>
              </a:ext>
            </a:extLst>
          </p:cNvPr>
          <p:cNvSpPr/>
          <p:nvPr/>
        </p:nvSpPr>
        <p:spPr>
          <a:xfrm>
            <a:off x="623443" y="4187163"/>
            <a:ext cx="1425453" cy="1318826"/>
          </a:xfrm>
          <a:prstGeom prst="sun">
            <a:avLst>
              <a:gd name="adj" fmla="val 243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2C525DDA-ECC4-4E0A-8362-968DCE3F76B2}"/>
              </a:ext>
            </a:extLst>
          </p:cNvPr>
          <p:cNvSpPr/>
          <p:nvPr/>
        </p:nvSpPr>
        <p:spPr>
          <a:xfrm>
            <a:off x="324172" y="5197199"/>
            <a:ext cx="1425453" cy="1318826"/>
          </a:xfrm>
          <a:prstGeom prst="sun">
            <a:avLst>
              <a:gd name="adj" fmla="val 24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3EC9FB16-30F4-4B0D-9770-00785A103F0D}"/>
              </a:ext>
            </a:extLst>
          </p:cNvPr>
          <p:cNvSpPr/>
          <p:nvPr/>
        </p:nvSpPr>
        <p:spPr>
          <a:xfrm>
            <a:off x="1520855" y="5197199"/>
            <a:ext cx="1172479" cy="996260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53C3EFD-8D2B-4664-A319-E7C26705A38A}"/>
              </a:ext>
            </a:extLst>
          </p:cNvPr>
          <p:cNvSpPr/>
          <p:nvPr/>
        </p:nvSpPr>
        <p:spPr>
          <a:xfrm>
            <a:off x="10611039" y="178761"/>
            <a:ext cx="1425453" cy="1318826"/>
          </a:xfrm>
          <a:prstGeom prst="sun">
            <a:avLst>
              <a:gd name="adj" fmla="val 24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960921A6-B4DA-46B0-ADEF-6CBE6551AFB2}"/>
              </a:ext>
            </a:extLst>
          </p:cNvPr>
          <p:cNvSpPr/>
          <p:nvPr/>
        </p:nvSpPr>
        <p:spPr>
          <a:xfrm>
            <a:off x="9654078" y="827323"/>
            <a:ext cx="1425453" cy="1318826"/>
          </a:xfrm>
          <a:prstGeom prst="sun">
            <a:avLst>
              <a:gd name="adj" fmla="val 243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7AFB69EC-04E2-435C-AF5B-EDE6CCC2AF64}"/>
              </a:ext>
            </a:extLst>
          </p:cNvPr>
          <p:cNvSpPr/>
          <p:nvPr/>
        </p:nvSpPr>
        <p:spPr>
          <a:xfrm>
            <a:off x="10864013" y="1323738"/>
            <a:ext cx="1172479" cy="996260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8086" y="2288122"/>
            <a:ext cx="4496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96ABAA-49DC-47FF-BB39-69CAB69A024E}"/>
              </a:ext>
            </a:extLst>
          </p:cNvPr>
          <p:cNvSpPr/>
          <p:nvPr/>
        </p:nvSpPr>
        <p:spPr>
          <a:xfrm>
            <a:off x="590843" y="1322363"/>
            <a:ext cx="6077243" cy="47408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7116" y="1751617"/>
            <a:ext cx="5796643" cy="335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ctr"/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ঘুরে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সোনারগাঁও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93" y="1152939"/>
            <a:ext cx="5113511" cy="494306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prst="convex"/>
          </a:sp3d>
        </p:spPr>
      </p:pic>
    </p:spTree>
    <p:extLst>
      <p:ext uri="{BB962C8B-B14F-4D97-AF65-F5344CB8AC3E}">
        <p14:creationId xmlns:p14="http://schemas.microsoft.com/office/powerpoint/2010/main" val="3443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738" y="1864714"/>
            <a:ext cx="11043879" cy="3785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পারবে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শুদ্ধভাবে</a:t>
            </a:r>
          </a:p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বলতে পারবে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 পাঠ্যপুস্তকের পাঠ শ্রবণযোগ্য স্পষ্ট স্বরে ও প্রমিত</a:t>
            </a:r>
          </a:p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উচ্চারণে সাবলীলভাবে পড়তে পারবে।</a:t>
            </a:r>
          </a:p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২.৩.6 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প্রশ্নের উত্তর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লিখতে পারবে।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3509" y="659381"/>
            <a:ext cx="3192306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all" spc="0" normalizeH="0" baseline="0" noProof="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600" b="1" i="0" u="none" strike="noStrike" kern="0" cap="all" spc="0" normalizeH="0" baseline="0" noProof="0" dirty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8" y="1490440"/>
            <a:ext cx="5349618" cy="3877120"/>
          </a:xfrm>
          <a:prstGeom prst="round2DiagRect">
            <a:avLst>
              <a:gd name="adj1" fmla="val 602"/>
              <a:gd name="adj2" fmla="val 29053"/>
            </a:avLst>
          </a:prstGeom>
          <a:ln w="571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0365" y="560725"/>
            <a:ext cx="401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14179"/>
          <a:stretch/>
        </p:blipFill>
        <p:spPr>
          <a:xfrm>
            <a:off x="640364" y="1490440"/>
            <a:ext cx="5217096" cy="3877120"/>
          </a:xfrm>
          <a:prstGeom prst="round2DiagRect">
            <a:avLst>
              <a:gd name="adj1" fmla="val 20769"/>
              <a:gd name="adj2" fmla="val 0"/>
            </a:avLst>
          </a:prstGeom>
          <a:ln w="571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0B564-F362-4064-97D7-8B65BD8115C7}"/>
              </a:ext>
            </a:extLst>
          </p:cNvPr>
          <p:cNvSpPr txBox="1"/>
          <p:nvPr/>
        </p:nvSpPr>
        <p:spPr>
          <a:xfrm>
            <a:off x="3352801" y="5620599"/>
            <a:ext cx="481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EDA40-9F23-4352-A99B-E8425AC02A86}"/>
              </a:ext>
            </a:extLst>
          </p:cNvPr>
          <p:cNvSpPr txBox="1"/>
          <p:nvPr/>
        </p:nvSpPr>
        <p:spPr>
          <a:xfrm>
            <a:off x="2186610" y="5693193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73" y="3404981"/>
            <a:ext cx="4380107" cy="31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Butterflies Slow Motion Stickers for Android &amp; iOS | Gfycat">
            <a:extLst>
              <a:ext uri="{FF2B5EF4-FFF2-40B4-BE49-F238E27FC236}">
                <a16:creationId xmlns:a16="http://schemas.microsoft.com/office/drawing/2014/main" id="{DCBE016C-0228-4C2E-A859-E9E593306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8" y="1276908"/>
            <a:ext cx="4790634" cy="28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E7D4B-5984-4772-A30A-C0B19A86E3B5}"/>
              </a:ext>
            </a:extLst>
          </p:cNvPr>
          <p:cNvSpPr txBox="1"/>
          <p:nvPr/>
        </p:nvSpPr>
        <p:spPr>
          <a:xfrm>
            <a:off x="2518384" y="1432945"/>
            <a:ext cx="647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0CD29-8AF2-491E-AB51-8973F05A4255}"/>
              </a:ext>
            </a:extLst>
          </p:cNvPr>
          <p:cNvSpPr txBox="1"/>
          <p:nvPr/>
        </p:nvSpPr>
        <p:spPr>
          <a:xfrm>
            <a:off x="2995463" y="3121498"/>
            <a:ext cx="665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 আসি সোনারগাঁও</a:t>
            </a:r>
            <a:endParaRPr lang="en-US" sz="7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3EA67-6F93-4497-AF31-6086A0FB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9" y="355892"/>
            <a:ext cx="11489309" cy="61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7FEBE3-DAD2-4A41-88A5-8A623DE6F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75"/>
          <a:stretch/>
        </p:blipFill>
        <p:spPr>
          <a:xfrm>
            <a:off x="238538" y="310625"/>
            <a:ext cx="3097371" cy="6236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1BE9E1-D845-448F-93D0-A3777A1986CF}"/>
              </a:ext>
            </a:extLst>
          </p:cNvPr>
          <p:cNvSpPr txBox="1"/>
          <p:nvPr/>
        </p:nvSpPr>
        <p:spPr>
          <a:xfrm>
            <a:off x="487737" y="2332168"/>
            <a:ext cx="222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1C470-398C-4A50-9326-F71AABF34DB7}"/>
              </a:ext>
            </a:extLst>
          </p:cNvPr>
          <p:cNvSpPr txBox="1"/>
          <p:nvPr/>
        </p:nvSpPr>
        <p:spPr>
          <a:xfrm>
            <a:off x="305755" y="2701500"/>
            <a:ext cx="2531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87FCD3-41B5-4314-B566-F76D018D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29" y="744976"/>
            <a:ext cx="7735589" cy="5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4C748C-7139-40AE-AF9E-09DD7631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59" y="851341"/>
            <a:ext cx="7531636" cy="4754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1911E-38A3-4739-A354-F4F1309FE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75"/>
          <a:stretch/>
        </p:blipFill>
        <p:spPr>
          <a:xfrm>
            <a:off x="238538" y="310625"/>
            <a:ext cx="3097371" cy="623674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F2903F-4724-460A-BA12-EAE6ADE955E0}"/>
              </a:ext>
            </a:extLst>
          </p:cNvPr>
          <p:cNvSpPr txBox="1"/>
          <p:nvPr/>
        </p:nvSpPr>
        <p:spPr>
          <a:xfrm>
            <a:off x="563978" y="2274837"/>
            <a:ext cx="2027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CACAE-0583-4E97-B39F-D7A4DA23298A}"/>
              </a:ext>
            </a:extLst>
          </p:cNvPr>
          <p:cNvSpPr txBox="1"/>
          <p:nvPr/>
        </p:nvSpPr>
        <p:spPr>
          <a:xfrm>
            <a:off x="483323" y="2274837"/>
            <a:ext cx="2027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BF4C3-833B-42D6-87FC-AC644A15B8A2}"/>
              </a:ext>
            </a:extLst>
          </p:cNvPr>
          <p:cNvSpPr txBox="1"/>
          <p:nvPr/>
        </p:nvSpPr>
        <p:spPr>
          <a:xfrm>
            <a:off x="26122" y="2143224"/>
            <a:ext cx="2941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41E63-76CC-4DC0-98F2-3923BE2396BF}"/>
              </a:ext>
            </a:extLst>
          </p:cNvPr>
          <p:cNvSpPr txBox="1"/>
          <p:nvPr/>
        </p:nvSpPr>
        <p:spPr>
          <a:xfrm>
            <a:off x="365982" y="2102782"/>
            <a:ext cx="2027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1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4" y="580415"/>
            <a:ext cx="4212773" cy="2522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31" y="580415"/>
            <a:ext cx="3707296" cy="2522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4" y="3755194"/>
            <a:ext cx="4212773" cy="208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31" y="3755194"/>
            <a:ext cx="3707296" cy="208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64096" y="3170419"/>
            <a:ext cx="424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গুলিস্থান থেকে যাত্রাবাড়ীর রাস্তা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2111" y="3040948"/>
            <a:ext cx="207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কাচপুর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ব্রিজ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6767" y="5849352"/>
            <a:ext cx="172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3707" y="5836131"/>
            <a:ext cx="274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 জাদুঘর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FEBE3-DAD2-4A41-88A5-8A623DE6F1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875"/>
          <a:stretch/>
        </p:blipFill>
        <p:spPr>
          <a:xfrm>
            <a:off x="238538" y="310625"/>
            <a:ext cx="3097371" cy="6236749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1BE9E1-D845-448F-93D0-A3777A1986CF}"/>
              </a:ext>
            </a:extLst>
          </p:cNvPr>
          <p:cNvSpPr txBox="1"/>
          <p:nvPr/>
        </p:nvSpPr>
        <p:spPr>
          <a:xfrm>
            <a:off x="521406" y="1948644"/>
            <a:ext cx="222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7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585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Edwardian Script ITC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Dilruba khatun</cp:lastModifiedBy>
  <cp:revision>69</cp:revision>
  <dcterms:created xsi:type="dcterms:W3CDTF">2019-09-24T14:04:07Z</dcterms:created>
  <dcterms:modified xsi:type="dcterms:W3CDTF">2020-04-18T13:18:47Z</dcterms:modified>
</cp:coreProperties>
</file>