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9" r:id="rId14"/>
    <p:sldId id="273" r:id="rId15"/>
    <p:sldId id="268" r:id="rId16"/>
    <p:sldId id="270" r:id="rId17"/>
    <p:sldId id="274" r:id="rId18"/>
    <p:sldId id="271" r:id="rId19"/>
    <p:sldId id="272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C83"/>
    <a:srgbClr val="DA32CE"/>
    <a:srgbClr val="DFD9FB"/>
    <a:srgbClr val="FF0066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EF5B-0CAD-4DC2-95B4-CF7735347A1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alyanbratabiswas1979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533703">
            <a:off x="611060" y="228650"/>
            <a:ext cx="249489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 পাঠে সবাইকে 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473612">
            <a:off x="3794363" y="2049890"/>
            <a:ext cx="506457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 </a:t>
            </a:r>
            <a:endParaRPr lang="en-US" sz="12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8600"/>
            <a:ext cx="8305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নিচের ছবিতে কী কী দেখতে পাচ্ছ?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09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3124200" cy="3124200"/>
          </a:xfrm>
          <a:prstGeom prst="rect">
            <a:avLst/>
          </a:prstGeom>
        </p:spPr>
      </p:pic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19200"/>
            <a:ext cx="2971799" cy="3124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" y="5562600"/>
            <a:ext cx="83058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দুইটি সাদা রঙের ফুলের ছবি দেখতে পাচ্ছি।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3048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কাশফুল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4495800"/>
            <a:ext cx="2895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টগর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2057400"/>
            <a:ext cx="1752600" cy="220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কাশফুল, টগর সাদা রঙের হয়।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838200"/>
            <a:ext cx="53340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নিচের ছকে কোনটি কী রঙের ফুল তা ছকে লিখি ।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152400"/>
            <a:ext cx="3733800" cy="6377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দলীয় কাজ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download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"/>
            <a:ext cx="2495550" cy="182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200" y="4495800"/>
            <a:ext cx="34290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হাসনাহেনা,কাশফুল, গন্ধরাজ, কামিনী, দোলনচাঁপা ,টগর 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1" y="3886200"/>
            <a:ext cx="1447799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গোলাপী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572000"/>
            <a:ext cx="1462314" cy="2057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নেই।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6200" y="4495800"/>
            <a:ext cx="16764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কৃষ্ণচূড়া, শিমুল,</a:t>
            </a:r>
          </a:p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পলাশ।  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10400" y="4495800"/>
            <a:ext cx="15240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নেই।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0400" y="3810000"/>
            <a:ext cx="1524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হলুদ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0" y="3886200"/>
            <a:ext cx="1752600" cy="653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লাল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3886200"/>
            <a:ext cx="3429000" cy="653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সাদা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438400"/>
            <a:ext cx="80772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কৃষ্ণচূড়া, হাসনাহেনা, শিমুল, কাশফুল, পলাশ, গন্ধরাজ,কামিনী, দোলনচাঁপা ,টগর।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20125621">
            <a:off x="650598" y="578477"/>
            <a:ext cx="3658914" cy="2425753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images (6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3673">
            <a:off x="5715000" y="609600"/>
            <a:ext cx="2228850" cy="20478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3733800"/>
            <a:ext cx="83820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উত্তরঃ আমি অনেক ফুলের ছবি ও নাম দেখেছি । তিনটি ফুলের নাম হলোঃ গোলাপ,বেলি,শিমুল।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5715000"/>
            <a:ext cx="586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ঊত্তরঃ  বেলি,টগর, গন্ধরাজ।  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4876800"/>
            <a:ext cx="586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প্রশ্নঃ তিনটি সাদা ফুলের নাম বল।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2590800"/>
            <a:ext cx="5791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প্রশ্নঃ তুমি কী কী ফুল দেখেছ? তিনটি ফুলের নাম বল।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533400" y="457200"/>
            <a:ext cx="4343400" cy="36576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পাঠ্যবই সংযোজন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images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336">
            <a:off x="4171116" y="1336512"/>
            <a:ext cx="4610587" cy="26937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" y="4191000"/>
            <a:ext cx="6172200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এবার পাঠ্যবইয়ের ২৮ নং পৃষ্ঠা  বের কর এবং মনোযোগ দিয়ে আমার সাথে সরবে পড়।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57200"/>
            <a:ext cx="85344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কঠিন শব্দগুলো চিহ্নিত করে প্রমিত উচ্চারণে পড়ি।  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2743200"/>
            <a:ext cx="6553200" cy="3352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সুন্দর, রজনীগন্ধা, কৃষ্ণচূড়া, মিষ্টি, সুগন্ধ, রঙ, গন্ধরাজ।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228601"/>
            <a:ext cx="8229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এবার পাঠ্যাংশ থেকে যুক্তবর্ণ শব্দগুলো জেনে নেই এবং যুক্তব্যঞ্জন ভেঙ্গে শব্দ তৈরি করি।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1000" y="1524000"/>
            <a:ext cx="1828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প্রদত্ত শব্দ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590800" y="1524000"/>
            <a:ext cx="1828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যুক্তবর্ণ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00600" y="59436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ষ + ট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800600" y="49530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ষ + ঞ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86600" y="58674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কষ্ট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86600" y="48768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উষ্ণ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0600" y="38100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ন+ ধ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86600" y="38100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মুগ্ধ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800600" y="26670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 + দ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076050" y="262597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মন্দ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24400" y="1524000"/>
            <a:ext cx="1828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ভেঙে লিখন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010400" y="1524000"/>
            <a:ext cx="1828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গঠিত শব্দ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81000" y="60198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মিষ্টি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14600" y="27432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ন্দ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514600" y="38862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ন্ধ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514600" y="49530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ষ্ণ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590800" y="59436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ষ্ট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04800" y="27432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সুন্দর 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4800" y="38862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সুগন্ধ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4800" y="4953000"/>
            <a:ext cx="1828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কৃষ্ণচূড়া 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20090979">
            <a:off x="1361710" y="519789"/>
            <a:ext cx="2953448" cy="3122436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জোড়ায় </a:t>
            </a:r>
          </a:p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download (8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3810000" cy="30908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3200400"/>
            <a:ext cx="86868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নিচের যুক্তব্যঞ্জন ভেঙ্গে ১টি করে শব্দ তৈরি করঃ</a:t>
            </a:r>
          </a:p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ন্দ, ষ্ট , ন্ধ , ষ্ণ।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4419600"/>
            <a:ext cx="8686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 ন্দ     ----       ন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+ দ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---         সুন্দর   </a:t>
            </a:r>
            <a:endParaRPr lang="en-US" sz="4000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5029200"/>
            <a:ext cx="8686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ষ্ট   --             ষ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+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ট   ---       কষ্ট        </a:t>
            </a:r>
            <a:endParaRPr lang="bn-BD" sz="40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5638800"/>
            <a:ext cx="8686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     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  ন্ধ   -----          ন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+ ধ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 ---        বন্ধ  </a:t>
            </a:r>
            <a:endParaRPr lang="bn-BD" sz="40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6248400"/>
            <a:ext cx="8686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     ষ্ণ   ---            ষ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+ ঞ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--     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কৃষ্ণচূড়া     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848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পাঠ্যাংশ থেকে শব্দের অর্থ জেনে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নেই এবং বাক্য তৈরি করি।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752600"/>
            <a:ext cx="77724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মিষ্টি = মিঠা। বেলি ফুলের গন্ধ মিষ্টি।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895600"/>
            <a:ext cx="77724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সুগন্ধ = সুন্দর গন্ধ, সুঘ্রাণ। সাদা ফুলের সুগন্ধ আছে।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4114800"/>
            <a:ext cx="7772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বিভিন্ন = ভিন্ন ভিন্ন। গোলাপ বিভিন্ন রঙের হয়ে থাকে 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5410200"/>
            <a:ext cx="7772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শিউলি =এক প্রকার ফুল। শরৎকালে শিউলি ফুল  ফোটে।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304800"/>
            <a:ext cx="4953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ছোট দলের কাজ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1752600"/>
            <a:ext cx="37338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কমপক্ষে সাত  জন শিক্ষার্থীকে রিডিং কর্ণারে রিডিং পড়তে দেব।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199"/>
            <a:ext cx="4564537" cy="502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609600"/>
            <a:ext cx="36576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শিখবে প্রতিদিন ১টি করে শব্দ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3276600"/>
            <a:ext cx="7696200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সুগন্ধ = সুন্দর গন্ধ, সুঘ্রাণ।   সাদা ফুলের সুগন্ধ আছে।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2667000"/>
            <a:ext cx="484632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3657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1524000"/>
            <a:ext cx="3352800" cy="502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32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32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নানা রঙের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ফুলফল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পাঠ্যাংশঃ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………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কাশফুল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সাদা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বাংলা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৪০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152400"/>
            <a:ext cx="3581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524000"/>
            <a:ext cx="3352800" cy="510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কল্যাণ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ব্রত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বিশ্বাস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কায়েস্থরাইল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দক্ষিণ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সুরমা,সিলেট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ctr"/>
            <a:r>
              <a:rPr lang="en-US" b="1" dirty="0" smtClean="0">
                <a:latin typeface="Nikosh" pitchFamily="2" charset="0"/>
                <a:cs typeface="Nikosh" pitchFamily="2" charset="0"/>
              </a:rPr>
              <a:t>Email: </a:t>
            </a:r>
            <a:r>
              <a:rPr lang="en-US" b="1" dirty="0" smtClean="0">
                <a:latin typeface="Nikosh" pitchFamily="2" charset="0"/>
                <a:cs typeface="Nikosh" pitchFamily="2" charset="0"/>
                <a:hlinkClick r:id="rId2"/>
              </a:rPr>
              <a:t>kalyanbratabiswas1979@gmail.com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FB_IMG_15855754679025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752600"/>
            <a:ext cx="1647825" cy="1647825"/>
          </a:xfrm>
          <a:prstGeom prst="rect">
            <a:avLst/>
          </a:prstGeom>
        </p:spPr>
      </p:pic>
      <p:pic>
        <p:nvPicPr>
          <p:cNvPr id="9" name="Picture 8" descr="Amar-Bangla-Boi-clas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52600"/>
            <a:ext cx="1600200" cy="1869480"/>
          </a:xfrm>
          <a:prstGeom prst="rect">
            <a:avLst/>
          </a:prstGeom>
        </p:spPr>
      </p:pic>
      <p:pic>
        <p:nvPicPr>
          <p:cNvPr id="11" name="Picture 10" descr="IMG-20200401-WA0000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304799"/>
            <a:ext cx="1219201" cy="617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20443275">
            <a:off x="273122" y="131670"/>
            <a:ext cx="3962444" cy="232746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দলীয়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57" y="43543"/>
            <a:ext cx="2476500" cy="1847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5257800"/>
            <a:ext cx="86106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উত্তরঃ গোলাপ, বেলি, রজনীগন্ধা, কামিনী, গন্ধরাজ, হাসনাহেনা, দোলনচাঁপা , শিউলি এগুলো সুগন্ধি ফুল।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438400"/>
            <a:ext cx="5867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উত্তরঃ কৃষ্ণচূড়া, শিমুল ,পলাশ 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828800"/>
            <a:ext cx="4876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প্রশ্নঃ কী কী ফুল লাল রঙের হয়?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0800" y="4572000"/>
            <a:ext cx="4114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প্রশ্নঃ সুগন্ধি ফুল কী কী?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399" y="3124200"/>
            <a:ext cx="5029201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প্রশ্নঃকোন কোন ফুলের গন্ধ নেই?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3886200"/>
            <a:ext cx="8610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উত্তরঃ কৃষ্ণচূড়া, শিমুল ,পলাশ,কাশফুল, টগর ফুলে গন্ধ নেই। 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5000" y="1524000"/>
            <a:ext cx="2971800" cy="3505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তোমার পরিচিত একটি ফুল সম্পর্কে তিনটি বাক্য লিখ।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990600" y="0"/>
            <a:ext cx="4572000" cy="28194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0" y="2743200"/>
            <a:ext cx="4596104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154175">
            <a:off x="1297212" y="1329224"/>
            <a:ext cx="54529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সবাই সুস্থ থাক,</a:t>
            </a:r>
          </a:p>
          <a:p>
            <a:pPr algn="ctr"/>
            <a:r>
              <a:rPr lang="bn-BD" sz="8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সুন্দর থাক ।</a:t>
            </a:r>
          </a:p>
          <a:p>
            <a:pPr algn="ctr"/>
            <a:r>
              <a:rPr lang="bn-BD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বিদায়।  </a:t>
            </a:r>
            <a:endParaRPr lang="en-US" sz="8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066800"/>
            <a:ext cx="55626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এসো একটি ভিডিও দেখি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8862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0600"/>
            <a:ext cx="2847975" cy="1676400"/>
          </a:xfrm>
          <a:prstGeom prst="rect">
            <a:avLst/>
          </a:prstGeom>
        </p:spPr>
      </p:pic>
      <p:pic>
        <p:nvPicPr>
          <p:cNvPr id="6" name="Picture 5" descr="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532" y="989428"/>
            <a:ext cx="2724150" cy="1676400"/>
          </a:xfrm>
          <a:prstGeom prst="rect">
            <a:avLst/>
          </a:prstGeom>
        </p:spPr>
      </p:pic>
      <p:pic>
        <p:nvPicPr>
          <p:cNvPr id="14" name="Picture 13" descr="index.jpg 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2847975" cy="1676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8600" y="152400"/>
            <a:ext cx="8686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নিচের  ছবিতে কী কী দেখতে পাচ্ছ?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743200"/>
            <a:ext cx="1828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গোলাপ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743200"/>
            <a:ext cx="1828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রজনীগন্ধা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5486400"/>
            <a:ext cx="1828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কলা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2743200"/>
            <a:ext cx="1828799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শিমুল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3745" y="5486400"/>
            <a:ext cx="1828800" cy="457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কাঁঠাল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4" name="Picture 23" descr="download - 2020-04-18T152541.5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2819400" cy="1981200"/>
          </a:xfrm>
          <a:prstGeom prst="rect">
            <a:avLst/>
          </a:prstGeom>
        </p:spPr>
      </p:pic>
      <p:pic>
        <p:nvPicPr>
          <p:cNvPr id="26" name="Picture 25" descr="images - 2020-04-18T153441.0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3276600" y="3429000"/>
            <a:ext cx="2743200" cy="1981200"/>
          </a:xfrm>
          <a:prstGeom prst="rect">
            <a:avLst/>
          </a:prstGeom>
        </p:spPr>
      </p:pic>
      <p:pic>
        <p:nvPicPr>
          <p:cNvPr id="27" name="Picture 26" descr="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657600"/>
            <a:ext cx="1828800" cy="175922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477000" y="5486400"/>
            <a:ext cx="1828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আম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8600" y="6096000"/>
            <a:ext cx="8686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বিভিন্ন রঙের ফুল ও ফল দেখতে পাচ্ছি।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3048000"/>
            <a:ext cx="4267200" cy="1981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নানা রঙের </a:t>
            </a:r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ফুলফল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533400"/>
            <a:ext cx="5181600" cy="152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আমাদের আজকের পাঠ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19600" y="2286000"/>
            <a:ext cx="533400" cy="4450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72000" y="5181600"/>
            <a:ext cx="533400" cy="4450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5791200"/>
            <a:ext cx="7162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আমাদের দেশ..................কাশফুল সাদা।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152400"/>
            <a:ext cx="31242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শিখনফল 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219200"/>
            <a:ext cx="990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শোনা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590800"/>
            <a:ext cx="914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বলা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410200"/>
            <a:ext cx="91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লেখা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038600"/>
            <a:ext cx="939019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পড়া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1143000"/>
            <a:ext cx="7010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 ১। বাক্যে ও শব্দে ব্যবহৃত বাংলা যুক্তবর্ণের ধবনি শুনে মনে রাখতে পারবে। 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২। পাঠের অন্তর্গত ছোট ছোট বাক্য শুনে বুঝতে পারবে।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81200" y="2590800"/>
            <a:ext cx="7010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১। বাক্যস্থিত শব্দে ব্যবহৃত বাংলা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যুক্তবর্ণের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ধবনি স্পষ্ট ও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শুদ্ধভাবে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বলতে পারবে। 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২।পরিচিত ফুল সম্পর্কে বর্ণনা করতে পারবে।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4038600"/>
            <a:ext cx="7010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১। যুক্তব্যঞ্জন পড়তে পারবে।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২।পাঠ্যপুস্তকের শব্দ শুদ্ধ উচ্চারণে পড়তে পারবে।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৩। পরিচিত ফুল সম্পর্কে পড়ে বুঝতে পারবে।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81200" y="5486400"/>
            <a:ext cx="69342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১। যুক্তবর্ণ ভেঙে লিখতে পারবে।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২। যুক্তব্যঞ্জন ব্যবহার করে শব্দ লিখতে পারবে। 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৩। পরিচিত ফুল সম্পর্কে লিখতে পারবে।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71600" y="5715000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369255" y="4305886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71600" y="2971800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71600" y="1600200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wnload - 2020-04-18T172030.8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429000"/>
            <a:ext cx="1600200" cy="1676400"/>
          </a:xfrm>
          <a:prstGeom prst="rect">
            <a:avLst/>
          </a:prstGeom>
        </p:spPr>
      </p:pic>
      <p:pic>
        <p:nvPicPr>
          <p:cNvPr id="12" name="Picture 11" descr="images - 2020-04-18T172207.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2133600" cy="1699491"/>
          </a:xfrm>
          <a:prstGeom prst="rect">
            <a:avLst/>
          </a:prstGeom>
        </p:spPr>
      </p:pic>
      <p:pic>
        <p:nvPicPr>
          <p:cNvPr id="13" name="Picture 12" descr="images - 2020-04-18T172137.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2286000" cy="1506638"/>
          </a:xfrm>
          <a:prstGeom prst="rect">
            <a:avLst/>
          </a:prstGeom>
        </p:spPr>
      </p:pic>
      <p:pic>
        <p:nvPicPr>
          <p:cNvPr id="14" name="Picture 13" descr="index.jpg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990600"/>
            <a:ext cx="1762125" cy="14478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381000"/>
            <a:ext cx="845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নিচের ছবিতে কী কী দেখতে পাচ্ছ ? 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2590800"/>
            <a:ext cx="2286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হলুদ গোলাপ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181600"/>
            <a:ext cx="2819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গোলাপী গোলাপ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000" y="5181600"/>
            <a:ext cx="2362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লাল গোলাপ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1800" y="2590800"/>
            <a:ext cx="2286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সাদা গোলাপ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6019800"/>
            <a:ext cx="853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ছবিতে বিভিন্ন রঙের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ফুল 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দেখতে পাচ্ছি।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6400" y="990600"/>
            <a:ext cx="34290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গোলাপ ফোটে সারা বছর। 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3810000"/>
            <a:ext cx="3429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গোলাপের সুগন্ধ আছে।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86400" y="2438400"/>
            <a:ext cx="3429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লাল ,সাদা, গোলাপী বিভিন্ন রঙের।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8686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>নিচের ছবিতে কী কী দেখতে পাচ্ছ?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2712357" cy="1524000"/>
          </a:xfrm>
          <a:prstGeom prst="rect">
            <a:avLst/>
          </a:prstGeom>
        </p:spPr>
      </p:pic>
      <p:pic>
        <p:nvPicPr>
          <p:cNvPr id="7" name="Picture 6" descr="download - 2020-04-18T190811.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2438400" cy="1627293"/>
          </a:xfrm>
          <a:prstGeom prst="rect">
            <a:avLst/>
          </a:prstGeom>
        </p:spPr>
      </p:pic>
      <p:pic>
        <p:nvPicPr>
          <p:cNvPr id="8" name="Picture 7" descr="download - 2020-04-18T190935.8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2533650" cy="2286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505200" y="914400"/>
            <a:ext cx="1981200" cy="1374648"/>
          </a:xfrm>
          <a:prstGeom prst="wedgeEllipseCallout">
            <a:avLst>
              <a:gd name="adj1" fmla="val -62302"/>
              <a:gd name="adj2" fmla="val 2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শিমুল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505200" y="2438400"/>
            <a:ext cx="1981200" cy="1374648"/>
          </a:xfrm>
          <a:prstGeom prst="wedgeEllipseCallout">
            <a:avLst>
              <a:gd name="adj1" fmla="val -62861"/>
              <a:gd name="adj2" fmla="val 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পলাশ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352800" y="4191000"/>
            <a:ext cx="1981200" cy="1450848"/>
          </a:xfrm>
          <a:prstGeom prst="wedgeEllipseCallout">
            <a:avLst>
              <a:gd name="adj1" fmla="val -66218"/>
              <a:gd name="adj2" fmla="val 41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কৃষ্ণচূড়া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5000" y="1066800"/>
            <a:ext cx="2971800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লাল রং নিয়ে ফুটে কৃষ্ণচূড়া,শিমুল ও পলাশ।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5000" y="3200400"/>
            <a:ext cx="30480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এগুলো দেখতে খুবই সুন্দর কিন্তু সুবাস নেই ।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4200" y="5715000"/>
            <a:ext cx="57150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ছবিতে বিভিন্ন ধরনের ফুল দেখতে পাচ্ছি।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52400"/>
            <a:ext cx="4724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ছবিতে কী কী দেখতে পাচ্ছ?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67000" y="2819400"/>
            <a:ext cx="2209800" cy="1447800"/>
          </a:xfrm>
          <a:prstGeom prst="rect">
            <a:avLst/>
          </a:prstGeom>
        </p:spPr>
      </p:pic>
      <p:pic>
        <p:nvPicPr>
          <p:cNvPr id="5" name="Picture 4" descr="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2209800" cy="1490472"/>
          </a:xfrm>
          <a:prstGeom prst="rect">
            <a:avLst/>
          </a:prstGeom>
        </p:spPr>
      </p:pic>
      <p:pic>
        <p:nvPicPr>
          <p:cNvPr id="6" name="Picture 5" descr="0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953000"/>
            <a:ext cx="2209800" cy="1295400"/>
          </a:xfrm>
          <a:prstGeom prst="rect">
            <a:avLst/>
          </a:prstGeom>
        </p:spPr>
      </p:pic>
      <p:pic>
        <p:nvPicPr>
          <p:cNvPr id="7" name="Picture 6" descr="0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2132191" cy="1358228"/>
          </a:xfrm>
          <a:prstGeom prst="rect">
            <a:avLst/>
          </a:prstGeom>
        </p:spPr>
      </p:pic>
      <p:pic>
        <p:nvPicPr>
          <p:cNvPr id="8" name="Picture 7" descr="09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19400"/>
            <a:ext cx="2209800" cy="1447799"/>
          </a:xfrm>
          <a:prstGeom prst="rect">
            <a:avLst/>
          </a:prstGeom>
        </p:spPr>
      </p:pic>
      <p:pic>
        <p:nvPicPr>
          <p:cNvPr id="11" name="Picture 10" descr="download - 2020-04-18T195303.8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762000"/>
            <a:ext cx="2209800" cy="1371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1000" y="2133600"/>
            <a:ext cx="2209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বেলি 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057400"/>
            <a:ext cx="2209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গন্ধরাজ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39000" y="685800"/>
            <a:ext cx="1676400" cy="601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বেলি,  রজনীগন্ধা,কামিনী,</a:t>
            </a:r>
          </a:p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হাসনাহেনা,গন্ধরাজ,দোলনচাঁপা ও শিউলি এসব ফুলের রং সাদা।   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4267200"/>
            <a:ext cx="2209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রজনীগন্ধা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6248400"/>
            <a:ext cx="2209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শিউলী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67000" y="4343400"/>
            <a:ext cx="2209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কামিনী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53000" y="4343400"/>
            <a:ext cx="2209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হাসনাহেনা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3000" y="2133600"/>
            <a:ext cx="21336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দোলনচাঁপা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2" name="Picture 21" descr="index.jpg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762000"/>
            <a:ext cx="2169201" cy="136559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743200" y="5105400"/>
            <a:ext cx="44196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ছবিতে বিভিন্ন রঙের সাদা ফুল দেখতে পাচ্ছি।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706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KALYAN BRATA BISWAS</dc:creator>
  <cp:lastModifiedBy>KALYAN BRATA BISWAS</cp:lastModifiedBy>
  <cp:revision>190</cp:revision>
  <dcterms:created xsi:type="dcterms:W3CDTF">2020-04-18T08:12:39Z</dcterms:created>
  <dcterms:modified xsi:type="dcterms:W3CDTF">2020-04-19T12:07:57Z</dcterms:modified>
</cp:coreProperties>
</file>