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9"/>
  </p:notesMasterIdLst>
  <p:sldIdLst>
    <p:sldId id="256" r:id="rId2"/>
    <p:sldId id="27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1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6F843-32B1-4D58-B92C-FBF01D22A9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EEDA-DACC-4024-B9CC-A17F770D9F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F8F2-1CFE-4678-8D20-6385FF7DF5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CC09-E943-48FA-9B3E-BF2B6BCC37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07BF-EBB3-4B98-84E6-6DC6BDA547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58F1-787C-4770-A205-C48BE56387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041-CD46-403D-BE78-20D56A09B1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F8C2-649C-42AC-83AD-D56D35C390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B0CE-ACE7-44BE-8FDE-89128C020C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1FD3-6A21-4ACF-B21F-FC9D7E4BC0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33C9-B606-4C07-B429-6424B94E4B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8253-88F0-4EE8-A2B2-A257F5DCA2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8FD4-E430-4433-8E98-C716DB5A5D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0967" y="504967"/>
            <a:ext cx="6271146" cy="13431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4" y="2019981"/>
            <a:ext cx="8508811" cy="45154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90" y="1090043"/>
            <a:ext cx="6948254" cy="27616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/>
          <p:cNvGrpSpPr/>
          <p:nvPr/>
        </p:nvGrpSpPr>
        <p:grpSpPr>
          <a:xfrm>
            <a:off x="177421" y="4229100"/>
            <a:ext cx="11846257" cy="2499129"/>
            <a:chOff x="769493" y="4229100"/>
            <a:chExt cx="10512477" cy="2499129"/>
          </a:xfrm>
        </p:grpSpPr>
        <p:sp>
          <p:nvSpPr>
            <p:cNvPr id="5" name="Rectangle 4"/>
            <p:cNvSpPr/>
            <p:nvPr/>
          </p:nvSpPr>
          <p:spPr>
            <a:xfrm>
              <a:off x="784484" y="4229100"/>
              <a:ext cx="10497486" cy="8224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প্রথমে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সেটআপ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ফাইলে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করলেই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ইনস্টলেশন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শুরু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সেটআপ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ফাইল্টি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চিত্রে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দেখান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69494" y="5768859"/>
              <a:ext cx="10497486" cy="959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ইয়েস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(Yes)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বাটনে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করলে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প্রোগ্রামের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ইংরেজি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সিলেক্ট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করার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উইন্ডো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আসবে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ওকে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(Ok)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বাটনে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করলে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ইনস্টলেশন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শুরু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৩নং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চিত্রে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দেখান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9493" y="5181600"/>
              <a:ext cx="10497487" cy="4762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২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চিত্রে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Yes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বাটনে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485370" y="209615"/>
            <a:ext cx="8791393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ইনস্টল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শিখি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4832" y="4366824"/>
            <a:ext cx="11857216" cy="8410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chemeClr val="tx1"/>
              </a:solidFill>
              <a:latin typeface="RinkiyMJ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সেটআপ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উইন্ডো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Next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লাইসেন্সের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উইন্ডো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Next 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solidFill>
                <a:schemeClr val="tx1"/>
              </a:solidFill>
              <a:latin typeface="Rinki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9863" y="5467350"/>
            <a:ext cx="11857215" cy="12382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৫।পরবর্তীতে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উইন্ডোর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Next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লোকেশনে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চাইবে।এরপর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Install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লোকেশনে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5নং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solidFill>
                <a:schemeClr val="tx1"/>
              </a:solidFill>
              <a:latin typeface="RinkiyMJ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4286" y="144639"/>
            <a:ext cx="4887007" cy="3810532"/>
            <a:chOff x="924286" y="144639"/>
            <a:chExt cx="4887007" cy="38105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286" y="144639"/>
              <a:ext cx="4887007" cy="3810532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139252" y="3462728"/>
              <a:ext cx="704538" cy="402503"/>
            </a:xfrm>
            <a:prstGeom prst="ellipse">
              <a:avLst/>
            </a:prstGeom>
            <a:solidFill>
              <a:srgbClr val="FFD5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38470" y="144639"/>
            <a:ext cx="4893728" cy="3810532"/>
            <a:chOff x="6138470" y="144639"/>
            <a:chExt cx="4893728" cy="38105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470" y="144639"/>
              <a:ext cx="4893728" cy="3810532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208425" y="3525188"/>
              <a:ext cx="704538" cy="402503"/>
            </a:xfrm>
            <a:prstGeom prst="ellipse">
              <a:avLst/>
            </a:prstGeom>
            <a:solidFill>
              <a:srgbClr val="FFD5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8490" y="5399223"/>
            <a:ext cx="11682483" cy="10158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Installবাটনে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>
                <a:solidFill>
                  <a:schemeClr val="tx1"/>
                </a:solidFill>
                <a:latin typeface="RinkiyMJ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VLC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ফাইনাল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Rinki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8490" y="4250843"/>
            <a:ext cx="9054067" cy="9525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  <a:latin typeface="RinkiyMJ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Next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RinkiyMJ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94274" y="248561"/>
            <a:ext cx="4871592" cy="3812550"/>
            <a:chOff x="1094274" y="248561"/>
            <a:chExt cx="4871592" cy="38125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274" y="248561"/>
              <a:ext cx="4871592" cy="381255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139252" y="3462728"/>
              <a:ext cx="704538" cy="402503"/>
            </a:xfrm>
            <a:prstGeom prst="ellipse">
              <a:avLst/>
            </a:prstGeom>
            <a:solidFill>
              <a:srgbClr val="FFD5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54559" y="248561"/>
            <a:ext cx="4889595" cy="3812550"/>
            <a:chOff x="6154559" y="248561"/>
            <a:chExt cx="4889595" cy="38125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559" y="248561"/>
              <a:ext cx="4889595" cy="381255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6328350" y="3495208"/>
              <a:ext cx="704538" cy="402503"/>
            </a:xfrm>
            <a:prstGeom prst="ellipse">
              <a:avLst/>
            </a:prstGeom>
            <a:solidFill>
              <a:srgbClr val="FFD5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307" y="5091302"/>
            <a:ext cx="11477768" cy="1169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8।কম্পিউটারে ভিএলসি প্লেয়ার ইনস্টল হলে Finish বাটনে ক্লিক করতে হবে।</a:t>
            </a:r>
            <a:endParaRPr lang="en-US" sz="3600" b="1" dirty="0">
              <a:solidFill>
                <a:schemeClr val="tx1"/>
              </a:solidFill>
              <a:latin typeface="RinkiyMJ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20370" y="763413"/>
            <a:ext cx="6404156" cy="4081542"/>
            <a:chOff x="3829987" y="490458"/>
            <a:chExt cx="4894288" cy="37413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987" y="490458"/>
              <a:ext cx="4894288" cy="3741307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957403" y="3702570"/>
              <a:ext cx="704538" cy="402503"/>
            </a:xfrm>
            <a:prstGeom prst="ellipse">
              <a:avLst/>
            </a:prstGeom>
            <a:solidFill>
              <a:srgbClr val="FFD5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2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072984" y="119922"/>
            <a:ext cx="4017363" cy="1319134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54059" y="119922"/>
            <a:ext cx="2668249" cy="8244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সময়ঃ</a:t>
            </a:r>
            <a:r>
              <a:rPr lang="en-US" dirty="0" smtClean="0">
                <a:solidFill>
                  <a:schemeClr val="tx1"/>
                </a:solidFill>
              </a:rPr>
              <a:t> ৫ </a:t>
            </a:r>
            <a:r>
              <a:rPr lang="en-US" dirty="0" err="1" smtClean="0">
                <a:solidFill>
                  <a:schemeClr val="tx1"/>
                </a:solidFill>
              </a:rPr>
              <a:t>মিনিট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5684" y="1679035"/>
            <a:ext cx="2803161" cy="4083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ইনস্টলেশনের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4" y="1790857"/>
            <a:ext cx="7746167" cy="385967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682240" y="228600"/>
            <a:ext cx="6827520" cy="795395"/>
          </a:xfrm>
          <a:prstGeom prst="ribb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889" y="2749611"/>
            <a:ext cx="1082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Device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113152D-A8F8-4CDF-8565-6583283E86C9}"/>
              </a:ext>
            </a:extLst>
          </p:cNvPr>
          <p:cNvSpPr txBox="1"/>
          <p:nvPr/>
        </p:nvSpPr>
        <p:spPr>
          <a:xfrm>
            <a:off x="461888" y="1131953"/>
            <a:ext cx="10346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Setup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Auto ran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Read me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Restart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61D1516-A77A-49C8-ADBD-8FE01BF01F3C}"/>
              </a:ext>
            </a:extLst>
          </p:cNvPr>
          <p:cNvSpPr/>
          <p:nvPr/>
        </p:nvSpPr>
        <p:spPr>
          <a:xfrm>
            <a:off x="2517347" y="2145171"/>
            <a:ext cx="593188" cy="602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7479098-C7F2-4D1F-BAB1-72EEADDC28F0}"/>
              </a:ext>
            </a:extLst>
          </p:cNvPr>
          <p:cNvSpPr txBox="1"/>
          <p:nvPr/>
        </p:nvSpPr>
        <p:spPr>
          <a:xfrm>
            <a:off x="398387" y="3878770"/>
            <a:ext cx="728917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সাপোর্ট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এডমিনিস্ট্রেটরের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DB3DC00-8A41-4BC9-AF87-528207DE56C1}"/>
              </a:ext>
            </a:extLst>
          </p:cNvPr>
          <p:cNvSpPr/>
          <p:nvPr/>
        </p:nvSpPr>
        <p:spPr>
          <a:xfrm>
            <a:off x="596798" y="3237430"/>
            <a:ext cx="609600" cy="595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313EFBF-7B09-4FC1-A39F-8B4EF53782E9}"/>
              </a:ext>
            </a:extLst>
          </p:cNvPr>
          <p:cNvSpPr/>
          <p:nvPr/>
        </p:nvSpPr>
        <p:spPr>
          <a:xfrm>
            <a:off x="5330097" y="6320351"/>
            <a:ext cx="609600" cy="595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1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11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329821" y="5137152"/>
            <a:ext cx="11532357" cy="1219200"/>
          </a:xfrm>
          <a:prstGeom prst="snip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ইনস্টলেশনের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লিখে </a:t>
            </a: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আনবে।   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397" y="166251"/>
            <a:ext cx="279857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ln w="12700">
                  <a:solidFill>
                    <a:srgbClr val="1485A4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2700">
                <a:solidFill>
                  <a:srgbClr val="1485A4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/>
          <a:stretch/>
        </p:blipFill>
        <p:spPr>
          <a:xfrm>
            <a:off x="2848129" y="1214140"/>
            <a:ext cx="5626933" cy="34897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50125"/>
            <a:ext cx="11887200" cy="65645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81299" y="2117489"/>
            <a:ext cx="662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1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16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6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689" y="584269"/>
            <a:ext cx="55682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4448" y="2784138"/>
            <a:ext cx="5595581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71" y="4230590"/>
            <a:ext cx="6100549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এলএম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আছহাব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হৃদয়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25" y="1060802"/>
            <a:ext cx="2332275" cy="310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40" y="251124"/>
            <a:ext cx="1803976" cy="238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70657" y="266535"/>
            <a:ext cx="4176143" cy="769441"/>
          </a:xfrm>
          <a:prstGeom prst="rect">
            <a:avLst/>
          </a:prstGeom>
          <a:gradFill flip="none" rotWithShape="1">
            <a:gsLst>
              <a:gs pos="32000">
                <a:srgbClr val="F5EBB0"/>
              </a:gs>
              <a:gs pos="0">
                <a:srgbClr val="FFFF99"/>
              </a:gs>
              <a:gs pos="54000">
                <a:srgbClr val="CCFFFF"/>
              </a:gs>
              <a:gs pos="74000">
                <a:schemeClr val="accent4">
                  <a:lumMod val="40000"/>
                  <a:lumOff val="60000"/>
                </a:schemeClr>
              </a:gs>
              <a:gs pos="100000">
                <a:srgbClr val="FFFF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algn="ctr"/>
            <a:r>
              <a:rPr lang="bn-BD" sz="4400" b="1" i="1" dirty="0">
                <a:latin typeface="NikoshBAN" pitchFamily="2" charset="0"/>
                <a:cs typeface="NikoshBAN" pitchFamily="2" charset="0"/>
              </a:rPr>
              <a:t>ছবিতে কি দেখা যাচ্ছে?</a:t>
            </a:r>
            <a:endParaRPr lang="en-US" sz="44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79" y="1770414"/>
            <a:ext cx="4102993" cy="3526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53" y="1770414"/>
            <a:ext cx="4102993" cy="3526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8679" y="5646305"/>
            <a:ext cx="9037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4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347867" y="1207948"/>
            <a:ext cx="7909028" cy="1810310"/>
          </a:xfrm>
          <a:prstGeom prst="cloudCallout">
            <a:avLst>
              <a:gd name="adj1" fmla="val -6068"/>
              <a:gd name="adj2" fmla="val 84692"/>
            </a:avLst>
          </a:prstGeom>
          <a:solidFill>
            <a:srgbClr val="CCCC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3473205" y="3492875"/>
            <a:ext cx="7261553" cy="1913860"/>
          </a:xfrm>
          <a:prstGeom prst="horizontalScroll">
            <a:avLst/>
          </a:prstGeom>
          <a:solidFill>
            <a:schemeClr val="bg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ইনস্টলেশন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307" y="2301202"/>
            <a:ext cx="123102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……</a:t>
            </a:r>
            <a:endParaRPr lang="en-US" sz="4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বলতে পারবে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ইনস্টল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৩।সফটওয়্যার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ইনস্টলেশন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BD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7532" y="405233"/>
            <a:ext cx="33169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8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as-IN" sz="8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8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/>
          <p:cNvSpPr/>
          <p:nvPr/>
        </p:nvSpPr>
        <p:spPr>
          <a:xfrm>
            <a:off x="2787999" y="622754"/>
            <a:ext cx="5824331" cy="1808922"/>
          </a:xfrm>
          <a:prstGeom prst="flowChartMagneticDisk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Bevel 6"/>
          <p:cNvSpPr/>
          <p:nvPr/>
        </p:nvSpPr>
        <p:spPr>
          <a:xfrm>
            <a:off x="261582" y="3025087"/>
            <a:ext cx="11668835" cy="3331265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(Computer Software)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একগুচ্ছ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কর্মপদ্ধতি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ব্যবহারবিধি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অথ্যা</a:t>
            </a:r>
            <a:r>
              <a:rPr lang="as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কালেকশন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4443608" y="656915"/>
            <a:ext cx="3709792" cy="121615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071015" y="2683238"/>
            <a:ext cx="5352161" cy="2589433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52" y="2565542"/>
            <a:ext cx="4762500" cy="317182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8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irect Access Storage 2"/>
          <p:cNvSpPr/>
          <p:nvPr/>
        </p:nvSpPr>
        <p:spPr>
          <a:xfrm>
            <a:off x="978195" y="404038"/>
            <a:ext cx="10483702" cy="1608390"/>
          </a:xfrm>
          <a:prstGeom prst="flowChartMagneticDrum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218364" y="2803158"/>
            <a:ext cx="11805314" cy="3597642"/>
          </a:xfrm>
          <a:prstGeom prst="beve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সাপোর্ট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endParaRPr lang="en-US" sz="32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এডমিনিস্ট্রেট্রের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endParaRPr lang="en-US" sz="32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ঝামেলা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Callout 1"/>
          <p:cNvSpPr/>
          <p:nvPr/>
        </p:nvSpPr>
        <p:spPr>
          <a:xfrm>
            <a:off x="3307080" y="152400"/>
            <a:ext cx="5577840" cy="844062"/>
          </a:xfrm>
          <a:prstGeom prst="leftRightArrow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66" y="1253735"/>
            <a:ext cx="4099034" cy="3429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134911" y="4768656"/>
            <a:ext cx="11842230" cy="1866900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লক্ষনীয়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695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8508</TotalTime>
  <Words>606</Words>
  <Application>Microsoft Office PowerPoint</Application>
  <PresentationFormat>Widescreen</PresentationFormat>
  <Paragraphs>85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RinkiyMJ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Lm Ashab Uddin Ridoy</cp:lastModifiedBy>
  <cp:revision>1174</cp:revision>
  <dcterms:created xsi:type="dcterms:W3CDTF">2019-05-27T04:34:07Z</dcterms:created>
  <dcterms:modified xsi:type="dcterms:W3CDTF">2020-04-19T03:13:44Z</dcterms:modified>
</cp:coreProperties>
</file>