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389" r:id="rId2"/>
    <p:sldId id="390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8D99-9CC1-4C21-B40B-F20EC7CEA8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149B-31EC-455B-BF16-1BE5CC0812DF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বিপনন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6000E7C-1069-40D2-B8C9-C7850589DBC2}" type="parTrans" cxnId="{CC5796C3-5A68-4BC0-B7B9-C3A62551DA91}">
      <dgm:prSet/>
      <dgm:spPr/>
      <dgm:t>
        <a:bodyPr/>
        <a:lstStyle/>
        <a:p>
          <a:endParaRPr lang="en-US"/>
        </a:p>
      </dgm:t>
    </dgm:pt>
    <dgm:pt modelId="{C5CA5A9D-2256-492A-A95F-D5085EF11E47}" type="sibTrans" cxnId="{CC5796C3-5A68-4BC0-B7B9-C3A62551DA91}">
      <dgm:prSet/>
      <dgm:spPr/>
      <dgm:t>
        <a:bodyPr/>
        <a:lstStyle/>
        <a:p>
          <a:endParaRPr lang="en-US"/>
        </a:p>
      </dgm:t>
    </dgm:pt>
    <dgm:pt modelId="{FFA19038-8A25-4D6A-A4CF-40D1EC30EB06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424F34F-B286-410F-A5A0-0C09867E8C63}" type="parTrans" cxnId="{90A5CC64-1C84-47F3-A3F0-803753EF8F1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63F43C-99BC-4F73-B0FD-3840C842C363}" type="sibTrans" cxnId="{90A5CC64-1C84-47F3-A3F0-803753EF8F16}">
      <dgm:prSet/>
      <dgm:spPr/>
      <dgm:t>
        <a:bodyPr/>
        <a:lstStyle/>
        <a:p>
          <a:endParaRPr lang="en-US"/>
        </a:p>
      </dgm:t>
    </dgm:pt>
    <dgm:pt modelId="{749B87FF-FE6B-4911-ADAA-FFDCE16B44F9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বিক্রয়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CD4616-CE9A-484C-B4B9-53FD0593CB30}" type="parTrans" cxnId="{FD49A8D3-F18D-40B1-9758-6025F3B0DB8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D2DEA-C656-4324-82C5-1A3318FFBB37}" type="sibTrans" cxnId="{FD49A8D3-F18D-40B1-9758-6025F3B0DB83}">
      <dgm:prSet/>
      <dgm:spPr/>
      <dgm:t>
        <a:bodyPr/>
        <a:lstStyle/>
        <a:p>
          <a:endParaRPr lang="en-US"/>
        </a:p>
      </dgm:t>
    </dgm:pt>
    <dgm:pt modelId="{55425098-D8B6-4859-BC77-981DC2A36966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প্রমিতকরন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EBC4271-E5E5-4EF9-869C-BA686EE35C57}" type="parTrans" cxnId="{E663E23E-4E08-47AB-91A0-4365D8C9076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1591B9-7D1F-47EC-A517-0FFD570CBD95}" type="sibTrans" cxnId="{E663E23E-4E08-47AB-91A0-4365D8C9076C}">
      <dgm:prSet/>
      <dgm:spPr/>
      <dgm:t>
        <a:bodyPr/>
        <a:lstStyle/>
        <a:p>
          <a:endParaRPr lang="en-US"/>
        </a:p>
      </dgm:t>
    </dgm:pt>
    <dgm:pt modelId="{37787658-0643-4329-9CD7-7F47433A00B7}">
      <dgm:prSet phldrT="[Text]" custT="1"/>
      <dgm:spPr/>
      <dgm:t>
        <a:bodyPr/>
        <a:lstStyle/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গুদামজাতকরন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78569DE-6CBD-4D26-9CBE-F935E04621F7}" type="parTrans" cxnId="{C7924CF4-0FAE-409B-8621-B03F7DF1401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7FFBEF-FFC5-4B61-825A-2351A8FCE936}" type="sibTrans" cxnId="{C7924CF4-0FAE-409B-8621-B03F7DF14019}">
      <dgm:prSet/>
      <dgm:spPr/>
      <dgm:t>
        <a:bodyPr/>
        <a:lstStyle/>
        <a:p>
          <a:endParaRPr lang="en-US"/>
        </a:p>
      </dgm:t>
    </dgm:pt>
    <dgm:pt modelId="{AEACF2C8-A939-4D07-8289-444A23B10EBF}">
      <dgm:prSet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ক্রয়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C927247-6D5B-46E2-A478-871D037591B2}" type="parTrans" cxnId="{D7CBE551-D54C-4E84-8DD8-B0661B7EC87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73A37A-67D0-40F5-8C86-D12F75824743}" type="sibTrans" cxnId="{D7CBE551-D54C-4E84-8DD8-B0661B7EC87A}">
      <dgm:prSet/>
      <dgm:spPr/>
      <dgm:t>
        <a:bodyPr/>
        <a:lstStyle/>
        <a:p>
          <a:endParaRPr lang="en-US"/>
        </a:p>
      </dgm:t>
    </dgm:pt>
    <dgm:pt modelId="{2911D530-BA8F-4599-94BA-E3A42E95C0D5}">
      <dgm:prSet custT="1"/>
      <dgm:spPr/>
      <dgm:t>
        <a:bodyPr/>
        <a:lstStyle/>
        <a:p>
          <a:r>
            <a:rPr lang="bn-B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পর্যায়িতকরন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4B7C14B-DA37-41E0-9BD7-B0B99EA2C4C8}" type="parTrans" cxnId="{97507DED-47B4-4693-9E1B-3724F16229E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CB9E5-1EDF-4C58-9C7D-74CBE70D8488}" type="sibTrans" cxnId="{97507DED-47B4-4693-9E1B-3724F16229E5}">
      <dgm:prSet/>
      <dgm:spPr/>
      <dgm:t>
        <a:bodyPr/>
        <a:lstStyle/>
        <a:p>
          <a:endParaRPr lang="en-US"/>
        </a:p>
      </dgm:t>
    </dgm:pt>
    <dgm:pt modelId="{80E85227-7F67-4F1D-9A84-9DE4D58FB868}">
      <dgm:prSet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মোড়কিকরন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2E99023-C3F6-445F-B6CF-3A09B8C761BE}" type="parTrans" cxnId="{EDD8066A-0E63-4371-939B-41335E1DAC3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3618E-28F0-4D39-8BC8-E4A4C0D61A49}" type="sibTrans" cxnId="{EDD8066A-0E63-4371-939B-41335E1DAC35}">
      <dgm:prSet/>
      <dgm:spPr/>
      <dgm:t>
        <a:bodyPr/>
        <a:lstStyle/>
        <a:p>
          <a:endParaRPr lang="en-US"/>
        </a:p>
      </dgm:t>
    </dgm:pt>
    <dgm:pt modelId="{71B3C67D-2AE7-43ED-A15F-2604A9C86921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সংরহ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B1CCEBB-9E04-4CC4-A8DD-27267A718F3F}" type="parTrans" cxnId="{86C051F1-C476-4EAF-BCA5-E0A350FB321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DFBB4-8710-4A84-AAE2-70C70706B655}" type="sibTrans" cxnId="{86C051F1-C476-4EAF-BCA5-E0A350FB3218}">
      <dgm:prSet/>
      <dgm:spPr/>
      <dgm:t>
        <a:bodyPr/>
        <a:lstStyle/>
        <a:p>
          <a:endParaRPr lang="en-US"/>
        </a:p>
      </dgm:t>
    </dgm:pt>
    <dgm:pt modelId="{49B18C42-3079-4949-B2AE-86F03B9A16DE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02FA722-491E-4E05-AB13-1C8247576539}" type="parTrans" cxnId="{A4B0335B-ED6D-4209-A1DC-96EF5E4D47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957F8B-AE9B-40AD-A540-6EE4E7DD67DD}" type="sibTrans" cxnId="{A4B0335B-ED6D-4209-A1DC-96EF5E4D475C}">
      <dgm:prSet/>
      <dgm:spPr/>
      <dgm:t>
        <a:bodyPr/>
        <a:lstStyle/>
        <a:p>
          <a:endParaRPr lang="en-US"/>
        </a:p>
      </dgm:t>
    </dgm:pt>
    <dgm:pt modelId="{56E09B32-4176-4636-AE0F-F9E7F71AE552}" type="pres">
      <dgm:prSet presAssocID="{C6688D99-9CC1-4C21-B40B-F20EC7CEA8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ACD1-81DB-45A8-84DE-B33050B3BDFB}" type="pres">
      <dgm:prSet presAssocID="{8384149B-31EC-455B-BF16-1BE5CC0812DF}" presName="centerShape" presStyleLbl="node0" presStyleIdx="0" presStyleCnt="1"/>
      <dgm:spPr/>
      <dgm:t>
        <a:bodyPr/>
        <a:lstStyle/>
        <a:p>
          <a:endParaRPr lang="en-US"/>
        </a:p>
      </dgm:t>
    </dgm:pt>
    <dgm:pt modelId="{E44EB173-2EC4-402F-ABF7-EBD1EDDCF224}" type="pres">
      <dgm:prSet presAssocID="{5424F34F-B286-410F-A5A0-0C09867E8C63}" presName="parTrans" presStyleLbl="sibTrans2D1" presStyleIdx="0" presStyleCnt="9"/>
      <dgm:spPr/>
      <dgm:t>
        <a:bodyPr/>
        <a:lstStyle/>
        <a:p>
          <a:endParaRPr lang="en-US"/>
        </a:p>
      </dgm:t>
    </dgm:pt>
    <dgm:pt modelId="{5F06DC19-D65D-4CC8-AF2A-6984DE42C4AE}" type="pres">
      <dgm:prSet presAssocID="{5424F34F-B286-410F-A5A0-0C09867E8C63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B3CFADD2-2226-46E8-838D-142ECBD77F62}" type="pres">
      <dgm:prSet presAssocID="{FFA19038-8A25-4D6A-A4CF-40D1EC30EB0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AF4E-60CC-494F-944A-5AC704D983D2}" type="pres">
      <dgm:prSet presAssocID="{C2CD4616-CE9A-484C-B4B9-53FD0593CB3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BCBE333-0651-492E-95C5-B6F79047D030}" type="pres">
      <dgm:prSet presAssocID="{C2CD4616-CE9A-484C-B4B9-53FD0593CB3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2FFB382-3396-4D55-B04D-2A1D5ACECB27}" type="pres">
      <dgm:prSet presAssocID="{749B87FF-FE6B-4911-ADAA-FFDCE16B44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30CE-9DD7-4D82-8E4E-D380118D6912}" type="pres">
      <dgm:prSet presAssocID="{FC927247-6D5B-46E2-A478-871D037591B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52527CB2-AB01-48E6-B9BB-3F745B99BE80}" type="pres">
      <dgm:prSet presAssocID="{FC927247-6D5B-46E2-A478-871D037591B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39220C5-9B12-42AD-9786-65457996772E}" type="pres">
      <dgm:prSet presAssocID="{AEACF2C8-A939-4D07-8289-444A23B10E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13A6-9D21-4FC7-A9F9-28F854770CED}" type="pres">
      <dgm:prSet presAssocID="{402FA722-491E-4E05-AB13-1C824757653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0CE250AE-08EB-4B1B-96A2-F1608D5C6778}" type="pres">
      <dgm:prSet presAssocID="{402FA722-491E-4E05-AB13-1C824757653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6D6E6587-9061-44B8-95B2-5621DDFB82AC}" type="pres">
      <dgm:prSet presAssocID="{49B18C42-3079-4949-B2AE-86F03B9A16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5465D-D74F-4D4E-89DD-87D498EA242C}" type="pres">
      <dgm:prSet presAssocID="{6B1CCEBB-9E04-4CC4-A8DD-27267A718F3F}" presName="parTrans" presStyleLbl="sibTrans2D1" presStyleIdx="4" presStyleCnt="9"/>
      <dgm:spPr/>
      <dgm:t>
        <a:bodyPr/>
        <a:lstStyle/>
        <a:p>
          <a:endParaRPr lang="en-US"/>
        </a:p>
      </dgm:t>
    </dgm:pt>
    <dgm:pt modelId="{CAC1F13E-28F5-460E-9DEB-898B27F6587C}" type="pres">
      <dgm:prSet presAssocID="{6B1CCEBB-9E04-4CC4-A8DD-27267A718F3F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7B38239-144C-48CF-A887-116BAA043F3F}" type="pres">
      <dgm:prSet presAssocID="{71B3C67D-2AE7-43ED-A15F-2604A9C869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2256-827D-48FE-B255-BEF9FF8E7935}" type="pres">
      <dgm:prSet presAssocID="{52E99023-C3F6-445F-B6CF-3A09B8C761BE}" presName="parTrans" presStyleLbl="sibTrans2D1" presStyleIdx="5" presStyleCnt="9"/>
      <dgm:spPr/>
      <dgm:t>
        <a:bodyPr/>
        <a:lstStyle/>
        <a:p>
          <a:endParaRPr lang="en-US"/>
        </a:p>
      </dgm:t>
    </dgm:pt>
    <dgm:pt modelId="{AC96892B-690B-49D2-9157-408172BBBEE8}" type="pres">
      <dgm:prSet presAssocID="{52E99023-C3F6-445F-B6CF-3A09B8C761BE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E99B48B-C2A6-4AA3-83B4-04FABA02CD1A}" type="pres">
      <dgm:prSet presAssocID="{80E85227-7F67-4F1D-9A84-9DE4D58FB86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0326-C568-41A9-AA3B-75DE45F8C30C}" type="pres">
      <dgm:prSet presAssocID="{04B7C14B-DA37-41E0-9BD7-B0B99EA2C4C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CF65997-DAEA-4BF0-8C2B-71C91458BD69}" type="pres">
      <dgm:prSet presAssocID="{04B7C14B-DA37-41E0-9BD7-B0B99EA2C4C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73C5DBF-B205-4C8F-B093-D70719B8C578}" type="pres">
      <dgm:prSet presAssocID="{2911D530-BA8F-4599-94BA-E3A42E95C0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E6E3A-A2DA-44EE-94A4-A4FB9ED158A6}" type="pres">
      <dgm:prSet presAssocID="{9EBC4271-E5E5-4EF9-869C-BA686EE35C5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7F33A7F-571E-480D-8D87-5BA721042789}" type="pres">
      <dgm:prSet presAssocID="{9EBC4271-E5E5-4EF9-869C-BA686EE35C5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926DB8C-BB92-4BCB-A16B-BB12B0D28033}" type="pres">
      <dgm:prSet presAssocID="{55425098-D8B6-4859-BC77-981DC2A369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9D218-EBAE-4AF4-8D1E-4FD98CCA4E3A}" type="pres">
      <dgm:prSet presAssocID="{378569DE-6CBD-4D26-9CBE-F935E04621F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D52D4CCD-A612-49BF-AE53-209356576D9E}" type="pres">
      <dgm:prSet presAssocID="{378569DE-6CBD-4D26-9CBE-F935E04621F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4F5DAD6-354B-4608-81CF-35891236C19C}" type="pres">
      <dgm:prSet presAssocID="{37787658-0643-4329-9CD7-7F47433A00B7}" presName="node" presStyleLbl="node1" presStyleIdx="8" presStyleCnt="9" custRadScaleRad="97225" custRadScaleInc="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BE551-D54C-4E84-8DD8-B0661B7EC87A}" srcId="{8384149B-31EC-455B-BF16-1BE5CC0812DF}" destId="{AEACF2C8-A939-4D07-8289-444A23B10EBF}" srcOrd="2" destOrd="0" parTransId="{FC927247-6D5B-46E2-A478-871D037591B2}" sibTransId="{F873A37A-67D0-40F5-8C86-D12F75824743}"/>
    <dgm:cxn modelId="{97507DED-47B4-4693-9E1B-3724F16229E5}" srcId="{8384149B-31EC-455B-BF16-1BE5CC0812DF}" destId="{2911D530-BA8F-4599-94BA-E3A42E95C0D5}" srcOrd="6" destOrd="0" parTransId="{04B7C14B-DA37-41E0-9BD7-B0B99EA2C4C8}" sibTransId="{86BCB9E5-1EDF-4C58-9C7D-74CBE70D8488}"/>
    <dgm:cxn modelId="{616C787C-7CFD-4D87-B88C-2535C979A1EC}" type="presOf" srcId="{9EBC4271-E5E5-4EF9-869C-BA686EE35C57}" destId="{07F33A7F-571E-480D-8D87-5BA721042789}" srcOrd="1" destOrd="0" presId="urn:microsoft.com/office/officeart/2005/8/layout/radial5"/>
    <dgm:cxn modelId="{ED0B6996-5A4C-4E4C-B1B2-9C9ABE0E5317}" type="presOf" srcId="{FFA19038-8A25-4D6A-A4CF-40D1EC30EB06}" destId="{B3CFADD2-2226-46E8-838D-142ECBD77F62}" srcOrd="0" destOrd="0" presId="urn:microsoft.com/office/officeart/2005/8/layout/radial5"/>
    <dgm:cxn modelId="{D74DE1A3-818D-438C-B505-1254A0D317A1}" type="presOf" srcId="{C2CD4616-CE9A-484C-B4B9-53FD0593CB30}" destId="{DBCBE333-0651-492E-95C5-B6F79047D030}" srcOrd="1" destOrd="0" presId="urn:microsoft.com/office/officeart/2005/8/layout/radial5"/>
    <dgm:cxn modelId="{33693E42-84C2-4C40-BDD7-9D25C6D502FE}" type="presOf" srcId="{378569DE-6CBD-4D26-9CBE-F935E04621F7}" destId="{3949D218-EBAE-4AF4-8D1E-4FD98CCA4E3A}" srcOrd="0" destOrd="0" presId="urn:microsoft.com/office/officeart/2005/8/layout/radial5"/>
    <dgm:cxn modelId="{04D9ED18-2835-41A8-9C50-4A3EA739FBCB}" type="presOf" srcId="{6B1CCEBB-9E04-4CC4-A8DD-27267A718F3F}" destId="{A1F5465D-D74F-4D4E-89DD-87D498EA242C}" srcOrd="0" destOrd="0" presId="urn:microsoft.com/office/officeart/2005/8/layout/radial5"/>
    <dgm:cxn modelId="{EDD8066A-0E63-4371-939B-41335E1DAC35}" srcId="{8384149B-31EC-455B-BF16-1BE5CC0812DF}" destId="{80E85227-7F67-4F1D-9A84-9DE4D58FB868}" srcOrd="5" destOrd="0" parTransId="{52E99023-C3F6-445F-B6CF-3A09B8C761BE}" sibTransId="{6A03618E-28F0-4D39-8BC8-E4A4C0D61A49}"/>
    <dgm:cxn modelId="{FD49A8D3-F18D-40B1-9758-6025F3B0DB83}" srcId="{8384149B-31EC-455B-BF16-1BE5CC0812DF}" destId="{749B87FF-FE6B-4911-ADAA-FFDCE16B44F9}" srcOrd="1" destOrd="0" parTransId="{C2CD4616-CE9A-484C-B4B9-53FD0593CB30}" sibTransId="{CCED2DEA-C656-4324-82C5-1A3318FFBB37}"/>
    <dgm:cxn modelId="{4CAA2FA6-630D-4B1F-BF0F-E3F692313068}" type="presOf" srcId="{402FA722-491E-4E05-AB13-1C8247576539}" destId="{0CE250AE-08EB-4B1B-96A2-F1608D5C6778}" srcOrd="1" destOrd="0" presId="urn:microsoft.com/office/officeart/2005/8/layout/radial5"/>
    <dgm:cxn modelId="{90A5CC64-1C84-47F3-A3F0-803753EF8F16}" srcId="{8384149B-31EC-455B-BF16-1BE5CC0812DF}" destId="{FFA19038-8A25-4D6A-A4CF-40D1EC30EB06}" srcOrd="0" destOrd="0" parTransId="{5424F34F-B286-410F-A5A0-0C09867E8C63}" sibTransId="{6963F43C-99BC-4F73-B0FD-3840C842C363}"/>
    <dgm:cxn modelId="{D8B884F6-EDD6-4F42-9148-864D5D9668C2}" type="presOf" srcId="{04B7C14B-DA37-41E0-9BD7-B0B99EA2C4C8}" destId="{EE950326-C568-41A9-AA3B-75DE45F8C30C}" srcOrd="0" destOrd="0" presId="urn:microsoft.com/office/officeart/2005/8/layout/radial5"/>
    <dgm:cxn modelId="{27B8F2E3-8D5E-40F0-A681-7C995847307B}" type="presOf" srcId="{FC927247-6D5B-46E2-A478-871D037591B2}" destId="{2AC430CE-9DD7-4D82-8E4E-D380118D6912}" srcOrd="0" destOrd="0" presId="urn:microsoft.com/office/officeart/2005/8/layout/radial5"/>
    <dgm:cxn modelId="{E37E43EB-9470-4532-A331-FA3B7F674F15}" type="presOf" srcId="{52E99023-C3F6-445F-B6CF-3A09B8C761BE}" destId="{AC96892B-690B-49D2-9157-408172BBBEE8}" srcOrd="1" destOrd="0" presId="urn:microsoft.com/office/officeart/2005/8/layout/radial5"/>
    <dgm:cxn modelId="{AA850ED8-D8BC-48A4-A9DE-7D309564BF6D}" type="presOf" srcId="{2911D530-BA8F-4599-94BA-E3A42E95C0D5}" destId="{B73C5DBF-B205-4C8F-B093-D70719B8C578}" srcOrd="0" destOrd="0" presId="urn:microsoft.com/office/officeart/2005/8/layout/radial5"/>
    <dgm:cxn modelId="{A2DCA8BA-AB0A-4689-9703-0735A72C2CB9}" type="presOf" srcId="{55425098-D8B6-4859-BC77-981DC2A36966}" destId="{2926DB8C-BB92-4BCB-A16B-BB12B0D28033}" srcOrd="0" destOrd="0" presId="urn:microsoft.com/office/officeart/2005/8/layout/radial5"/>
    <dgm:cxn modelId="{F54E6EF4-A711-47D7-B38E-DFEB4477BA45}" type="presOf" srcId="{80E85227-7F67-4F1D-9A84-9DE4D58FB868}" destId="{FE99B48B-C2A6-4AA3-83B4-04FABA02CD1A}" srcOrd="0" destOrd="0" presId="urn:microsoft.com/office/officeart/2005/8/layout/radial5"/>
    <dgm:cxn modelId="{5DE8F7D0-E9F9-48AD-8AF4-63EA1A729415}" type="presOf" srcId="{49B18C42-3079-4949-B2AE-86F03B9A16DE}" destId="{6D6E6587-9061-44B8-95B2-5621DDFB82AC}" srcOrd="0" destOrd="0" presId="urn:microsoft.com/office/officeart/2005/8/layout/radial5"/>
    <dgm:cxn modelId="{B3B5FCE7-C4C5-413A-8B0A-8EC2985237D1}" type="presOf" srcId="{378569DE-6CBD-4D26-9CBE-F935E04621F7}" destId="{D52D4CCD-A612-49BF-AE53-209356576D9E}" srcOrd="1" destOrd="0" presId="urn:microsoft.com/office/officeart/2005/8/layout/radial5"/>
    <dgm:cxn modelId="{E42D88ED-5B17-44D0-BEFD-9B4F3EE848BE}" type="presOf" srcId="{8384149B-31EC-455B-BF16-1BE5CC0812DF}" destId="{5096ACD1-81DB-45A8-84DE-B33050B3BDFB}" srcOrd="0" destOrd="0" presId="urn:microsoft.com/office/officeart/2005/8/layout/radial5"/>
    <dgm:cxn modelId="{AAD7D7B1-454B-493D-ACC3-931213794589}" type="presOf" srcId="{FC927247-6D5B-46E2-A478-871D037591B2}" destId="{52527CB2-AB01-48E6-B9BB-3F745B99BE80}" srcOrd="1" destOrd="0" presId="urn:microsoft.com/office/officeart/2005/8/layout/radial5"/>
    <dgm:cxn modelId="{630D3C13-C243-462E-939D-28BF7917549A}" type="presOf" srcId="{C2CD4616-CE9A-484C-B4B9-53FD0593CB30}" destId="{A201AF4E-60CC-494F-944A-5AC704D983D2}" srcOrd="0" destOrd="0" presId="urn:microsoft.com/office/officeart/2005/8/layout/radial5"/>
    <dgm:cxn modelId="{12D444ED-C9E4-4294-B8A8-46E3B43D29B5}" type="presOf" srcId="{402FA722-491E-4E05-AB13-1C8247576539}" destId="{563E13A6-9D21-4FC7-A9F9-28F854770CED}" srcOrd="0" destOrd="0" presId="urn:microsoft.com/office/officeart/2005/8/layout/radial5"/>
    <dgm:cxn modelId="{86C051F1-C476-4EAF-BCA5-E0A350FB3218}" srcId="{8384149B-31EC-455B-BF16-1BE5CC0812DF}" destId="{71B3C67D-2AE7-43ED-A15F-2604A9C86921}" srcOrd="4" destOrd="0" parTransId="{6B1CCEBB-9E04-4CC4-A8DD-27267A718F3F}" sibTransId="{379DFBB4-8710-4A84-AAE2-70C70706B655}"/>
    <dgm:cxn modelId="{F3E8C9A6-F690-4E56-A7B8-483398982EB0}" type="presOf" srcId="{AEACF2C8-A939-4D07-8289-444A23B10EBF}" destId="{A39220C5-9B12-42AD-9786-65457996772E}" srcOrd="0" destOrd="0" presId="urn:microsoft.com/office/officeart/2005/8/layout/radial5"/>
    <dgm:cxn modelId="{3815BB1A-CFCA-4084-BD27-6A4D1577A8B8}" type="presOf" srcId="{5424F34F-B286-410F-A5A0-0C09867E8C63}" destId="{5F06DC19-D65D-4CC8-AF2A-6984DE42C4AE}" srcOrd="1" destOrd="0" presId="urn:microsoft.com/office/officeart/2005/8/layout/radial5"/>
    <dgm:cxn modelId="{17F650B6-6F0A-4A9B-9EAA-CBFB2DEEAC9B}" type="presOf" srcId="{C6688D99-9CC1-4C21-B40B-F20EC7CEA868}" destId="{56E09B32-4176-4636-AE0F-F9E7F71AE552}" srcOrd="0" destOrd="0" presId="urn:microsoft.com/office/officeart/2005/8/layout/radial5"/>
    <dgm:cxn modelId="{2A06FD9B-EBE1-4E13-9DA8-2F705444CD74}" type="presOf" srcId="{37787658-0643-4329-9CD7-7F47433A00B7}" destId="{74F5DAD6-354B-4608-81CF-35891236C19C}" srcOrd="0" destOrd="0" presId="urn:microsoft.com/office/officeart/2005/8/layout/radial5"/>
    <dgm:cxn modelId="{913E257C-3D75-4B59-A8C6-90DFCF818046}" type="presOf" srcId="{71B3C67D-2AE7-43ED-A15F-2604A9C86921}" destId="{D7B38239-144C-48CF-A887-116BAA043F3F}" srcOrd="0" destOrd="0" presId="urn:microsoft.com/office/officeart/2005/8/layout/radial5"/>
    <dgm:cxn modelId="{CA6CCFF2-E405-4BD6-8482-BB6CCBB033BF}" type="presOf" srcId="{6B1CCEBB-9E04-4CC4-A8DD-27267A718F3F}" destId="{CAC1F13E-28F5-460E-9DEB-898B27F6587C}" srcOrd="1" destOrd="0" presId="urn:microsoft.com/office/officeart/2005/8/layout/radial5"/>
    <dgm:cxn modelId="{DA052CC9-C5D6-4BE7-961F-24AC5F448104}" type="presOf" srcId="{9EBC4271-E5E5-4EF9-869C-BA686EE35C57}" destId="{24DE6E3A-A2DA-44EE-94A4-A4FB9ED158A6}" srcOrd="0" destOrd="0" presId="urn:microsoft.com/office/officeart/2005/8/layout/radial5"/>
    <dgm:cxn modelId="{E663E23E-4E08-47AB-91A0-4365D8C9076C}" srcId="{8384149B-31EC-455B-BF16-1BE5CC0812DF}" destId="{55425098-D8B6-4859-BC77-981DC2A36966}" srcOrd="7" destOrd="0" parTransId="{9EBC4271-E5E5-4EF9-869C-BA686EE35C57}" sibTransId="{E01591B9-7D1F-47EC-A517-0FFD570CBD95}"/>
    <dgm:cxn modelId="{325B09C6-7F68-475A-A437-4286F95420A4}" type="presOf" srcId="{04B7C14B-DA37-41E0-9BD7-B0B99EA2C4C8}" destId="{ACF65997-DAEA-4BF0-8C2B-71C91458BD69}" srcOrd="1" destOrd="0" presId="urn:microsoft.com/office/officeart/2005/8/layout/radial5"/>
    <dgm:cxn modelId="{CC5796C3-5A68-4BC0-B7B9-C3A62551DA91}" srcId="{C6688D99-9CC1-4C21-B40B-F20EC7CEA868}" destId="{8384149B-31EC-455B-BF16-1BE5CC0812DF}" srcOrd="0" destOrd="0" parTransId="{16000E7C-1069-40D2-B8C9-C7850589DBC2}" sibTransId="{C5CA5A9D-2256-492A-A95F-D5085EF11E47}"/>
    <dgm:cxn modelId="{C7924CF4-0FAE-409B-8621-B03F7DF14019}" srcId="{8384149B-31EC-455B-BF16-1BE5CC0812DF}" destId="{37787658-0643-4329-9CD7-7F47433A00B7}" srcOrd="8" destOrd="0" parTransId="{378569DE-6CBD-4D26-9CBE-F935E04621F7}" sibTransId="{BE7FFBEF-FFC5-4B61-825A-2351A8FCE936}"/>
    <dgm:cxn modelId="{BC4228FC-12DC-4BEE-BBDF-7F7DA4418B42}" type="presOf" srcId="{5424F34F-B286-410F-A5A0-0C09867E8C63}" destId="{E44EB173-2EC4-402F-ABF7-EBD1EDDCF224}" srcOrd="0" destOrd="0" presId="urn:microsoft.com/office/officeart/2005/8/layout/radial5"/>
    <dgm:cxn modelId="{F690E8BD-1689-47E9-B962-903B9AEB43AB}" type="presOf" srcId="{52E99023-C3F6-445F-B6CF-3A09B8C761BE}" destId="{F6482256-827D-48FE-B255-BEF9FF8E7935}" srcOrd="0" destOrd="0" presId="urn:microsoft.com/office/officeart/2005/8/layout/radial5"/>
    <dgm:cxn modelId="{A4B0335B-ED6D-4209-A1DC-96EF5E4D475C}" srcId="{8384149B-31EC-455B-BF16-1BE5CC0812DF}" destId="{49B18C42-3079-4949-B2AE-86F03B9A16DE}" srcOrd="3" destOrd="0" parTransId="{402FA722-491E-4E05-AB13-1C8247576539}" sibTransId="{C4957F8B-AE9B-40AD-A540-6EE4E7DD67DD}"/>
    <dgm:cxn modelId="{3B8E2084-B85E-4B4D-9941-0239EC2CE55F}" type="presOf" srcId="{749B87FF-FE6B-4911-ADAA-FFDCE16B44F9}" destId="{A2FFB382-3396-4D55-B04D-2A1D5ACECB27}" srcOrd="0" destOrd="0" presId="urn:microsoft.com/office/officeart/2005/8/layout/radial5"/>
    <dgm:cxn modelId="{9DCF80A3-1E5B-46F3-8CF9-1FD93A8E5E78}" type="presParOf" srcId="{56E09B32-4176-4636-AE0F-F9E7F71AE552}" destId="{5096ACD1-81DB-45A8-84DE-B33050B3BDFB}" srcOrd="0" destOrd="0" presId="urn:microsoft.com/office/officeart/2005/8/layout/radial5"/>
    <dgm:cxn modelId="{C7E233A1-C35D-47D2-B30C-E27A1A7038B5}" type="presParOf" srcId="{56E09B32-4176-4636-AE0F-F9E7F71AE552}" destId="{E44EB173-2EC4-402F-ABF7-EBD1EDDCF224}" srcOrd="1" destOrd="0" presId="urn:microsoft.com/office/officeart/2005/8/layout/radial5"/>
    <dgm:cxn modelId="{9A2FA752-0034-4BA3-AE46-FD89869B8C12}" type="presParOf" srcId="{E44EB173-2EC4-402F-ABF7-EBD1EDDCF224}" destId="{5F06DC19-D65D-4CC8-AF2A-6984DE42C4AE}" srcOrd="0" destOrd="0" presId="urn:microsoft.com/office/officeart/2005/8/layout/radial5"/>
    <dgm:cxn modelId="{727A0080-C5E9-4CFF-AA82-8467A6A11586}" type="presParOf" srcId="{56E09B32-4176-4636-AE0F-F9E7F71AE552}" destId="{B3CFADD2-2226-46E8-838D-142ECBD77F62}" srcOrd="2" destOrd="0" presId="urn:microsoft.com/office/officeart/2005/8/layout/radial5"/>
    <dgm:cxn modelId="{911D3D58-57BB-4FE9-B71D-09BE63C3435F}" type="presParOf" srcId="{56E09B32-4176-4636-AE0F-F9E7F71AE552}" destId="{A201AF4E-60CC-494F-944A-5AC704D983D2}" srcOrd="3" destOrd="0" presId="urn:microsoft.com/office/officeart/2005/8/layout/radial5"/>
    <dgm:cxn modelId="{D250461B-50B6-4E17-9A80-45034DD713AB}" type="presParOf" srcId="{A201AF4E-60CC-494F-944A-5AC704D983D2}" destId="{DBCBE333-0651-492E-95C5-B6F79047D030}" srcOrd="0" destOrd="0" presId="urn:microsoft.com/office/officeart/2005/8/layout/radial5"/>
    <dgm:cxn modelId="{B182FA9A-E596-4C2C-A9F1-9B8BC7A1C54E}" type="presParOf" srcId="{56E09B32-4176-4636-AE0F-F9E7F71AE552}" destId="{A2FFB382-3396-4D55-B04D-2A1D5ACECB27}" srcOrd="4" destOrd="0" presId="urn:microsoft.com/office/officeart/2005/8/layout/radial5"/>
    <dgm:cxn modelId="{5F7AF2B3-AEE6-4298-A660-8DC7F5B1A8E1}" type="presParOf" srcId="{56E09B32-4176-4636-AE0F-F9E7F71AE552}" destId="{2AC430CE-9DD7-4D82-8E4E-D380118D6912}" srcOrd="5" destOrd="0" presId="urn:microsoft.com/office/officeart/2005/8/layout/radial5"/>
    <dgm:cxn modelId="{85474FBD-A0AB-47A8-812E-5BB6336797C9}" type="presParOf" srcId="{2AC430CE-9DD7-4D82-8E4E-D380118D6912}" destId="{52527CB2-AB01-48E6-B9BB-3F745B99BE80}" srcOrd="0" destOrd="0" presId="urn:microsoft.com/office/officeart/2005/8/layout/radial5"/>
    <dgm:cxn modelId="{927376B8-0A3F-4CDB-83BE-F0A1279B80E7}" type="presParOf" srcId="{56E09B32-4176-4636-AE0F-F9E7F71AE552}" destId="{A39220C5-9B12-42AD-9786-65457996772E}" srcOrd="6" destOrd="0" presId="urn:microsoft.com/office/officeart/2005/8/layout/radial5"/>
    <dgm:cxn modelId="{DC0754C4-240A-49FC-8FA0-B078BD4547D3}" type="presParOf" srcId="{56E09B32-4176-4636-AE0F-F9E7F71AE552}" destId="{563E13A6-9D21-4FC7-A9F9-28F854770CED}" srcOrd="7" destOrd="0" presId="urn:microsoft.com/office/officeart/2005/8/layout/radial5"/>
    <dgm:cxn modelId="{87637886-E15B-4D43-B146-4AF4D816C6F1}" type="presParOf" srcId="{563E13A6-9D21-4FC7-A9F9-28F854770CED}" destId="{0CE250AE-08EB-4B1B-96A2-F1608D5C6778}" srcOrd="0" destOrd="0" presId="urn:microsoft.com/office/officeart/2005/8/layout/radial5"/>
    <dgm:cxn modelId="{EAF0ADE2-CCE0-4026-B99E-5C7BE0B96A90}" type="presParOf" srcId="{56E09B32-4176-4636-AE0F-F9E7F71AE552}" destId="{6D6E6587-9061-44B8-95B2-5621DDFB82AC}" srcOrd="8" destOrd="0" presId="urn:microsoft.com/office/officeart/2005/8/layout/radial5"/>
    <dgm:cxn modelId="{730CBD34-7608-4F88-A120-D13FCBE7879F}" type="presParOf" srcId="{56E09B32-4176-4636-AE0F-F9E7F71AE552}" destId="{A1F5465D-D74F-4D4E-89DD-87D498EA242C}" srcOrd="9" destOrd="0" presId="urn:microsoft.com/office/officeart/2005/8/layout/radial5"/>
    <dgm:cxn modelId="{5BDADEC3-A7C7-4526-A279-82ECDCD042C6}" type="presParOf" srcId="{A1F5465D-D74F-4D4E-89DD-87D498EA242C}" destId="{CAC1F13E-28F5-460E-9DEB-898B27F6587C}" srcOrd="0" destOrd="0" presId="urn:microsoft.com/office/officeart/2005/8/layout/radial5"/>
    <dgm:cxn modelId="{729B5254-E335-4B0D-87FA-AC87CDF0EC84}" type="presParOf" srcId="{56E09B32-4176-4636-AE0F-F9E7F71AE552}" destId="{D7B38239-144C-48CF-A887-116BAA043F3F}" srcOrd="10" destOrd="0" presId="urn:microsoft.com/office/officeart/2005/8/layout/radial5"/>
    <dgm:cxn modelId="{212D47AA-9D6A-4725-8F87-D5E7710B7F3A}" type="presParOf" srcId="{56E09B32-4176-4636-AE0F-F9E7F71AE552}" destId="{F6482256-827D-48FE-B255-BEF9FF8E7935}" srcOrd="11" destOrd="0" presId="urn:microsoft.com/office/officeart/2005/8/layout/radial5"/>
    <dgm:cxn modelId="{7B317F8E-7E01-4D7A-98B3-FA15D10A48BC}" type="presParOf" srcId="{F6482256-827D-48FE-B255-BEF9FF8E7935}" destId="{AC96892B-690B-49D2-9157-408172BBBEE8}" srcOrd="0" destOrd="0" presId="urn:microsoft.com/office/officeart/2005/8/layout/radial5"/>
    <dgm:cxn modelId="{16D4B1C8-6724-4761-89E5-F43945EA0FA5}" type="presParOf" srcId="{56E09B32-4176-4636-AE0F-F9E7F71AE552}" destId="{FE99B48B-C2A6-4AA3-83B4-04FABA02CD1A}" srcOrd="12" destOrd="0" presId="urn:microsoft.com/office/officeart/2005/8/layout/radial5"/>
    <dgm:cxn modelId="{CD7992C0-21A5-4003-8DFE-E81DD99C2BA0}" type="presParOf" srcId="{56E09B32-4176-4636-AE0F-F9E7F71AE552}" destId="{EE950326-C568-41A9-AA3B-75DE45F8C30C}" srcOrd="13" destOrd="0" presId="urn:microsoft.com/office/officeart/2005/8/layout/radial5"/>
    <dgm:cxn modelId="{9941E41B-0242-43B5-98E8-C392D68D53A6}" type="presParOf" srcId="{EE950326-C568-41A9-AA3B-75DE45F8C30C}" destId="{ACF65997-DAEA-4BF0-8C2B-71C91458BD69}" srcOrd="0" destOrd="0" presId="urn:microsoft.com/office/officeart/2005/8/layout/radial5"/>
    <dgm:cxn modelId="{284CC3E3-EBB7-479E-8315-5392690760CA}" type="presParOf" srcId="{56E09B32-4176-4636-AE0F-F9E7F71AE552}" destId="{B73C5DBF-B205-4C8F-B093-D70719B8C578}" srcOrd="14" destOrd="0" presId="urn:microsoft.com/office/officeart/2005/8/layout/radial5"/>
    <dgm:cxn modelId="{745946C6-8EB5-4244-935D-0E6D681EEA89}" type="presParOf" srcId="{56E09B32-4176-4636-AE0F-F9E7F71AE552}" destId="{24DE6E3A-A2DA-44EE-94A4-A4FB9ED158A6}" srcOrd="15" destOrd="0" presId="urn:microsoft.com/office/officeart/2005/8/layout/radial5"/>
    <dgm:cxn modelId="{13B7DEA2-3586-4C72-9825-C88BAC56B4A3}" type="presParOf" srcId="{24DE6E3A-A2DA-44EE-94A4-A4FB9ED158A6}" destId="{07F33A7F-571E-480D-8D87-5BA721042789}" srcOrd="0" destOrd="0" presId="urn:microsoft.com/office/officeart/2005/8/layout/radial5"/>
    <dgm:cxn modelId="{FEE89809-3378-4E0C-8F40-7B97C575E29E}" type="presParOf" srcId="{56E09B32-4176-4636-AE0F-F9E7F71AE552}" destId="{2926DB8C-BB92-4BCB-A16B-BB12B0D28033}" srcOrd="16" destOrd="0" presId="urn:microsoft.com/office/officeart/2005/8/layout/radial5"/>
    <dgm:cxn modelId="{88364F7C-F5F2-4FD8-A0F5-02C08E8CF706}" type="presParOf" srcId="{56E09B32-4176-4636-AE0F-F9E7F71AE552}" destId="{3949D218-EBAE-4AF4-8D1E-4FD98CCA4E3A}" srcOrd="17" destOrd="0" presId="urn:microsoft.com/office/officeart/2005/8/layout/radial5"/>
    <dgm:cxn modelId="{ABA1C9E9-FFB5-4CC2-9867-932564321492}" type="presParOf" srcId="{3949D218-EBAE-4AF4-8D1E-4FD98CCA4E3A}" destId="{D52D4CCD-A612-49BF-AE53-209356576D9E}" srcOrd="0" destOrd="0" presId="urn:microsoft.com/office/officeart/2005/8/layout/radial5"/>
    <dgm:cxn modelId="{8032A33F-93B4-4EB4-A200-A6EBC3F9EFC9}" type="presParOf" srcId="{56E09B32-4176-4636-AE0F-F9E7F71AE552}" destId="{74F5DAD6-354B-4608-81CF-35891236C19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13E2-0E27-4650-B976-48957EE69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5110" y="160634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2" y="2566133"/>
            <a:ext cx="5372808" cy="35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1" y="191724"/>
            <a:ext cx="4316105" cy="402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1" y="191724"/>
            <a:ext cx="4632376" cy="402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2" y="4412159"/>
            <a:ext cx="3943350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564" y="4412159"/>
            <a:ext cx="2654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3208" y="4216704"/>
            <a:ext cx="306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  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সংগ্রহ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5146" y="6356600"/>
            <a:ext cx="19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 বিশ্লেষণ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4894" y="0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959" y="5394152"/>
            <a:ext cx="868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প্রমিতকরণ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5" y="1378424"/>
            <a:ext cx="6674893" cy="413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099" y="0"/>
            <a:ext cx="5783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1" y="5671410"/>
            <a:ext cx="1121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তথ্য সংগ্রহ কি তা ব্যাখ্যা  কর।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233223"/>
            <a:ext cx="7397086" cy="465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0" y="35484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333" y="1942531"/>
            <a:ext cx="8992737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বাজারজাতকরন কাকে বলে? 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মোড়কিকরন কি? 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ভোক্তা বিশ্লেষণ কি?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7797" y="315469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6" y="2989796"/>
            <a:ext cx="11690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বিপণনের যে কোন ৩টি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কার্যাবলি                          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ব্যাখা লিখে আনবে ৷  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7222" y="-317113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25" y="2146006"/>
            <a:ext cx="6109150" cy="406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332" y="5411450"/>
            <a:ext cx="669417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r>
              <a:rPr lang="bn-BD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বিপণন</a:t>
            </a:r>
            <a:endParaRPr lang="en-US" sz="8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7009" y="679861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69" y="1537604"/>
            <a:ext cx="6467310" cy="40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1289" y="641445"/>
            <a:ext cx="394875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শিখনফল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1" y="2412378"/>
            <a:ext cx="111502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 </a:t>
            </a:r>
          </a:p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  গুলো ব্যাখা করতে পারবে ৷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767" y="5288340"/>
            <a:ext cx="1147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অর্থে পণ্য বা সেবা সামগ্রী ক্রয় বিক্রয়ের কাজকে বিপণন বলে ৷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7753" y="12055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বিপণন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3" y="1083718"/>
            <a:ext cx="7620000" cy="433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2383954"/>
              </p:ext>
            </p:extLst>
          </p:nvPr>
        </p:nvGraphicFramePr>
        <p:xfrm>
          <a:off x="2286000" y="609600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8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37837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বিপণনের কার্যাবলি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" y="1603074"/>
            <a:ext cx="5508880" cy="37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603074"/>
            <a:ext cx="5064458" cy="378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0800000" flipV="1">
            <a:off x="2457865" y="547771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6824" y="557004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959620"/>
            <a:ext cx="5859762" cy="426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8" y="959621"/>
            <a:ext cx="5250903" cy="42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60888" y="5323975"/>
            <a:ext cx="4061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1642" y="5416308"/>
            <a:ext cx="431071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2" y="762000"/>
            <a:ext cx="5725409" cy="420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09418" y="5239878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মোড়কীকর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947" y="5239878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8" y="777240"/>
            <a:ext cx="5594608" cy="419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4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8419</TotalTime>
  <Words>172</Words>
  <Application>Microsoft Office PowerPoint</Application>
  <PresentationFormat>Widescreen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1102</cp:revision>
  <dcterms:created xsi:type="dcterms:W3CDTF">2019-05-27T04:34:07Z</dcterms:created>
  <dcterms:modified xsi:type="dcterms:W3CDTF">2020-04-19T03:38:45Z</dcterms:modified>
</cp:coreProperties>
</file>