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389" r:id="rId2"/>
    <p:sldId id="390" r:id="rId3"/>
    <p:sldId id="414" r:id="rId4"/>
    <p:sldId id="415" r:id="rId5"/>
    <p:sldId id="416" r:id="rId6"/>
    <p:sldId id="417" r:id="rId7"/>
    <p:sldId id="418" r:id="rId8"/>
    <p:sldId id="419" r:id="rId9"/>
    <p:sldId id="421" r:id="rId10"/>
    <p:sldId id="422" r:id="rId11"/>
    <p:sldId id="423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3" r:id="rId20"/>
    <p:sldId id="434" r:id="rId21"/>
    <p:sldId id="4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6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2821-A594-4CEF-AD6E-A6EF1718F4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A866-0711-4B83-8997-080C4D236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3CF2-5DFF-4C1F-95FC-052D49BCC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1302-3861-4D13-A930-2585A6C5BE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1659-A828-48F3-9A84-493B7443C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7DEA-E2D2-430E-B62D-BE3DDB8CFC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AD8-0D7D-4AE4-A162-0C2C55B2B7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F37C-F6D2-447D-85B2-85F8FB0B1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162-C472-48F8-9AFB-9F29E4985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BFF01-C485-49C9-A6DF-F037F7C4D0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07C-6F9F-407C-864C-BEC829F36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1B187-E367-4D92-AA26-B0BD841BE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115152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2400" y="5105401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প্রাচীন যুগ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248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838200"/>
            <a:ext cx="5105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0" y="1828800"/>
            <a:ext cx="2902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9180"/>
            <a:ext cx="9144000" cy="930536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5516"/>
            <a:ext cx="10049301" cy="80618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জীবীকা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1597" y="5396990"/>
            <a:ext cx="11327642" cy="11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None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31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08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039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কালে মানুষ পশুশিকার, মৎস শিকার,ফলমূল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72" y="1287181"/>
            <a:ext cx="7322492" cy="3188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ba9085e-6c55-4c5b-9337-e4855bb2338c_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066800"/>
            <a:ext cx="389392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hin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038600"/>
            <a:ext cx="353961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348006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27440" y="67270"/>
            <a:ext cx="7000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9" name="Picture 8" descr="download (36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1" y="3962400"/>
            <a:ext cx="353785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24200" y="31242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3124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কড়ি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599" y="5943600"/>
            <a:ext cx="204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ঝিনুক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59436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মুক্তা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1" y="152400"/>
            <a:ext cx="6115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9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114801"/>
            <a:ext cx="4267200" cy="189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1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3733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oi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2764" y="1219200"/>
            <a:ext cx="4073236" cy="1877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3352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চাদির পয়সা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096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ধাতব মুদ্রা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514600"/>
            <a:ext cx="4038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525780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মধ্য যুগ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llage_market,_Bo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371600"/>
            <a:ext cx="4191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4038600" y="152400"/>
            <a:ext cx="502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4495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715001"/>
            <a:ext cx="148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শহর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114800"/>
            <a:ext cx="3581400" cy="2286000"/>
          </a:xfrm>
          <a:prstGeom prst="rect">
            <a:avLst/>
          </a:prstGeom>
        </p:spPr>
      </p:pic>
      <p:pic>
        <p:nvPicPr>
          <p:cNvPr id="4" name="Picture 3" descr="download (2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191000"/>
            <a:ext cx="4572000" cy="2286000"/>
          </a:xfrm>
          <a:prstGeom prst="rect">
            <a:avLst/>
          </a:prstGeom>
        </p:spPr>
      </p:pic>
      <p:pic>
        <p:nvPicPr>
          <p:cNvPr id="9" name="Picture 8" descr="u43515_147444_75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1" y="1600200"/>
            <a:ext cx="4199737" cy="2486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1981200"/>
            <a:ext cx="2292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04800"/>
            <a:ext cx="5379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5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505200"/>
            <a:ext cx="3733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us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39624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667000" y="4953000"/>
            <a:ext cx="2907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4572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53340"/>
              </p:ext>
            </p:extLst>
          </p:nvPr>
        </p:nvGraphicFramePr>
        <p:xfrm>
          <a:off x="232012" y="304801"/>
          <a:ext cx="11723426" cy="637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040"/>
                <a:gridCol w="4271693"/>
                <a:gridCol w="4271693"/>
              </a:tblGrid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প্রাচীন  যুগ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মধ্যযুগ</a:t>
                      </a:r>
                    </a:p>
                    <a:p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যুগ</a:t>
                      </a:r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দুষ্প্রাপ্য শামুক , ঝিনুক, কড়ি ও পাথরের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বিপ্লব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স্বর্ণ, রৌপ্য ও অন্যান্য ধাতব মূদ্রার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যোগাযোগ প্রযুক্তির উন্নয়ন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ফলমূল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আহরণ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কাগজি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কারখানার বিকাশ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358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কৃষিকার্য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বাজার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উৎপাদন ও বন্টন ব্যবস্থা 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 বিনিময়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ংগঠনের উদ্ভব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বিমা ব্যবস্থার সম্প্রসারণ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2017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এটিএম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কার্ড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ব্যাংকিং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498" y="368490"/>
            <a:ext cx="9144000" cy="995528"/>
          </a:xfrm>
        </p:spPr>
        <p:txBody>
          <a:bodyPr>
            <a:noAutofit/>
          </a:bodyPr>
          <a:lstStyle/>
          <a:p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678" y="1224756"/>
            <a:ext cx="10809026" cy="1655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্যসায়ের ক্রমবিকাশের তিনটি প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র্যায়ের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3678" y="5493981"/>
            <a:ext cx="11996382" cy="79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None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577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731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308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2039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0" algn="ctr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None/>
              <a:defRPr sz="1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যুগ- দ্রব্য বিনিময়, পশু শিকার।মধ্যযুগ- কাগজী মুদ্রার প্রচলন, বাজার ও শহর সৃষ্টি।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যুগ- শিল্প বিপ্লব, তথ্য ও যোগাযোগ প্রযুক্তির উন্নয়ন।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052637"/>
            <a:ext cx="5432107" cy="342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72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80" y="1333500"/>
            <a:ext cx="111911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দুষ্প্রাপ্য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রৌপ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(গ)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বিমা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বাজার ও শহর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ব্যাংকিং</a:t>
            </a:r>
          </a:p>
          <a:p>
            <a:pPr marL="400050" indent="-40005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marL="400050" indent="-40005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  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iii (গ) ii ও iii 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044218" y="1770797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76684" y="515771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15218" y="197894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313" y="1127101"/>
            <a:ext cx="2333767" cy="311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Lm Ashab Uddin Ridoy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177421" y="4299093"/>
            <a:ext cx="6864823" cy="2193782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এলএম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আছহাব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পেকুয়া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868" y="396239"/>
            <a:ext cx="7772400" cy="1470025"/>
          </a:xfrm>
        </p:spPr>
        <p:txBody>
          <a:bodyPr>
            <a:no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137" y="5350105"/>
            <a:ext cx="11809863" cy="1371372"/>
          </a:xfrm>
        </p:spPr>
        <p:txBody>
          <a:bodyPr>
            <a:norm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যুগে ব্যবসায়ের পরিবর্তন গুলো সমাজে কী কী পরিবর্তন এনেছে তোমার মতামত দাও।</a:t>
            </a:r>
            <a:endPara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15" y="1131251"/>
            <a:ext cx="7646673" cy="421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08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Lm Ashab Uddin Ridoy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3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914402"/>
            <a:ext cx="5105400" cy="251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43800" y="1905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ব্যবসায় প্রতিষ্ঠান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0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733800"/>
            <a:ext cx="5181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543800" y="3810001"/>
            <a:ext cx="4234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ক্রেতা বিক্রেতার কাছ থেকে পণ্য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কিনছে</a:t>
            </a:r>
            <a:endParaRPr lang="en-US" sz="40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9138"/>
            <a:ext cx="9144000" cy="801971"/>
          </a:xfrm>
        </p:spPr>
        <p:txBody>
          <a:bodyPr>
            <a:no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ধারণা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089" y="144155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80" y="2184838"/>
            <a:ext cx="6557863" cy="409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7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IN" sz="9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92597"/>
            <a:ext cx="10652760" cy="3239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বলতে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ক্রমবিকাশের ধারা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র্যায় গুলো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মাধ্যমগুলো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je-2018062216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066801"/>
            <a:ext cx="4876800" cy="24376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48599" y="1828800"/>
            <a:ext cx="3383507" cy="685800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bn-IN" sz="1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সবজি বিক্রি করছে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;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07d7cdc3005c9666e6b6fb38d8d63d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810001"/>
            <a:ext cx="4876800" cy="2747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4419601"/>
            <a:ext cx="383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শাড়ী বিক্রি করছে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52401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কর;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0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5105400" cy="2819400"/>
          </a:xfrm>
          <a:prstGeom prst="rect">
            <a:avLst/>
          </a:prstGeom>
        </p:spPr>
      </p:pic>
      <p:pic>
        <p:nvPicPr>
          <p:cNvPr id="3" name="Picture 2" descr="mone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886200"/>
            <a:ext cx="5076824" cy="27122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399" y="1371601"/>
            <a:ext cx="329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মাছ বিক্রি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9" y="4267201"/>
            <a:ext cx="476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টাকা লেনদেনে মুনাফা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16" y="229212"/>
            <a:ext cx="10515600" cy="1325563"/>
          </a:xfrm>
        </p:spPr>
        <p:txBody>
          <a:bodyPr>
            <a:norm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858258"/>
            <a:ext cx="5560255" cy="11265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3079" y="5984805"/>
            <a:ext cx="11352626" cy="743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2885" indent="-222885" algn="l" defTabSz="891540" rtl="0" eaLnBrk="1" latinLnBrk="0" hangingPunct="1">
              <a:lnSpc>
                <a:spcPct val="90000"/>
              </a:lnSpc>
              <a:spcBef>
                <a:spcPts val="975"/>
              </a:spcBef>
              <a:buFont typeface="Arial" panose="020B0604020202020204" pitchFamily="34" charset="0"/>
              <a:buChar char="•"/>
              <a:defRPr sz="27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23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442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019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596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173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750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327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89045" indent="-222885" algn="l" defTabSz="891540" rtl="0" eaLnBrk="1" latinLnBrk="0" hangingPunct="1">
              <a:lnSpc>
                <a:spcPct val="90000"/>
              </a:lnSpc>
              <a:spcBef>
                <a:spcPts val="488"/>
              </a:spcBef>
              <a:buFont typeface="Arial" panose="020B0604020202020204" pitchFamily="34" charset="0"/>
              <a:buChar char="•"/>
              <a:defRPr sz="17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 অর্জনের লক্ষ্যে পরিচালিত অর্থনৈতিক কর্মকা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ব্যবসায় বলে।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31" y="1631887"/>
            <a:ext cx="4750485" cy="322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33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50103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4" name="Picture 3" descr="50871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114800"/>
            <a:ext cx="5334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717579_MNrdC.gif"/>
          <p:cNvPicPr>
            <a:picLocks noChangeAspect="1"/>
          </p:cNvPicPr>
          <p:nvPr/>
        </p:nvPicPr>
        <p:blipFill>
          <a:blip r:embed="rId3" cstate="print"/>
          <a:srcRect r="30280" b="15000"/>
          <a:stretch>
            <a:fillRect/>
          </a:stretch>
        </p:blipFill>
        <p:spPr>
          <a:xfrm>
            <a:off x="1981200" y="1295400"/>
            <a:ext cx="5257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848600" y="1981201"/>
            <a:ext cx="309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4724401"/>
            <a:ext cx="3375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8402</TotalTime>
  <Words>428</Words>
  <Application>Microsoft Office PowerPoint</Application>
  <PresentationFormat>Widescreen</PresentationFormat>
  <Paragraphs>112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1_Office Theme</vt:lpstr>
      <vt:lpstr>PowerPoint Presentation</vt:lpstr>
      <vt:lpstr>পরিচিতি</vt:lpstr>
      <vt:lpstr>নিচের ছবিগুলো লক্ষ্য করি</vt:lpstr>
      <vt:lpstr>ব্যবসায়ের ধারণা</vt:lpstr>
      <vt:lpstr>শিখনফল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Lm Ashab Uddin Ridoy</cp:lastModifiedBy>
  <cp:revision>1087</cp:revision>
  <dcterms:created xsi:type="dcterms:W3CDTF">2019-05-27T04:34:07Z</dcterms:created>
  <dcterms:modified xsi:type="dcterms:W3CDTF">2020-04-19T13:48:58Z</dcterms:modified>
</cp:coreProperties>
</file>