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4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-882864"/>
            <a:ext cx="308894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239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67873"/>
            <a:ext cx="2971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s-IN" sz="28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28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097137"/>
            <a:ext cx="1447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39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</a:t>
            </a:r>
            <a:endParaRPr lang="en-US" sz="239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3300" y="3352800"/>
            <a:ext cx="20193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s-IN" sz="239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239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Triangle 11"/>
          <p:cNvSpPr/>
          <p:nvPr/>
        </p:nvSpPr>
        <p:spPr>
          <a:xfrm>
            <a:off x="0" y="685799"/>
            <a:ext cx="8974540" cy="6172200"/>
          </a:xfrm>
          <a:prstGeom prst="rtTriangle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2074"/>
            <a:ext cx="4114800" cy="3220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7" grpId="0"/>
      <p:bldP spid="8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2900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76200"/>
            <a:ext cx="4590142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268343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4793159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4648201" y="4876800"/>
            <a:ext cx="685799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962399" y="1371600"/>
            <a:ext cx="609601" cy="528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762999" cy="6629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1676400"/>
            <a:ext cx="5721351" cy="4291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8175" y="720114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ওয়াজের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533400" y="0"/>
            <a:ext cx="7543800" cy="2514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32350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198" y="2438400"/>
            <a:ext cx="65151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3400" y="5943600"/>
            <a:ext cx="8000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মানব সেবার বিভিন্ন ধাপ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762000" y="990600"/>
            <a:ext cx="7543800" cy="25146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136809"/>
            <a:ext cx="7848600" cy="22921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13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4020825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914" y="5257800"/>
            <a:ext cx="7021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3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336596"/>
            <a:ext cx="5753100" cy="39212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500" y="5548753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3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5000172"/>
            <a:ext cx="495360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</a:t>
            </a:r>
            <a:r>
              <a:rPr lang="en-US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3657600"/>
            <a:ext cx="3881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86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304800"/>
            <a:ext cx="5105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409411"/>
            <a:ext cx="4706937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376754"/>
            <a:ext cx="2743200" cy="3048000"/>
          </a:xfrm>
          <a:prstGeom prst="roundRect">
            <a:avLst>
              <a:gd name="adj" fmla="val 4353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762000"/>
            <a:ext cx="53340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195286" y="3200400"/>
            <a:ext cx="5562600" cy="2743200"/>
          </a:xfrm>
          <a:prstGeom prst="vertic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ইসলাম ও নৈতিক শিক্ষা</a:t>
            </a:r>
          </a:p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 ০৭</a:t>
            </a:r>
          </a:p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মোট ছাত্র/ছাত্রীঃ ৫ 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7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</a:t>
            </a:r>
          </a:p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42275"/>
              </p:ext>
            </p:extLst>
          </p:nvPr>
        </p:nvGraphicFramePr>
        <p:xfrm>
          <a:off x="152400" y="990600"/>
          <a:ext cx="8839201" cy="5748054"/>
        </p:xfrm>
        <a:graphic>
          <a:graphicData uri="http://schemas.openxmlformats.org/drawingml/2006/table">
            <a:tbl>
              <a:tblPr firstRow="1" bandRow="1"/>
              <a:tblGrid>
                <a:gridCol w="826092"/>
                <a:gridCol w="1307508"/>
                <a:gridCol w="3886200"/>
                <a:gridCol w="1143000"/>
                <a:gridCol w="1676401"/>
              </a:tblGrid>
              <a:tr h="342396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ঊপকরন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8204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শূবেচ্ছা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বিনিময়, শ্রেণীবিন্যাস, মনযোগ আকর্ষণ, পাট ঘোষনা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D.C/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242">
                <a:tc rowSpan="3">
                  <a:txBody>
                    <a:bodyPr/>
                    <a:lstStyle/>
                    <a:p>
                      <a:pPr algn="ctr"/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সংক্ষিপ্ত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আলোচনা, প্রদর্শন, পাঠ পরিচিতি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D.C/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91870">
                <a:tc vMerge="1"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সংক্ষিপ্ত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আলোচনা, প্রদর্শন,</a:t>
                      </a:r>
                    </a:p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গুরুত্তের ব্যাখ্যা। (জোড়া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য় কাজ।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০৮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D.C/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91210"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সংক্ষিপ্ত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আলোচনা, প্রদর্শন,মানব সেবার বিভীন্ন ধাপের বর্ণনা ও কর্মপত্র। (দলিয় কাজ)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১২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D.C/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1877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১২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242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দেয়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০২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242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পাট সমাপন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জ্ঞাপন করা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 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Horizontal Scroll 6"/>
          <p:cNvSpPr/>
          <p:nvPr/>
        </p:nvSpPr>
        <p:spPr>
          <a:xfrm>
            <a:off x="2667000" y="152400"/>
            <a:ext cx="4191000" cy="762000"/>
          </a:xfrm>
          <a:prstGeom prst="horizontalScroll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7670799" cy="5715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001322"/>
            <a:ext cx="7391400" cy="264687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1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মানব সেবা</a:t>
            </a:r>
            <a:endParaRPr lang="en-US" sz="1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04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09800"/>
            <a:ext cx="5598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…….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58586" y="3515798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TextBox 10"/>
          <p:cNvSpPr txBox="1"/>
          <p:nvPr/>
        </p:nvSpPr>
        <p:spPr>
          <a:xfrm>
            <a:off x="1496920" y="3339525"/>
            <a:ext cx="629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মানব সেবার ধারনা সজ্ঞায়িত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58586" y="4049198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Right Arrow 12"/>
          <p:cNvSpPr/>
          <p:nvPr/>
        </p:nvSpPr>
        <p:spPr>
          <a:xfrm>
            <a:off x="658586" y="4582598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TextBox 13"/>
          <p:cNvSpPr txBox="1"/>
          <p:nvPr/>
        </p:nvSpPr>
        <p:spPr>
          <a:xfrm>
            <a:off x="1573120" y="3872925"/>
            <a:ext cx="578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মানব সেবার গুরুত্ব  ব্যাখ্যা করতে 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3120" y="4482525"/>
            <a:ext cx="5682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মানব সেবার বিভিন্ন ধাপ বর্ণনা করতে পারবে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09800"/>
            <a:ext cx="4343400" cy="35814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72957" y="2209800"/>
            <a:ext cx="4038600" cy="36576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928914"/>
            <a:ext cx="4546308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571999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514"/>
            <a:ext cx="4572000" cy="3414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7931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0668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876800" y="1295400"/>
            <a:ext cx="838199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505200" y="48768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210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</dc:creator>
  <cp:lastModifiedBy>HP</cp:lastModifiedBy>
  <cp:revision>71</cp:revision>
  <dcterms:created xsi:type="dcterms:W3CDTF">2006-08-16T00:00:00Z</dcterms:created>
  <dcterms:modified xsi:type="dcterms:W3CDTF">2020-04-18T12:02:03Z</dcterms:modified>
</cp:coreProperties>
</file>