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302" r:id="rId4"/>
    <p:sldId id="279" r:id="rId5"/>
    <p:sldId id="284" r:id="rId6"/>
    <p:sldId id="285" r:id="rId7"/>
    <p:sldId id="286" r:id="rId8"/>
    <p:sldId id="287" r:id="rId9"/>
    <p:sldId id="288" r:id="rId10"/>
    <p:sldId id="291" r:id="rId11"/>
    <p:sldId id="292" r:id="rId12"/>
    <p:sldId id="300" r:id="rId13"/>
    <p:sldId id="301" r:id="rId14"/>
    <p:sldId id="303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1CCC-3EC5-4F5C-B040-A252269C4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97C23-8FDD-417F-BC0F-15A0D1224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5E980-D520-4597-A95E-EA788D52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6EA5D-D829-4BA1-B0D9-C1E96386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1D97-7252-4596-BE28-AF776360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79B1-F502-4DE9-8BC5-53290AFA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5B58A-060D-4288-A709-10A1135EE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0E6C9-199D-4A79-AA01-3C28E821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6EF03-799D-468A-BF97-52013759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3CE78-A88D-4FEC-984E-A16629C1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B0E6E-4270-45E4-9671-496B6C151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5B483-2CB1-441B-A734-59E9BAA56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34B4D-C037-4026-82CA-F1CEFBFC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39589-11FC-43A2-A671-1DCF7D46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2CC9A-90F8-4916-8F64-CEF49261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2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B9D1C95-6335-456B-8B1A-C7C719D7F5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6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D804F-9FBD-4643-A3EE-5C932D833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" y="248197"/>
            <a:ext cx="1506054" cy="104949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A84CC7-6D71-4286-BD0D-16B5AFDF7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3224" y="6387372"/>
            <a:ext cx="6635932" cy="235494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200" i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100" i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050" i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 i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Mithu Kumar Roy, ICT4E District Ambassador, E-mail: mithuroy0007@gmail.com. Cell: 01714670007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6E850-8A32-46F8-B745-F514C6BAA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r="9567" b="10973"/>
          <a:stretch/>
        </p:blipFill>
        <p:spPr>
          <a:xfrm rot="10800000" flipV="1">
            <a:off x="10987788" y="248197"/>
            <a:ext cx="711499" cy="10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E149-966D-4862-99B4-397654F9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0600-9FB9-4D73-BCA7-BA3BC0DE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C337-83F6-4557-8E9E-B5CD74B1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F425E-A666-4F72-83A4-FA995FD6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73761-1E5A-4E38-90CE-87EFA421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1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E63F-74E1-4A5E-A53C-8FC2103C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863C4-D8F4-4E6E-9ACF-5FB685A0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16EA-8656-4357-BBF5-A7A407D0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CAE84-3F45-4C20-BB40-DF119739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99E60-E4AD-4A49-9CD8-92AC806F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B9C-E45E-4971-9C24-F47E3629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F878E-CC76-4443-97C5-79BC4C312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B462F-53EA-4564-B48D-99BC653C5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66738-11F0-4F4D-8FC8-B4264DA9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791FC-00C0-4107-B757-F70975CF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C204-7C66-4A06-ADE7-078B8C48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0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99FF-9F98-45B5-A202-520D8D83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F27C2-BADA-4DDB-9EBA-FF65F3C0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3E861-653A-4944-97F8-DB1146D93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A7493-5DBF-411F-8E01-E38EF6658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C0174-7A9E-4D89-B2AA-09B732F3F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AA333-6BFF-4A89-B811-274A4826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79F59-5B85-4D60-883F-B7CEBEEB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CE7C8-A586-4F3E-B599-35D4210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EC73-3F67-4782-8EBB-6D23A5CE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3111A-7BF8-4709-BC3F-9402454B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79C12-A059-48AE-83B8-794138D7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2C542-7D8C-40B2-8DF3-D9B86563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23C32-AB81-410F-B3D4-F24B0EF8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D456E-7FEC-42C5-9F5A-91A7234D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5570C-82C4-4BF3-A126-CF04E897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9B90-2C65-442A-BEB7-D6CA4400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7C4AD-1D5B-4558-AC25-DC227E5A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7EF4B-DCE9-435B-8C61-6385241C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4FA95-7D8E-49C2-9A21-15F57124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EA8B1-BB2C-47CA-B9FC-A2EFDD6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7202C-CE16-4E08-94C8-8D134C2C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1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EF63-68E5-4B01-A6C7-E95831FD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C5B19-0969-4A78-A9C9-CCDBB9C07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F6FB6-5569-4198-B3C4-E5341DA66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9CB89-7BFD-4616-9875-CE22AAE1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971A5-2AFD-4C8F-94DD-5C9BD7DF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B188-5B86-4301-93CF-02160ABA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D08F-8C22-4702-ADAF-D4D41665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4BFE1-F4D9-418B-983F-60F10450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7EE8A-3FB0-4317-90C3-A840D27F1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2478-0DFD-47F9-AC69-BD37DD13987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58688-7E32-4D6F-B18F-166C0AE3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43AC-F08D-43D7-BCBF-1BAF92A2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5F1E-8A94-43B1-92A7-DC415842C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5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25.tm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7.mp4"/><Relationship Id="rId7" Type="http://schemas.openxmlformats.org/officeDocument/2006/relationships/image" Target="../media/image2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7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10" Type="http://schemas.openxmlformats.org/officeDocument/2006/relationships/image" Target="../media/image6.jpg"/><Relationship Id="rId4" Type="http://schemas.openxmlformats.org/officeDocument/2006/relationships/image" Target="../media/image30.jp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6.jpg"/><Relationship Id="rId4" Type="http://schemas.openxmlformats.org/officeDocument/2006/relationships/image" Target="../media/image36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mailto:mithuroy0007@gmail.com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m4a"/><Relationship Id="rId7" Type="http://schemas.openxmlformats.org/officeDocument/2006/relationships/image" Target="../media/image21.png"/><Relationship Id="rId12" Type="http://schemas.openxmlformats.org/officeDocument/2006/relationships/image" Target="../media/image6.jp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7B13CE-01B9-4520-9CD2-315487EC3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B5A32-20F4-447D-A348-47327134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0" y="232292"/>
            <a:ext cx="5855360" cy="6376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C829C-E0DA-4E1D-AE45-BB8C57B98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35134"/>
            <a:ext cx="5855362" cy="63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BD91AD-C4CF-46EC-A4C4-2BBFABE7D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2819400"/>
            <a:ext cx="609600" cy="609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09DC4-5F72-4E8C-A004-767CC8028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F1B83-45EA-4861-B471-E75C7D8EF949}"/>
              </a:ext>
            </a:extLst>
          </p:cNvPr>
          <p:cNvSpPr txBox="1"/>
          <p:nvPr/>
        </p:nvSpPr>
        <p:spPr>
          <a:xfrm>
            <a:off x="2215914" y="1070191"/>
            <a:ext cx="856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Now Look at the picture and  listen to me.</a:t>
            </a:r>
            <a:endParaRPr lang="en-US" sz="36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7B4C29-3021-4B08-81A1-6EF4BF469A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399" y="2110962"/>
            <a:ext cx="7558642" cy="3525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238BBB0-3205-429F-B4B3-B37ACA8DAF98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B3100-C074-4811-ACA9-5ABB549FC619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51CF5C-D64D-4435-8E8A-119C2ADCB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D61B5F-D3BF-4767-99CE-8783E1F6C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15560B-D1BC-4D65-A352-07D79045F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98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4B0627-D26B-469C-838B-3F273AC27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3776" y="3120773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329E6-FBF2-472C-A518-4B8D7F20126E}"/>
              </a:ext>
            </a:extLst>
          </p:cNvPr>
          <p:cNvSpPr txBox="1"/>
          <p:nvPr/>
        </p:nvSpPr>
        <p:spPr>
          <a:xfrm>
            <a:off x="1747065" y="903018"/>
            <a:ext cx="975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Now keep your finger on the picture and read after me.</a:t>
            </a:r>
            <a:endParaRPr lang="en-US" sz="32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804EC8-B8F2-4FD6-BC22-5A15DEE7BBBB}"/>
              </a:ext>
            </a:extLst>
          </p:cNvPr>
          <p:cNvGrpSpPr/>
          <p:nvPr/>
        </p:nvGrpSpPr>
        <p:grpSpPr>
          <a:xfrm>
            <a:off x="2507612" y="2116126"/>
            <a:ext cx="8021927" cy="3761348"/>
            <a:chOff x="2760420" y="2793506"/>
            <a:chExt cx="7012092" cy="32225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09AB72-080C-45BE-B7E5-76C1BCE3F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80"/>
            <a:stretch/>
          </p:blipFill>
          <p:spPr>
            <a:xfrm>
              <a:off x="2760420" y="2793506"/>
              <a:ext cx="7012092" cy="32225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9CC48EC-3E34-40E4-8B5C-272CB4BD147F}"/>
                </a:ext>
              </a:extLst>
            </p:cNvPr>
            <p:cNvSpPr/>
            <p:nvPr/>
          </p:nvSpPr>
          <p:spPr>
            <a:xfrm>
              <a:off x="3175994" y="3058192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EE49614F-8312-4ED7-9776-CFC7D67DDF30}"/>
                </a:ext>
              </a:extLst>
            </p:cNvPr>
            <p:cNvSpPr/>
            <p:nvPr/>
          </p:nvSpPr>
          <p:spPr>
            <a:xfrm>
              <a:off x="4786744" y="3110358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3F9CC278-3B10-4EC9-9264-00430ECAF03E}"/>
                </a:ext>
              </a:extLst>
            </p:cNvPr>
            <p:cNvSpPr/>
            <p:nvPr/>
          </p:nvSpPr>
          <p:spPr>
            <a:xfrm>
              <a:off x="6298944" y="3110358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48DA2D6B-42FF-4872-8AD8-55717EED69D0}"/>
                </a:ext>
              </a:extLst>
            </p:cNvPr>
            <p:cNvSpPr/>
            <p:nvPr/>
          </p:nvSpPr>
          <p:spPr>
            <a:xfrm>
              <a:off x="7898953" y="3103139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EA5BE24D-DBDA-40A5-998B-B9DAD16E8006}"/>
                </a:ext>
              </a:extLst>
            </p:cNvPr>
            <p:cNvSpPr/>
            <p:nvPr/>
          </p:nvSpPr>
          <p:spPr>
            <a:xfrm>
              <a:off x="3175994" y="4550569"/>
              <a:ext cx="1324131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5233AA37-1F7B-4596-AC37-022C0461D947}"/>
                </a:ext>
              </a:extLst>
            </p:cNvPr>
            <p:cNvSpPr/>
            <p:nvPr/>
          </p:nvSpPr>
          <p:spPr>
            <a:xfrm>
              <a:off x="4767450" y="4579152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CB2EA4C0-CF47-4A18-9E14-523C6C1AEC4F}"/>
                </a:ext>
              </a:extLst>
            </p:cNvPr>
            <p:cNvSpPr/>
            <p:nvPr/>
          </p:nvSpPr>
          <p:spPr>
            <a:xfrm>
              <a:off x="6266466" y="4576652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7C85B310-D119-46AB-9236-3B85E4039942}"/>
                </a:ext>
              </a:extLst>
            </p:cNvPr>
            <p:cNvSpPr/>
            <p:nvPr/>
          </p:nvSpPr>
          <p:spPr>
            <a:xfrm>
              <a:off x="7917882" y="4576998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59630971-1652-4972-A608-277F8CD420F9}"/>
              </a:ext>
            </a:extLst>
          </p:cNvPr>
          <p:cNvSpPr/>
          <p:nvPr/>
        </p:nvSpPr>
        <p:spPr>
          <a:xfrm>
            <a:off x="1781503" y="943247"/>
            <a:ext cx="9506607" cy="680601"/>
          </a:xfrm>
          <a:prstGeom prst="frame">
            <a:avLst>
              <a:gd name="adj1" fmla="val 5551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D84991-5CC7-4E53-8B2E-EA950124520C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99FB6F-D9B3-47A4-BD16-47FEB674E4C3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EF265B-9302-406A-AE82-A80BF7221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B565F2-09D8-426F-9EFD-550E2DBBC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2AB779-3B2C-405C-B628-B1EA2D74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0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ACF8BB-837A-49C8-A8D7-1016CD1F5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2448" y="1531883"/>
            <a:ext cx="609600" cy="609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A1D1EE-75EF-4289-B3BA-859CDB63E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023F47F5-58CD-4BFA-8336-A616D52D38E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466" t="8002" b="4256"/>
          <a:stretch/>
        </p:blipFill>
        <p:spPr>
          <a:xfrm>
            <a:off x="1828800" y="1531883"/>
            <a:ext cx="9453489" cy="45535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8027D-01A6-4D13-96CF-0A35375D7D2B}"/>
              </a:ext>
            </a:extLst>
          </p:cNvPr>
          <p:cNvSpPr txBox="1"/>
          <p:nvPr/>
        </p:nvSpPr>
        <p:spPr>
          <a:xfrm>
            <a:off x="2377399" y="235134"/>
            <a:ext cx="743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Now everybody, look attentively.</a:t>
            </a:r>
            <a:endParaRPr lang="en-US" sz="36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F6FE6-7BAF-4778-9CD7-850C584C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E3FF-3657-42B0-81C0-831733DB5A02}"/>
              </a:ext>
            </a:extLst>
          </p:cNvPr>
          <p:cNvSpPr txBox="1"/>
          <p:nvPr/>
        </p:nvSpPr>
        <p:spPr>
          <a:xfrm>
            <a:off x="3164579" y="457367"/>
            <a:ext cx="6452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Activity B</a:t>
            </a:r>
            <a:endParaRPr lang="en-GB" sz="3200" b="1" i="1" dirty="0">
              <a:ln>
                <a:solidFill>
                  <a:srgbClr val="C00000"/>
                </a:solidFill>
              </a:ln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Circle the sound in the middle of the words..</a:t>
            </a:r>
            <a:endParaRPr lang="en-US" sz="32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139A9D-ABC6-467A-8B96-16D32138EB79}"/>
              </a:ext>
            </a:extLst>
          </p:cNvPr>
          <p:cNvGrpSpPr/>
          <p:nvPr/>
        </p:nvGrpSpPr>
        <p:grpSpPr>
          <a:xfrm>
            <a:off x="3052038" y="2372373"/>
            <a:ext cx="7346063" cy="3577748"/>
            <a:chOff x="2622432" y="2698230"/>
            <a:chExt cx="7012092" cy="32850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1631E4-C8CB-440C-B7CD-D56B398DE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57"/>
            <a:stretch/>
          </p:blipFill>
          <p:spPr>
            <a:xfrm>
              <a:off x="2622432" y="2698230"/>
              <a:ext cx="7012092" cy="3285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0227474-07CB-4EB2-A9E4-ABE1584EB2F8}"/>
                </a:ext>
              </a:extLst>
            </p:cNvPr>
            <p:cNvSpPr/>
            <p:nvPr/>
          </p:nvSpPr>
          <p:spPr>
            <a:xfrm>
              <a:off x="3005528" y="2931217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5324770-48BD-43E4-AC3A-7C08C9D24A4E}"/>
                </a:ext>
              </a:extLst>
            </p:cNvPr>
            <p:cNvSpPr/>
            <p:nvPr/>
          </p:nvSpPr>
          <p:spPr>
            <a:xfrm>
              <a:off x="4616278" y="2983383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9492E67A-FA49-436E-902A-293ED58DA202}"/>
                </a:ext>
              </a:extLst>
            </p:cNvPr>
            <p:cNvSpPr/>
            <p:nvPr/>
          </p:nvSpPr>
          <p:spPr>
            <a:xfrm>
              <a:off x="6128478" y="2983383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6C91180-7565-4BCE-A06A-B21B5057CB1E}"/>
                </a:ext>
              </a:extLst>
            </p:cNvPr>
            <p:cNvSpPr/>
            <p:nvPr/>
          </p:nvSpPr>
          <p:spPr>
            <a:xfrm>
              <a:off x="7728487" y="2976164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7F8D676-5473-4245-BE49-62231CDF92A1}"/>
                </a:ext>
              </a:extLst>
            </p:cNvPr>
            <p:cNvSpPr/>
            <p:nvPr/>
          </p:nvSpPr>
          <p:spPr>
            <a:xfrm>
              <a:off x="3005528" y="4423594"/>
              <a:ext cx="1324131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02F6F6AE-7731-4918-B4BE-7D568AF01B30}"/>
                </a:ext>
              </a:extLst>
            </p:cNvPr>
            <p:cNvSpPr/>
            <p:nvPr/>
          </p:nvSpPr>
          <p:spPr>
            <a:xfrm>
              <a:off x="4596984" y="4452177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4540BFCA-28C8-4BC6-B60D-A6A728B7CACE}"/>
                </a:ext>
              </a:extLst>
            </p:cNvPr>
            <p:cNvSpPr/>
            <p:nvPr/>
          </p:nvSpPr>
          <p:spPr>
            <a:xfrm>
              <a:off x="6096000" y="4449677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1A4424B4-6735-4C31-8006-7B4593BD87BB}"/>
                </a:ext>
              </a:extLst>
            </p:cNvPr>
            <p:cNvSpPr/>
            <p:nvPr/>
          </p:nvSpPr>
          <p:spPr>
            <a:xfrm>
              <a:off x="7747416" y="4450023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758F46-726F-418C-AE27-DFA64E57C842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FEF827-FDAC-4C4A-8BAD-E0581829F1CB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28FAA0-E5AA-4020-A464-A59E43CAC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B6F995-4D0B-4F8C-A243-DA6E39585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02E32D-AFD9-4924-B241-B0189E3E5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41B591-4377-494F-8811-169F9F209029}"/>
              </a:ext>
            </a:extLst>
          </p:cNvPr>
          <p:cNvGrpSpPr/>
          <p:nvPr/>
        </p:nvGrpSpPr>
        <p:grpSpPr>
          <a:xfrm>
            <a:off x="296083" y="1828199"/>
            <a:ext cx="2101413" cy="1528967"/>
            <a:chOff x="255186" y="2039495"/>
            <a:chExt cx="2101413" cy="15289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45F008C-960A-4884-882C-5B0B7CD69A42}"/>
                </a:ext>
              </a:extLst>
            </p:cNvPr>
            <p:cNvGrpSpPr/>
            <p:nvPr/>
          </p:nvGrpSpPr>
          <p:grpSpPr>
            <a:xfrm>
              <a:off x="291041" y="2039495"/>
              <a:ext cx="1994596" cy="1174662"/>
              <a:chOff x="4639976" y="290624"/>
              <a:chExt cx="3344967" cy="233212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844D585-8FF1-4970-B5D1-B6DAD20369F9}"/>
                  </a:ext>
                </a:extLst>
              </p:cNvPr>
              <p:cNvSpPr/>
              <p:nvPr/>
            </p:nvSpPr>
            <p:spPr>
              <a:xfrm>
                <a:off x="4639976" y="290624"/>
                <a:ext cx="3344967" cy="23321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CF489F8-0656-418A-BBBA-A68C044F6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9484" y="589911"/>
                <a:ext cx="1885950" cy="1733550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2C2E9A-111C-4C5B-BDB9-382F003F5087}"/>
                </a:ext>
              </a:extLst>
            </p:cNvPr>
            <p:cNvSpPr txBox="1"/>
            <p:nvPr/>
          </p:nvSpPr>
          <p:spPr>
            <a:xfrm>
              <a:off x="255186" y="2307095"/>
              <a:ext cx="2101413" cy="1261367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748244"/>
                </a:avLst>
              </a:prstTxWarp>
              <a:spAutoFit/>
            </a:bodyPr>
            <a:lstStyle/>
            <a:p>
              <a:pPr algn="ctr"/>
              <a:r>
                <a:rPr lang="en-US" sz="3600" b="1" i="1" dirty="0">
                  <a:ln>
                    <a:solidFill>
                      <a:srgbClr val="C00000"/>
                    </a:solidFill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  <a:endParaRPr lang="en-GB" sz="3600" b="1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62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F6FE6-7BAF-4778-9CD7-850C584CE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139A9D-ABC6-467A-8B96-16D32138EB79}"/>
              </a:ext>
            </a:extLst>
          </p:cNvPr>
          <p:cNvGrpSpPr/>
          <p:nvPr/>
        </p:nvGrpSpPr>
        <p:grpSpPr>
          <a:xfrm>
            <a:off x="2993668" y="1976224"/>
            <a:ext cx="7346063" cy="3577748"/>
            <a:chOff x="2622432" y="2698230"/>
            <a:chExt cx="7012092" cy="32850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1631E4-C8CB-440C-B7CD-D56B398DE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57"/>
            <a:stretch/>
          </p:blipFill>
          <p:spPr>
            <a:xfrm>
              <a:off x="2622432" y="2698230"/>
              <a:ext cx="7012092" cy="3285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0227474-07CB-4EB2-A9E4-ABE1584EB2F8}"/>
                </a:ext>
              </a:extLst>
            </p:cNvPr>
            <p:cNvSpPr/>
            <p:nvPr/>
          </p:nvSpPr>
          <p:spPr>
            <a:xfrm>
              <a:off x="3005528" y="2931217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5324770-48BD-43E4-AC3A-7C08C9D24A4E}"/>
                </a:ext>
              </a:extLst>
            </p:cNvPr>
            <p:cNvSpPr/>
            <p:nvPr/>
          </p:nvSpPr>
          <p:spPr>
            <a:xfrm>
              <a:off x="4616278" y="2983383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9492E67A-FA49-436E-902A-293ED58DA202}"/>
                </a:ext>
              </a:extLst>
            </p:cNvPr>
            <p:cNvSpPr/>
            <p:nvPr/>
          </p:nvSpPr>
          <p:spPr>
            <a:xfrm>
              <a:off x="6128478" y="2983383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6C91180-7565-4BCE-A06A-B21B5057CB1E}"/>
                </a:ext>
              </a:extLst>
            </p:cNvPr>
            <p:cNvSpPr/>
            <p:nvPr/>
          </p:nvSpPr>
          <p:spPr>
            <a:xfrm>
              <a:off x="7728487" y="2976164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7F8D676-5473-4245-BE49-62231CDF92A1}"/>
                </a:ext>
              </a:extLst>
            </p:cNvPr>
            <p:cNvSpPr/>
            <p:nvPr/>
          </p:nvSpPr>
          <p:spPr>
            <a:xfrm>
              <a:off x="3005528" y="4423594"/>
              <a:ext cx="1324131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02F6F6AE-7731-4918-B4BE-7D568AF01B30}"/>
                </a:ext>
              </a:extLst>
            </p:cNvPr>
            <p:cNvSpPr/>
            <p:nvPr/>
          </p:nvSpPr>
          <p:spPr>
            <a:xfrm>
              <a:off x="4596984" y="4452177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4540BFCA-28C8-4BC6-B60D-A6A728B7CACE}"/>
                </a:ext>
              </a:extLst>
            </p:cNvPr>
            <p:cNvSpPr/>
            <p:nvPr/>
          </p:nvSpPr>
          <p:spPr>
            <a:xfrm>
              <a:off x="6096000" y="4449677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1A4424B4-6735-4C31-8006-7B4593BD87BB}"/>
                </a:ext>
              </a:extLst>
            </p:cNvPr>
            <p:cNvSpPr/>
            <p:nvPr/>
          </p:nvSpPr>
          <p:spPr>
            <a:xfrm>
              <a:off x="7747416" y="4450023"/>
              <a:ext cx="1346616" cy="1301646"/>
            </a:xfrm>
            <a:prstGeom prst="frame">
              <a:avLst>
                <a:gd name="adj1" fmla="val 2500"/>
              </a:avLst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758F46-726F-418C-AE27-DFA64E57C842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FEF827-FDAC-4C4A-8BAD-E0581829F1CB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28FAA0-E5AA-4020-A464-A59E43CACE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B6F995-4D0B-4F8C-A243-DA6E39585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02E32D-AFD9-4924-B241-B0189E3E5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A5CEDFDD-931C-4D73-9119-8846F6AEA1E8}"/>
              </a:ext>
            </a:extLst>
          </p:cNvPr>
          <p:cNvSpPr/>
          <p:nvPr/>
        </p:nvSpPr>
        <p:spPr>
          <a:xfrm>
            <a:off x="3505736" y="3182271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B8FBCF32-AC90-4538-B104-DAEB1246E232}"/>
              </a:ext>
            </a:extLst>
          </p:cNvPr>
          <p:cNvSpPr/>
          <p:nvPr/>
        </p:nvSpPr>
        <p:spPr>
          <a:xfrm>
            <a:off x="5820763" y="3182271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20930D5D-3F62-4113-A96B-B880BF934C71}"/>
              </a:ext>
            </a:extLst>
          </p:cNvPr>
          <p:cNvSpPr/>
          <p:nvPr/>
        </p:nvSpPr>
        <p:spPr>
          <a:xfrm>
            <a:off x="6891922" y="3171678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9345E611-2AE2-418E-AFDB-BBABC730D55E}"/>
              </a:ext>
            </a:extLst>
          </p:cNvPr>
          <p:cNvSpPr/>
          <p:nvPr/>
        </p:nvSpPr>
        <p:spPr>
          <a:xfrm>
            <a:off x="8613578" y="3197878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A59E1141-0F45-41F9-88A2-68AFDABED665}"/>
              </a:ext>
            </a:extLst>
          </p:cNvPr>
          <p:cNvSpPr/>
          <p:nvPr/>
        </p:nvSpPr>
        <p:spPr>
          <a:xfrm>
            <a:off x="4150034" y="4836232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3" name="Circle: Hollow 32">
            <a:extLst>
              <a:ext uri="{FF2B5EF4-FFF2-40B4-BE49-F238E27FC236}">
                <a16:creationId xmlns:a16="http://schemas.microsoft.com/office/drawing/2014/main" id="{D9F9160D-4722-41EE-AA5C-8D1D8DFEB431}"/>
              </a:ext>
            </a:extLst>
          </p:cNvPr>
          <p:cNvSpPr/>
          <p:nvPr/>
        </p:nvSpPr>
        <p:spPr>
          <a:xfrm>
            <a:off x="5247979" y="4836232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A0AE5ADB-60F1-4975-8B3E-EEADCC859EA1}"/>
              </a:ext>
            </a:extLst>
          </p:cNvPr>
          <p:cNvSpPr/>
          <p:nvPr/>
        </p:nvSpPr>
        <p:spPr>
          <a:xfrm>
            <a:off x="7462587" y="4853226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F8020064-0AEC-41A6-AFA1-2ADD9A17037D}"/>
              </a:ext>
            </a:extLst>
          </p:cNvPr>
          <p:cNvSpPr/>
          <p:nvPr/>
        </p:nvSpPr>
        <p:spPr>
          <a:xfrm>
            <a:off x="9103730" y="4919164"/>
            <a:ext cx="629586" cy="593420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E513A7-B4B1-47F2-B91F-7B6A86E19700}"/>
              </a:ext>
            </a:extLst>
          </p:cNvPr>
          <p:cNvSpPr txBox="1"/>
          <p:nvPr/>
        </p:nvSpPr>
        <p:spPr>
          <a:xfrm>
            <a:off x="4370617" y="634686"/>
            <a:ext cx="361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Let us see.</a:t>
            </a:r>
            <a:endParaRPr lang="en-US" sz="40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D05AEE-745E-4F4A-8F8C-FE48FCDF9B35}"/>
              </a:ext>
            </a:extLst>
          </p:cNvPr>
          <p:cNvGrpSpPr/>
          <p:nvPr/>
        </p:nvGrpSpPr>
        <p:grpSpPr>
          <a:xfrm>
            <a:off x="255186" y="2039495"/>
            <a:ext cx="2101413" cy="1528967"/>
            <a:chOff x="255186" y="2039495"/>
            <a:chExt cx="2101413" cy="152896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8ADFD96-04C4-4A51-A317-EE3B04590F69}"/>
                </a:ext>
              </a:extLst>
            </p:cNvPr>
            <p:cNvGrpSpPr/>
            <p:nvPr/>
          </p:nvGrpSpPr>
          <p:grpSpPr>
            <a:xfrm>
              <a:off x="291041" y="2039495"/>
              <a:ext cx="1994596" cy="1174662"/>
              <a:chOff x="4639976" y="290624"/>
              <a:chExt cx="3344967" cy="2332124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8DB357C-0126-41A1-9389-7261E0ED5227}"/>
                  </a:ext>
                </a:extLst>
              </p:cNvPr>
              <p:cNvSpPr/>
              <p:nvPr/>
            </p:nvSpPr>
            <p:spPr>
              <a:xfrm>
                <a:off x="4639976" y="290624"/>
                <a:ext cx="3344967" cy="23321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15E4888-8A9A-4421-B411-7C7068D72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9484" y="589911"/>
                <a:ext cx="1885950" cy="1733550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7B50C1-0DFD-479B-AF13-FC71309D4A4A}"/>
                </a:ext>
              </a:extLst>
            </p:cNvPr>
            <p:cNvSpPr txBox="1"/>
            <p:nvPr/>
          </p:nvSpPr>
          <p:spPr>
            <a:xfrm>
              <a:off x="255186" y="2307095"/>
              <a:ext cx="2101413" cy="1261367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748244"/>
                </a:avLst>
              </a:prstTxWarp>
              <a:spAutoFit/>
            </a:bodyPr>
            <a:lstStyle/>
            <a:p>
              <a:pPr algn="ctr"/>
              <a:r>
                <a:rPr lang="en-US" sz="3600" b="1" i="1" dirty="0">
                  <a:ln>
                    <a:solidFill>
                      <a:srgbClr val="C00000"/>
                    </a:solidFill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  <a:endParaRPr lang="en-GB" sz="3600" b="1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6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1A6EB2-9C60-47E9-8E4B-9AA274C45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7A1EE-5979-4B31-BC43-B663DF3161B4}"/>
              </a:ext>
            </a:extLst>
          </p:cNvPr>
          <p:cNvGrpSpPr/>
          <p:nvPr/>
        </p:nvGrpSpPr>
        <p:grpSpPr>
          <a:xfrm rot="634186">
            <a:off x="148334" y="1452616"/>
            <a:ext cx="2180116" cy="2274933"/>
            <a:chOff x="382150" y="897710"/>
            <a:chExt cx="2898131" cy="2311099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944003F7-7D03-40B6-9482-9241D1D1C260}"/>
                </a:ext>
              </a:extLst>
            </p:cNvPr>
            <p:cNvSpPr/>
            <p:nvPr/>
          </p:nvSpPr>
          <p:spPr>
            <a:xfrm rot="19889821">
              <a:off x="382150" y="1291025"/>
              <a:ext cx="2898131" cy="184020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5684A0-389C-41DB-8534-2D2E7B80AD46}"/>
                </a:ext>
              </a:extLst>
            </p:cNvPr>
            <p:cNvSpPr txBox="1"/>
            <p:nvPr/>
          </p:nvSpPr>
          <p:spPr>
            <a:xfrm rot="18782243">
              <a:off x="554948" y="1664575"/>
              <a:ext cx="2311099" cy="777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ln>
                    <a:solidFill>
                      <a:srgbClr val="C00000"/>
                    </a:solidFill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Evaluation</a:t>
              </a:r>
              <a:endParaRPr lang="en-GB" sz="3200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DE36CD7-FBF9-4B39-98EA-4FC986D63BDA}"/>
              </a:ext>
            </a:extLst>
          </p:cNvPr>
          <p:cNvSpPr txBox="1"/>
          <p:nvPr/>
        </p:nvSpPr>
        <p:spPr>
          <a:xfrm>
            <a:off x="2557963" y="861922"/>
            <a:ext cx="790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the middle sound of the picture.</a:t>
            </a:r>
            <a:endParaRPr lang="en-US" sz="32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2B65F4-33C4-4F83-81E6-16FD78D826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442" y="1572713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2402A-3627-48AF-845B-3AA5A100F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127" y="1787161"/>
            <a:ext cx="1842538" cy="1842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21519B-90E4-4043-8684-37B032E1DC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27" y="4149570"/>
            <a:ext cx="2714625" cy="1685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7CE86B-068A-4E02-AF17-9B30EC818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42" y="3920969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A54CC5-9632-4931-8E7F-B785B19F5D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721" y="1762373"/>
            <a:ext cx="1842538" cy="18673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81E2EB-A2C7-4AFD-A39A-91B2674556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773" y="4222215"/>
            <a:ext cx="2230434" cy="145218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B01BEF3-F2CB-48B1-ADC6-7512BABFA08E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4C651A-B536-4CDE-81EB-0CC6DF502F64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FBC3DC9-4443-4FCF-8DFB-8BD900405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D92EE9-DA66-4BEE-8DAE-FBFB11568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151905-72CF-402E-B8B3-69B73EAE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EE338D9-3FA7-4705-AEE5-DC751222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42" y="1583913"/>
            <a:ext cx="2143125" cy="2143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286B2C-18D2-4AB2-A734-FD937DC731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27" y="1798361"/>
            <a:ext cx="1842538" cy="18425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1216DD-1527-4FFA-8D70-31DAC0A09F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21" y="1773573"/>
            <a:ext cx="1842538" cy="18673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A96F1B-5B37-47E4-8DEB-27A8AE9A59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73" y="4233415"/>
            <a:ext cx="2230434" cy="14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CF9F8-6C7B-4C40-8041-449B59F06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4924" y="6387372"/>
            <a:ext cx="6635932" cy="23549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81BCF-A32F-4AF0-89B0-DD2FA1164835}"/>
              </a:ext>
            </a:extLst>
          </p:cNvPr>
          <p:cNvSpPr txBox="1"/>
          <p:nvPr/>
        </p:nvSpPr>
        <p:spPr>
          <a:xfrm>
            <a:off x="4453085" y="269830"/>
            <a:ext cx="361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see.</a:t>
            </a:r>
            <a:endParaRPr lang="en-US" sz="4000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B57A5-1710-4BE0-BA8E-215D707798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16" y="4857851"/>
            <a:ext cx="1397274" cy="1397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CA145-6979-4BDF-8658-CBA686A00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18" y="4857851"/>
            <a:ext cx="1397274" cy="1397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350F4-1919-45FA-B162-2288E684D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16" y="3036356"/>
            <a:ext cx="2027074" cy="1258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A4C96-9638-44BB-A695-A911FF9F48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16" y="1076506"/>
            <a:ext cx="1397274" cy="1397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865E0-3AC1-4735-9E43-50D94A3CFF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52" y="3039239"/>
            <a:ext cx="1242207" cy="12589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EAB2D8-4C28-463C-A479-8E01E29CEA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67" y="1239515"/>
            <a:ext cx="1882779" cy="12258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1D8E4F-A26E-4EF3-BF2C-6E17BEC048E8}"/>
              </a:ext>
            </a:extLst>
          </p:cNvPr>
          <p:cNvSpPr txBox="1"/>
          <p:nvPr/>
        </p:nvSpPr>
        <p:spPr>
          <a:xfrm>
            <a:off x="5001566" y="1390422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3206D-B08F-4B5C-920A-A6882E893F47}"/>
              </a:ext>
            </a:extLst>
          </p:cNvPr>
          <p:cNvSpPr txBox="1"/>
          <p:nvPr/>
        </p:nvSpPr>
        <p:spPr>
          <a:xfrm>
            <a:off x="5034690" y="3281094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51BB6-27F3-442E-95D4-1122620543AA}"/>
              </a:ext>
            </a:extLst>
          </p:cNvPr>
          <p:cNvSpPr txBox="1"/>
          <p:nvPr/>
        </p:nvSpPr>
        <p:spPr>
          <a:xfrm>
            <a:off x="5067814" y="5171766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213599-C0F8-423A-B143-511CDCA6F35C}"/>
              </a:ext>
            </a:extLst>
          </p:cNvPr>
          <p:cNvSpPr txBox="1"/>
          <p:nvPr/>
        </p:nvSpPr>
        <p:spPr>
          <a:xfrm>
            <a:off x="9341885" y="1289024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2277BE-EB21-43CE-91F4-0EF2DD55D2B2}"/>
              </a:ext>
            </a:extLst>
          </p:cNvPr>
          <p:cNvSpPr txBox="1"/>
          <p:nvPr/>
        </p:nvSpPr>
        <p:spPr>
          <a:xfrm>
            <a:off x="9341885" y="3317658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D013D9-B367-459B-9C91-5DD1E201B879}"/>
              </a:ext>
            </a:extLst>
          </p:cNvPr>
          <p:cNvSpPr txBox="1"/>
          <p:nvPr/>
        </p:nvSpPr>
        <p:spPr>
          <a:xfrm>
            <a:off x="9341885" y="5346292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5739F3-AE02-4EBE-95CA-F2E9B0BF5CFE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F1F439-995D-40DF-9E90-FA67AFC77679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2E0A917-0D38-4E4D-9F08-2C09BC2B9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67FD0E7-0E48-4E65-8050-FB3CE3A29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FF1781-A5E7-4368-8F6C-1834ABB0D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0B0C58-D24F-4506-AD0E-7921884364CC}"/>
              </a:ext>
            </a:extLst>
          </p:cNvPr>
          <p:cNvGrpSpPr/>
          <p:nvPr/>
        </p:nvGrpSpPr>
        <p:grpSpPr>
          <a:xfrm rot="634186">
            <a:off x="327249" y="1828521"/>
            <a:ext cx="2578296" cy="2293070"/>
            <a:chOff x="382150" y="1008053"/>
            <a:chExt cx="2898131" cy="2311099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F4FCC1EB-09E4-40E1-8B24-79B5C983AD38}"/>
                </a:ext>
              </a:extLst>
            </p:cNvPr>
            <p:cNvSpPr/>
            <p:nvPr/>
          </p:nvSpPr>
          <p:spPr>
            <a:xfrm rot="19889821">
              <a:off x="382150" y="1291025"/>
              <a:ext cx="2898131" cy="184020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6640AD-A680-4E7C-B929-725845A9BC83}"/>
                </a:ext>
              </a:extLst>
            </p:cNvPr>
            <p:cNvSpPr txBox="1"/>
            <p:nvPr/>
          </p:nvSpPr>
          <p:spPr>
            <a:xfrm rot="18782243">
              <a:off x="654822" y="1818212"/>
              <a:ext cx="2311099" cy="69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>
                  <a:ln>
                    <a:solidFill>
                      <a:srgbClr val="C00000"/>
                    </a:solidFill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Evaluation</a:t>
              </a:r>
              <a:endParaRPr lang="en-GB" sz="3600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26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902CE-B1C3-4EFA-AE28-21A28FDDD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56D1F-4D85-4056-B544-60E0A7823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7" y="1476988"/>
            <a:ext cx="2726607" cy="2206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0A90D5-BFE1-4566-8BBC-CF17FAB77EC9}"/>
              </a:ext>
            </a:extLst>
          </p:cNvPr>
          <p:cNvSpPr txBox="1"/>
          <p:nvPr/>
        </p:nvSpPr>
        <p:spPr>
          <a:xfrm>
            <a:off x="3915827" y="1650898"/>
            <a:ext cx="7854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down six words in your exercise book.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will have the same middle sound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0BC751-BE0D-4122-8A5E-3DA53DA0BC8D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BDD55-E6E8-4664-AE92-505F30E44858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8A6113-232F-40C1-A6B0-159E25076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4DA5AA-8D71-49C8-B56F-5F4D19122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301C9E-DF94-4C53-8AD9-0F273E28A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08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0265C-9701-4C14-983E-164EFAA6F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EFD4B3-3EB0-46FA-ABF5-0379AE20DCEE}"/>
              </a:ext>
            </a:extLst>
          </p:cNvPr>
          <p:cNvGrpSpPr/>
          <p:nvPr/>
        </p:nvGrpSpPr>
        <p:grpSpPr>
          <a:xfrm>
            <a:off x="3757534" y="2591976"/>
            <a:ext cx="4676931" cy="2570134"/>
            <a:chOff x="2803161" y="1645169"/>
            <a:chExt cx="5861154" cy="35676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42020A-A6B6-4027-B037-ED17AC49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42" y="1831727"/>
              <a:ext cx="3973315" cy="319454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AA193B-F35C-4A62-BD50-E28A9039E615}"/>
                </a:ext>
              </a:extLst>
            </p:cNvPr>
            <p:cNvSpPr/>
            <p:nvPr/>
          </p:nvSpPr>
          <p:spPr>
            <a:xfrm>
              <a:off x="2803161" y="1645169"/>
              <a:ext cx="5861154" cy="3567659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7A729A-B015-4F5F-A332-51AF320BB01D}"/>
              </a:ext>
            </a:extLst>
          </p:cNvPr>
          <p:cNvSpPr txBox="1"/>
          <p:nvPr/>
        </p:nvSpPr>
        <p:spPr>
          <a:xfrm>
            <a:off x="2657918" y="5531114"/>
            <a:ext cx="6373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0160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home, Stay safe.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AB0E1-C4DF-4079-B9D2-7D17402C2501}"/>
              </a:ext>
            </a:extLst>
          </p:cNvPr>
          <p:cNvSpPr txBox="1"/>
          <p:nvPr/>
        </p:nvSpPr>
        <p:spPr>
          <a:xfrm>
            <a:off x="2272132" y="899533"/>
            <a:ext cx="7145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ln w="10160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all.</a:t>
            </a:r>
          </a:p>
        </p:txBody>
      </p:sp>
    </p:spTree>
    <p:extLst>
      <p:ext uri="{BB962C8B-B14F-4D97-AF65-F5344CB8AC3E}">
        <p14:creationId xmlns:p14="http://schemas.microsoft.com/office/powerpoint/2010/main" val="6892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4C0C195-2B7F-4E36-87A8-3CE4400DC238}"/>
              </a:ext>
            </a:extLst>
          </p:cNvPr>
          <p:cNvSpPr/>
          <p:nvPr/>
        </p:nvSpPr>
        <p:spPr>
          <a:xfrm>
            <a:off x="3414897" y="2101052"/>
            <a:ext cx="4949505" cy="30221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88900" dist="25400" sx="102000" sy="102000" algn="ctr" rotWithShape="0">
              <a:schemeClr val="accent2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B3D6A-E534-4353-9370-3912CF456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2693" b="15011"/>
          <a:stretch/>
        </p:blipFill>
        <p:spPr>
          <a:xfrm>
            <a:off x="5723901" y="2854664"/>
            <a:ext cx="1099442" cy="94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84289-BCB8-4004-A799-BB48F05DC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464" r="2303" b="4340"/>
          <a:stretch/>
        </p:blipFill>
        <p:spPr>
          <a:xfrm>
            <a:off x="5277037" y="4045295"/>
            <a:ext cx="893729" cy="864258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7BF3F6-F8D2-4B14-BB77-8916539E33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42" y="2973354"/>
            <a:ext cx="881548" cy="8815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83DEBF-4DFA-4FA6-9469-AB16A7ADE1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563" y="2160578"/>
            <a:ext cx="4180171" cy="2653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BE383F-5C70-4194-B27D-2A91AD049B69}"/>
              </a:ext>
            </a:extLst>
          </p:cNvPr>
          <p:cNvSpPr txBox="1"/>
          <p:nvPr/>
        </p:nvSpPr>
        <p:spPr>
          <a:xfrm>
            <a:off x="2652910" y="463912"/>
            <a:ext cx="6473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ln w="10160">
                  <a:noFill/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D4A33-E259-49F5-9A7D-42B9BA735D7B}"/>
              </a:ext>
            </a:extLst>
          </p:cNvPr>
          <p:cNvSpPr txBox="1"/>
          <p:nvPr/>
        </p:nvSpPr>
        <p:spPr>
          <a:xfrm>
            <a:off x="1856024" y="5224028"/>
            <a:ext cx="847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0160">
                  <a:noFill/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home, Stay safe.</a:t>
            </a:r>
          </a:p>
        </p:txBody>
      </p:sp>
    </p:spTree>
    <p:extLst>
      <p:ext uri="{BB962C8B-B14F-4D97-AF65-F5344CB8AC3E}">
        <p14:creationId xmlns:p14="http://schemas.microsoft.com/office/powerpoint/2010/main" val="315292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9B3D6A-E534-4353-9370-3912CF456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2693" b="15011"/>
          <a:stretch/>
        </p:blipFill>
        <p:spPr>
          <a:xfrm>
            <a:off x="642692" y="5435600"/>
            <a:ext cx="693912" cy="593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84289-BCB8-4004-A799-BB48F05DC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464" r="2303" b="4340"/>
          <a:stretch/>
        </p:blipFill>
        <p:spPr>
          <a:xfrm>
            <a:off x="1037606" y="6003967"/>
            <a:ext cx="541764" cy="523899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7BF3F6-F8D2-4B14-BB77-8916539E33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3" y="6011341"/>
            <a:ext cx="541764" cy="54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D4A33-E259-49F5-9A7D-42B9BA735D7B}"/>
              </a:ext>
            </a:extLst>
          </p:cNvPr>
          <p:cNvSpPr txBox="1"/>
          <p:nvPr/>
        </p:nvSpPr>
        <p:spPr>
          <a:xfrm>
            <a:off x="1579370" y="6001029"/>
            <a:ext cx="343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home, Stay safe.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80A9C-330A-4566-AE01-E6B797ADEA13}"/>
              </a:ext>
            </a:extLst>
          </p:cNvPr>
          <p:cNvSpPr txBox="1"/>
          <p:nvPr/>
        </p:nvSpPr>
        <p:spPr>
          <a:xfrm>
            <a:off x="5569417" y="2018714"/>
            <a:ext cx="4524332" cy="2862322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Mithu </a:t>
            </a:r>
            <a:r>
              <a:rPr lang="en-US" sz="3200" i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</a:t>
            </a:r>
            <a:r>
              <a:rPr lang="en-US" sz="32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</a:t>
            </a:r>
            <a:r>
              <a:rPr lang="en-US" sz="36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r>
              <a:rPr lang="en-US" sz="2400" i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Tularampur</a:t>
            </a: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Gov’t Primary School. </a:t>
            </a:r>
            <a:r>
              <a:rPr lang="en-US" sz="2400" i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District Ambassador.</a:t>
            </a:r>
          </a:p>
          <a:p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01714670007</a:t>
            </a:r>
          </a:p>
          <a:p>
            <a:r>
              <a:rPr lang="en-US" sz="20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mithuroy0007@gmail.com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6AD35-5E47-45F4-8C98-8F560A54DD5D}"/>
              </a:ext>
            </a:extLst>
          </p:cNvPr>
          <p:cNvSpPr txBox="1"/>
          <p:nvPr/>
        </p:nvSpPr>
        <p:spPr>
          <a:xfrm>
            <a:off x="4500097" y="575747"/>
            <a:ext cx="333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>
                <a:ln w="1016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by-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E00C6A-8FB7-47BC-8A7A-E806D91DB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7" y="1997839"/>
            <a:ext cx="283406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85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CD95B5-6809-48A1-9022-3CDE30D86D48}"/>
              </a:ext>
            </a:extLst>
          </p:cNvPr>
          <p:cNvSpPr/>
          <p:nvPr/>
        </p:nvSpPr>
        <p:spPr>
          <a:xfrm>
            <a:off x="2545482" y="4230659"/>
            <a:ext cx="6729285" cy="1272263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9A023-5553-47E8-9C9A-2148A0544BAF}"/>
              </a:ext>
            </a:extLst>
          </p:cNvPr>
          <p:cNvSpPr txBox="1"/>
          <p:nvPr/>
        </p:nvSpPr>
        <p:spPr>
          <a:xfrm>
            <a:off x="1397380" y="455426"/>
            <a:ext cx="99650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Dear students,</a:t>
            </a:r>
          </a:p>
          <a:p>
            <a:r>
              <a:rPr lang="en-US" sz="320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How are you?</a:t>
            </a:r>
          </a:p>
          <a:p>
            <a:r>
              <a:rPr lang="en-US" sz="320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Do you want to listen to a rhyme?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356949-5797-49E3-96F4-E93E40BEB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144" y="2394583"/>
            <a:ext cx="3367715" cy="1975726"/>
          </a:xfrm>
          <a:prstGeom prst="ellipse">
            <a:avLst/>
          </a:prstGeom>
          <a:ln w="57150" cap="rnd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E74070-AF1C-46ED-BD49-20FBA58B202C}"/>
              </a:ext>
            </a:extLst>
          </p:cNvPr>
          <p:cNvSpPr txBox="1"/>
          <p:nvPr/>
        </p:nvSpPr>
        <p:spPr>
          <a:xfrm>
            <a:off x="3395016" y="4370309"/>
            <a:ext cx="5401967" cy="1087636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First, Listen to the rhyme, then recite the rhyme with action.</a:t>
            </a:r>
            <a:r>
              <a:rPr lang="en-US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0BD0BF-4097-46E5-90CB-22D1791FC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2" y="2917730"/>
            <a:ext cx="929819" cy="848854"/>
          </a:xfrm>
          <a:prstGeom prst="rect">
            <a:avLst/>
          </a:prstGeom>
        </p:spPr>
      </p:pic>
      <p:pic>
        <p:nvPicPr>
          <p:cNvPr id="21" name="Phonics Song 2~1">
            <a:hlinkClick r:id="" action="ppaction://media"/>
            <a:extLst>
              <a:ext uri="{FF2B5EF4-FFF2-40B4-BE49-F238E27FC236}">
                <a16:creationId xmlns:a16="http://schemas.microsoft.com/office/drawing/2014/main" id="{1C920C01-6AEB-4737-9690-93EDA63DD7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831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1070" y="3031979"/>
            <a:ext cx="609600" cy="60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CF0A72-8A13-431D-A8BC-D46927E0727C}"/>
              </a:ext>
            </a:extLst>
          </p:cNvPr>
          <p:cNvSpPr/>
          <p:nvPr/>
        </p:nvSpPr>
        <p:spPr>
          <a:xfrm>
            <a:off x="894991" y="2761962"/>
            <a:ext cx="1437832" cy="254407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PLEASE CLICK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B83854-E995-42DF-9E8E-F8BBD3B3E0E5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18C4BE-4FEB-410F-9551-B370080E90E9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064753-BC10-44F2-BB04-EF3B55310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8275E9F-E9DD-4387-A48F-5CAD23E75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14A19C6-1C12-44BD-8859-438AB0DDC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04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5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8" grpId="0" animBg="1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7803F-225A-4A20-9BCD-0C93A3F00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E9D56-88AC-4BCE-8ACC-1841B9D2CBB9}"/>
              </a:ext>
            </a:extLst>
          </p:cNvPr>
          <p:cNvSpPr txBox="1"/>
          <p:nvPr/>
        </p:nvSpPr>
        <p:spPr>
          <a:xfrm>
            <a:off x="2580925" y="449804"/>
            <a:ext cx="688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Today’s Lesson:   Letters And Sounds.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AFA09-AC98-4319-8FAE-2A229AD16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391056" y="1514855"/>
            <a:ext cx="3353268" cy="436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D09E11-EE52-4621-9C54-997E491AFCFC}"/>
              </a:ext>
            </a:extLst>
          </p:cNvPr>
          <p:cNvSpPr txBox="1"/>
          <p:nvPr/>
        </p:nvSpPr>
        <p:spPr>
          <a:xfrm>
            <a:off x="7028390" y="2521059"/>
            <a:ext cx="3608141" cy="2246769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Class:3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Unit:13, Lesson: 1-3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B , Page: 26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D61927-33AF-4CC0-A14F-D4FED74279A1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FCD11D-3009-4F7C-8E8C-6FB7404CC610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1B342A-8D2C-40B4-BCA2-F36B9660E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77CEC7-2AE3-4047-BDAC-0E95B22F4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1F7C94D-5E5B-4ADE-B194-A4E60292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  <p:sp>
        <p:nvSpPr>
          <p:cNvPr id="3" name="Frame 2">
            <a:extLst>
              <a:ext uri="{FF2B5EF4-FFF2-40B4-BE49-F238E27FC236}">
                <a16:creationId xmlns:a16="http://schemas.microsoft.com/office/drawing/2014/main" id="{7ECB97CC-3911-478D-A4B8-FED55B1BE29E}"/>
              </a:ext>
            </a:extLst>
          </p:cNvPr>
          <p:cNvSpPr/>
          <p:nvPr/>
        </p:nvSpPr>
        <p:spPr>
          <a:xfrm>
            <a:off x="2580925" y="2699094"/>
            <a:ext cx="3046152" cy="1992828"/>
          </a:xfrm>
          <a:prstGeom prst="frame">
            <a:avLst>
              <a:gd name="adj1" fmla="val 1186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2CD559-9F88-48EF-AE2C-ED7F2930B9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523" y="1512725"/>
            <a:ext cx="3360998" cy="43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8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36484-151C-4CC0-9FED-5B67AACB9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5A341-FB88-46C9-986B-53FA6EAF64CC}"/>
              </a:ext>
            </a:extLst>
          </p:cNvPr>
          <p:cNvSpPr txBox="1"/>
          <p:nvPr/>
        </p:nvSpPr>
        <p:spPr>
          <a:xfrm>
            <a:off x="1685726" y="1239582"/>
            <a:ext cx="9899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By the end of the lesson, </a:t>
            </a:r>
            <a:r>
              <a:rPr lang="en-GB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</a:t>
            </a:r>
          </a:p>
          <a:p>
            <a:r>
              <a:rPr lang="en-GB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English sound differences in 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context of words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words, phrases and sentences after the teacher with proper sounds and 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words, phrases and sentences with 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</a:p>
          <a:p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and stress.</a:t>
            </a:r>
            <a:endParaRPr lang="en-US" sz="3200" i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3CD3E-2E17-4524-9CAD-00B542CDF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7EA0C-255A-42A8-BE64-2E81F7EEC673}"/>
              </a:ext>
            </a:extLst>
          </p:cNvPr>
          <p:cNvSpPr txBox="1"/>
          <p:nvPr/>
        </p:nvSpPr>
        <p:spPr>
          <a:xfrm>
            <a:off x="2182184" y="1022683"/>
            <a:ext cx="81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pictures and say the words.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F9DD4A-E4E9-4C79-8D6E-60634CBEA88F}"/>
              </a:ext>
            </a:extLst>
          </p:cNvPr>
          <p:cNvGrpSpPr/>
          <p:nvPr/>
        </p:nvGrpSpPr>
        <p:grpSpPr>
          <a:xfrm rot="634186">
            <a:off x="397876" y="1290835"/>
            <a:ext cx="1865123" cy="1760473"/>
            <a:chOff x="226207" y="1041578"/>
            <a:chExt cx="2898131" cy="2140871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3EF25B1B-6480-4789-B154-66682F66E1E9}"/>
                </a:ext>
              </a:extLst>
            </p:cNvPr>
            <p:cNvSpPr/>
            <p:nvPr/>
          </p:nvSpPr>
          <p:spPr>
            <a:xfrm rot="19889821">
              <a:off x="226207" y="1342241"/>
              <a:ext cx="2898131" cy="184020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AD2BDC-55FA-4095-8507-00AECFA5B96B}"/>
                </a:ext>
              </a:extLst>
            </p:cNvPr>
            <p:cNvSpPr txBox="1"/>
            <p:nvPr/>
          </p:nvSpPr>
          <p:spPr>
            <a:xfrm rot="18782243">
              <a:off x="459094" y="1672724"/>
              <a:ext cx="2128819" cy="86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n>
                    <a:solidFill>
                      <a:srgbClr val="C00000"/>
                    </a:solidFill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 the Previous Lesson</a:t>
              </a:r>
              <a:endParaRPr lang="en-GB" sz="2000" b="1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6E49F6-3739-45AD-AFBF-1C4A9517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5712" y="2269841"/>
            <a:ext cx="9112171" cy="290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C71AAAF-8814-4743-A85B-DF31EAC61C53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55B1A4-D171-499D-A59A-1E432D4D4E1F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E78695-BE13-49FE-905F-9608F053B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74EB02-75F4-454F-9E59-27C374D25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7A815F-0F89-4442-B0E8-F7917919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08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D86BC1E-5F8D-4616-816E-F5E4B3245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224" y="6387372"/>
            <a:ext cx="6635932" cy="235494"/>
          </a:xfrm>
        </p:spPr>
        <p:txBody>
          <a:bodyPr/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82A338-8F50-4B44-A45F-007BBA7EE164}"/>
              </a:ext>
            </a:extLst>
          </p:cNvPr>
          <p:cNvGrpSpPr/>
          <p:nvPr/>
        </p:nvGrpSpPr>
        <p:grpSpPr>
          <a:xfrm rot="634186">
            <a:off x="354136" y="1610445"/>
            <a:ext cx="1984329" cy="1601096"/>
            <a:chOff x="226207" y="1155401"/>
            <a:chExt cx="2898131" cy="2027048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ED22B2B-58EA-405D-AD32-61EA3C40D8D5}"/>
                </a:ext>
              </a:extLst>
            </p:cNvPr>
            <p:cNvSpPr/>
            <p:nvPr/>
          </p:nvSpPr>
          <p:spPr>
            <a:xfrm rot="19889821">
              <a:off x="226207" y="1342241"/>
              <a:ext cx="2898131" cy="184020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BAAFB6-14C1-4900-803C-66F00BC3CA5C}"/>
                </a:ext>
              </a:extLst>
            </p:cNvPr>
            <p:cNvSpPr txBox="1"/>
            <p:nvPr/>
          </p:nvSpPr>
          <p:spPr>
            <a:xfrm rot="18782243">
              <a:off x="383704" y="1751018"/>
              <a:ext cx="1899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n>
                    <a:solidFill>
                      <a:srgbClr val="C00000"/>
                    </a:solidFill>
                  </a:ln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 the Previous Lesson</a:t>
              </a:r>
              <a:endParaRPr lang="en-GB" sz="2000" b="1" i="1" dirty="0">
                <a:ln>
                  <a:solidFill>
                    <a:srgbClr val="C00000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2213DA1-E3AF-46A5-87F2-259150863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26" y="2483530"/>
            <a:ext cx="8573440" cy="2633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159106-7802-44F9-9808-675C22B64C7A}"/>
              </a:ext>
            </a:extLst>
          </p:cNvPr>
          <p:cNvSpPr txBox="1"/>
          <p:nvPr/>
        </p:nvSpPr>
        <p:spPr>
          <a:xfrm>
            <a:off x="1872903" y="882854"/>
            <a:ext cx="957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</a:t>
            </a:r>
          </a:p>
          <a:p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Can you </a:t>
            </a:r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words which have </a:t>
            </a:r>
            <a:r>
              <a:rPr lang="en-US" sz="40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1B991-AEC4-4594-A185-286EA75EEC7D}"/>
              </a:ext>
            </a:extLst>
          </p:cNvPr>
          <p:cNvSpPr txBox="1"/>
          <p:nvPr/>
        </p:nvSpPr>
        <p:spPr>
          <a:xfrm>
            <a:off x="3689876" y="882854"/>
            <a:ext cx="511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Yes..! Let us see. </a:t>
            </a:r>
          </a:p>
        </p:txBody>
      </p:sp>
      <p:pic>
        <p:nvPicPr>
          <p:cNvPr id="18" name="sound1">
            <a:hlinkClick r:id="" action="ppaction://media"/>
            <a:extLst>
              <a:ext uri="{FF2B5EF4-FFF2-40B4-BE49-F238E27FC236}">
                <a16:creationId xmlns:a16="http://schemas.microsoft.com/office/drawing/2014/main" id="{A173681D-965C-4CC5-A9E0-A65EBAD6DA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3016"/>
          <a:stretch/>
        </p:blipFill>
        <p:spPr>
          <a:xfrm>
            <a:off x="2665531" y="2310064"/>
            <a:ext cx="9086891" cy="358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73827B-391D-47CC-A411-C2C9B532CC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7DFE1"/>
              </a:clrFrom>
              <a:clrTo>
                <a:srgbClr val="D7DF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78" y="3330452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6" grpId="0"/>
      <p:bldP spid="16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920551-58F9-492A-BA39-CD9FECA471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5" end="807.54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0060" y="2670195"/>
            <a:ext cx="609600" cy="6096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45A88D-BFF5-49DD-A52F-4BED4ACCB6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69" end="1192.897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8592" y="2270056"/>
            <a:ext cx="609600" cy="609600"/>
          </a:xfrm>
          <a:prstGeom prst="rect">
            <a:avLst/>
          </a:prstGeom>
        </p:spPr>
      </p:pic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73D4CE5-A3FE-44EA-AA8D-E45AA487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224" y="6387372"/>
            <a:ext cx="6635932" cy="235494"/>
          </a:xfrm>
        </p:spPr>
        <p:txBody>
          <a:bodyPr/>
          <a:lstStyle/>
          <a:p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F2E3C3-DFBA-428C-8B5D-391077D93F69}"/>
              </a:ext>
            </a:extLst>
          </p:cNvPr>
          <p:cNvGrpSpPr/>
          <p:nvPr/>
        </p:nvGrpSpPr>
        <p:grpSpPr>
          <a:xfrm>
            <a:off x="1249955" y="2047226"/>
            <a:ext cx="1247846" cy="2143232"/>
            <a:chOff x="1249955" y="1537566"/>
            <a:chExt cx="1247846" cy="214323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699A2C-55F2-46D6-AA58-A216EC148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955" y="1537566"/>
              <a:ext cx="1216643" cy="1276389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47D6CE-FFDB-478F-A169-074C9E316A6F}"/>
                </a:ext>
              </a:extLst>
            </p:cNvPr>
            <p:cNvSpPr txBox="1"/>
            <p:nvPr/>
          </p:nvSpPr>
          <p:spPr>
            <a:xfrm>
              <a:off x="1257919" y="2849801"/>
              <a:ext cx="1239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</a:t>
              </a:r>
              <a:endParaRPr lang="en-GB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8AA3DA-6E15-4663-A730-F459C10BCE74}"/>
              </a:ext>
            </a:extLst>
          </p:cNvPr>
          <p:cNvGrpSpPr/>
          <p:nvPr/>
        </p:nvGrpSpPr>
        <p:grpSpPr>
          <a:xfrm>
            <a:off x="3879125" y="2047226"/>
            <a:ext cx="1152508" cy="2143232"/>
            <a:chOff x="3879125" y="1537566"/>
            <a:chExt cx="1152508" cy="21432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7116E6A-FC69-44CC-BDE0-AD4242D32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9125" y="1537566"/>
              <a:ext cx="1119639" cy="1286033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A32557-E236-4673-B33C-EDCB0CC87B5D}"/>
                </a:ext>
              </a:extLst>
            </p:cNvPr>
            <p:cNvSpPr txBox="1"/>
            <p:nvPr/>
          </p:nvSpPr>
          <p:spPr>
            <a:xfrm>
              <a:off x="3911994" y="2849801"/>
              <a:ext cx="11196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</a:t>
              </a:r>
              <a:endParaRPr lang="en-GB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33E64F-40D7-45C3-AB46-6C6FD063E438}"/>
              </a:ext>
            </a:extLst>
          </p:cNvPr>
          <p:cNvGrpSpPr/>
          <p:nvPr/>
        </p:nvGrpSpPr>
        <p:grpSpPr>
          <a:xfrm>
            <a:off x="5976031" y="2047226"/>
            <a:ext cx="1239882" cy="2144844"/>
            <a:chOff x="5976031" y="1537566"/>
            <a:chExt cx="1239882" cy="21448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FB353E-9C03-46C1-BCEF-EBFA094A3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031" y="1537566"/>
              <a:ext cx="1216643" cy="1276389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CE22F3-BC55-4FC5-AD14-C54DDE8B6928}"/>
                </a:ext>
              </a:extLst>
            </p:cNvPr>
            <p:cNvSpPr txBox="1"/>
            <p:nvPr/>
          </p:nvSpPr>
          <p:spPr>
            <a:xfrm>
              <a:off x="5976031" y="2851413"/>
              <a:ext cx="1239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  <a:endParaRPr lang="en-GB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0DC95D-4B70-4B1B-9417-96AACE2EFE38}"/>
              </a:ext>
            </a:extLst>
          </p:cNvPr>
          <p:cNvGrpSpPr/>
          <p:nvPr/>
        </p:nvGrpSpPr>
        <p:grpSpPr>
          <a:xfrm>
            <a:off x="8390272" y="2047227"/>
            <a:ext cx="2046243" cy="2146584"/>
            <a:chOff x="7940570" y="1537567"/>
            <a:chExt cx="2046243" cy="214658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9AFE3C-A809-4420-B749-7CC7FE9E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0570" y="1537567"/>
              <a:ext cx="2046243" cy="129004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70C8E6-1700-4F23-B655-51FF87DB0DE0}"/>
                </a:ext>
              </a:extLst>
            </p:cNvPr>
            <p:cNvSpPr txBox="1"/>
            <p:nvPr/>
          </p:nvSpPr>
          <p:spPr>
            <a:xfrm>
              <a:off x="8343750" y="2853154"/>
              <a:ext cx="1239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men</a:t>
              </a:r>
              <a:endParaRPr lang="en-GB" sz="4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E0F9A9A-9F5D-4DAE-B0DD-9521E5402A1A}"/>
              </a:ext>
            </a:extLst>
          </p:cNvPr>
          <p:cNvSpPr txBox="1"/>
          <p:nvPr/>
        </p:nvSpPr>
        <p:spPr>
          <a:xfrm>
            <a:off x="1480041" y="3355110"/>
            <a:ext cx="78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0622B9-6482-41B6-B0CF-4D8F922DE141}"/>
              </a:ext>
            </a:extLst>
          </p:cNvPr>
          <p:cNvSpPr txBox="1"/>
          <p:nvPr/>
        </p:nvSpPr>
        <p:spPr>
          <a:xfrm>
            <a:off x="4074644" y="3385665"/>
            <a:ext cx="78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48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B3B81-0536-4D80-8ED5-D1917904B3D7}"/>
              </a:ext>
            </a:extLst>
          </p:cNvPr>
          <p:cNvSpPr txBox="1"/>
          <p:nvPr/>
        </p:nvSpPr>
        <p:spPr>
          <a:xfrm>
            <a:off x="6299669" y="3385664"/>
            <a:ext cx="78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4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AB1441-689B-4259-88E0-90A58BABF18C}"/>
              </a:ext>
            </a:extLst>
          </p:cNvPr>
          <p:cNvSpPr txBox="1"/>
          <p:nvPr/>
        </p:nvSpPr>
        <p:spPr>
          <a:xfrm>
            <a:off x="9111973" y="3367244"/>
            <a:ext cx="78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48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BA13AF55-1A2F-419D-BA64-6D7C33B27C4E}"/>
              </a:ext>
            </a:extLst>
          </p:cNvPr>
          <p:cNvSpPr/>
          <p:nvPr/>
        </p:nvSpPr>
        <p:spPr>
          <a:xfrm>
            <a:off x="933652" y="3453788"/>
            <a:ext cx="1702417" cy="811985"/>
          </a:xfrm>
          <a:prstGeom prst="donut">
            <a:avLst>
              <a:gd name="adj" fmla="val 46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16191C89-D86C-4AEC-9D4E-30B1998EDA26}"/>
              </a:ext>
            </a:extLst>
          </p:cNvPr>
          <p:cNvSpPr/>
          <p:nvPr/>
        </p:nvSpPr>
        <p:spPr>
          <a:xfrm>
            <a:off x="5733145" y="3450595"/>
            <a:ext cx="1702417" cy="811985"/>
          </a:xfrm>
          <a:prstGeom prst="donut">
            <a:avLst>
              <a:gd name="adj" fmla="val 46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727C17DB-2339-4782-8CA1-63ACBDDD2177}"/>
              </a:ext>
            </a:extLst>
          </p:cNvPr>
          <p:cNvSpPr/>
          <p:nvPr/>
        </p:nvSpPr>
        <p:spPr>
          <a:xfrm>
            <a:off x="3710305" y="3450595"/>
            <a:ext cx="1702417" cy="811985"/>
          </a:xfrm>
          <a:prstGeom prst="donut">
            <a:avLst>
              <a:gd name="adj" fmla="val 464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8788C217-6D86-4C51-9930-8893852B09A2}"/>
              </a:ext>
            </a:extLst>
          </p:cNvPr>
          <p:cNvSpPr/>
          <p:nvPr/>
        </p:nvSpPr>
        <p:spPr>
          <a:xfrm>
            <a:off x="8562184" y="3450595"/>
            <a:ext cx="1702417" cy="811985"/>
          </a:xfrm>
          <a:prstGeom prst="donut">
            <a:avLst>
              <a:gd name="adj" fmla="val 466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2663BA-5D6E-424F-A47C-29E59629D746}"/>
              </a:ext>
            </a:extLst>
          </p:cNvPr>
          <p:cNvSpPr txBox="1"/>
          <p:nvPr/>
        </p:nvSpPr>
        <p:spPr>
          <a:xfrm>
            <a:off x="1731653" y="1083248"/>
            <a:ext cx="964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who can say the vowel sound of the words.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726034-14AB-419B-888C-8F122B26D54C}"/>
              </a:ext>
            </a:extLst>
          </p:cNvPr>
          <p:cNvSpPr txBox="1"/>
          <p:nvPr/>
        </p:nvSpPr>
        <p:spPr>
          <a:xfrm>
            <a:off x="3410204" y="1040921"/>
            <a:ext cx="511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see.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3FEE83-A9DC-4BFA-B8D9-979044A41DFF}"/>
              </a:ext>
            </a:extLst>
          </p:cNvPr>
          <p:cNvGrpSpPr/>
          <p:nvPr/>
        </p:nvGrpSpPr>
        <p:grpSpPr>
          <a:xfrm>
            <a:off x="312031" y="5512584"/>
            <a:ext cx="4096461" cy="1062223"/>
            <a:chOff x="312031" y="5512584"/>
            <a:chExt cx="4096461" cy="10622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72151D-F1A6-4FE3-BF83-7CCA32769E1A}"/>
                </a:ext>
              </a:extLst>
            </p:cNvPr>
            <p:cNvSpPr txBox="1"/>
            <p:nvPr/>
          </p:nvSpPr>
          <p:spPr>
            <a:xfrm>
              <a:off x="1407727" y="6076862"/>
              <a:ext cx="3000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n w="1016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home, Stay safe.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E117D05-39B3-42D0-9A9B-B408626AD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5464" r="2303" b="4340"/>
            <a:stretch/>
          </p:blipFill>
          <p:spPr>
            <a:xfrm>
              <a:off x="881187" y="6022288"/>
              <a:ext cx="526540" cy="509177"/>
            </a:xfrm>
            <a:prstGeom prst="ellipse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7629AF9-34D7-41E3-91DD-92DF94A6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2" r="12693" b="15011"/>
            <a:stretch/>
          </p:blipFill>
          <p:spPr>
            <a:xfrm>
              <a:off x="497959" y="5512584"/>
              <a:ext cx="646498" cy="55304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8063D57-9056-4E39-8734-C8060311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2F2"/>
                </a:clrFrom>
                <a:clrTo>
                  <a:srgbClr val="FF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1" y="6065630"/>
              <a:ext cx="509177" cy="509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18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4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16718 0.215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107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2813 0.208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52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2826 0.217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1088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8489 0.215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7" grpId="1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412</Words>
  <Application>Microsoft Office PowerPoint</Application>
  <PresentationFormat>Widescreen</PresentationFormat>
  <Paragraphs>78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Roy</dc:creator>
  <cp:lastModifiedBy>Mithu Roy</cp:lastModifiedBy>
  <cp:revision>42</cp:revision>
  <dcterms:created xsi:type="dcterms:W3CDTF">2020-04-15T11:15:30Z</dcterms:created>
  <dcterms:modified xsi:type="dcterms:W3CDTF">2020-04-18T13:35:39Z</dcterms:modified>
</cp:coreProperties>
</file>