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9" r:id="rId4"/>
    <p:sldId id="258" r:id="rId5"/>
    <p:sldId id="260" r:id="rId6"/>
    <p:sldId id="259" r:id="rId7"/>
    <p:sldId id="261" r:id="rId8"/>
    <p:sldId id="291" r:id="rId9"/>
    <p:sldId id="262" r:id="rId10"/>
    <p:sldId id="263" r:id="rId11"/>
    <p:sldId id="264" r:id="rId12"/>
    <p:sldId id="293" r:id="rId13"/>
    <p:sldId id="294" r:id="rId14"/>
    <p:sldId id="277" r:id="rId15"/>
    <p:sldId id="295" r:id="rId16"/>
    <p:sldId id="292" r:id="rId17"/>
    <p:sldId id="278" r:id="rId18"/>
    <p:sldId id="297" r:id="rId19"/>
    <p:sldId id="298" r:id="rId20"/>
    <p:sldId id="300" r:id="rId21"/>
    <p:sldId id="299" r:id="rId22"/>
    <p:sldId id="290" r:id="rId23"/>
    <p:sldId id="296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 snapToGrid="0">
      <p:cViewPr>
        <p:scale>
          <a:sx n="71" d="100"/>
          <a:sy n="71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0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3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???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568103"/>
            <a:ext cx="11224538" cy="20002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704">
            <a:off x="140948" y="2502252"/>
            <a:ext cx="11287509" cy="376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8:41:16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1591732"/>
            <a:ext cx="11174506" cy="475527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95835"/>
            <a:ext cx="11214847" cy="11519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তারকিব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306" y="489142"/>
            <a:ext cx="11201400" cy="588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30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1" y="497541"/>
            <a:ext cx="10934451" cy="58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618565"/>
            <a:ext cx="11066930" cy="57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435" y="524434"/>
            <a:ext cx="11147612" cy="58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9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988" y="605118"/>
            <a:ext cx="11201399" cy="57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10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alf Frame 1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2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38399" y="455463"/>
            <a:ext cx="6208059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5866" y="3290545"/>
            <a:ext cx="10676467" cy="148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গোসলের আহকাম ও প্রকার খাতায় লিখ।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51" grpId="0" build="p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alf Frame 13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"/>
          <a:stretch/>
        </p:blipFill>
        <p:spPr bwMode="auto">
          <a:xfrm>
            <a:off x="551330" y="564775"/>
            <a:ext cx="11053482" cy="573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19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alf Frame 13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"/>
          <a:stretch/>
        </p:blipFill>
        <p:spPr bwMode="auto">
          <a:xfrm>
            <a:off x="551330" y="551329"/>
            <a:ext cx="11053482" cy="574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7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alf Frame 13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30" y="524435"/>
            <a:ext cx="11053482" cy="582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7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12009"/>
            <a:ext cx="1908516" cy="1908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alf Frame 13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30" y="719666"/>
            <a:ext cx="11053482" cy="560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7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alf Frame 13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30" y="591671"/>
            <a:ext cx="11053482" cy="57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7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894" y="1266014"/>
            <a:ext cx="11237259" cy="518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lowchart: Multidocument 14"/>
          <p:cNvSpPr/>
          <p:nvPr/>
        </p:nvSpPr>
        <p:spPr>
          <a:xfrm>
            <a:off x="407894" y="110066"/>
            <a:ext cx="4419600" cy="1219200"/>
          </a:xfrm>
          <a:prstGeom prst="flowChartMultidocument">
            <a:avLst/>
          </a:prstGeom>
          <a:solidFill>
            <a:srgbClr val="0000FF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28799" y="2387102"/>
            <a:ext cx="376518" cy="36954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92940" y="3992780"/>
            <a:ext cx="376518" cy="36954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92940" y="5953561"/>
            <a:ext cx="376518" cy="36954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1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5" grpId="0" uiExpand="1" build="p" animBg="1"/>
      <p:bldP spid="2" grpId="0" animBg="1"/>
      <p:bldP spid="1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894" y="1439333"/>
            <a:ext cx="11223812" cy="48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lowchart: Multidocument 14"/>
          <p:cNvSpPr/>
          <p:nvPr/>
        </p:nvSpPr>
        <p:spPr>
          <a:xfrm>
            <a:off x="407894" y="110066"/>
            <a:ext cx="4419600" cy="1219200"/>
          </a:xfrm>
          <a:prstGeom prst="flowChartMultidocument">
            <a:avLst/>
          </a:prstGeom>
          <a:solidFill>
            <a:srgbClr val="FF00FF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72235" y="3244226"/>
            <a:ext cx="376518" cy="36954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72235" y="5418667"/>
            <a:ext cx="376518" cy="36954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1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5" grpId="0" uiExpand="1" build="p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221129"/>
            <a:ext cx="5588000" cy="13272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33340" y="1039663"/>
            <a:ext cx="3522135" cy="757021"/>
            <a:chOff x="9262533" y="1185333"/>
            <a:chExt cx="2472267" cy="1574801"/>
          </a:xfrm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287867"/>
            <a:ext cx="3183466" cy="7517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7" y="1706614"/>
            <a:ext cx="11275359" cy="46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8:41:17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554443"/>
              </p:ext>
            </p:extLst>
          </p:nvPr>
        </p:nvGraphicFramePr>
        <p:xfrm>
          <a:off x="648946" y="457200"/>
          <a:ext cx="10894108" cy="5916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Acrobat Document" r:id="rId4" imgW="5181566" imgH="6762570" progId="AcroExch.Document.7">
                  <p:link updateAutomatic="1"/>
                </p:oleObj>
              </mc:Choice>
              <mc:Fallback>
                <p:oleObj name="Acrobat Document" r:id="rId4" imgW="5181566" imgH="6762570" progId="AcroExch.Document.7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46" y="457200"/>
                        <a:ext cx="10894108" cy="5916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Horizontal Scroll 21"/>
          <p:cNvSpPr/>
          <p:nvPr/>
        </p:nvSpPr>
        <p:spPr>
          <a:xfrm>
            <a:off x="1855694" y="3142130"/>
            <a:ext cx="8077200" cy="243840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4" tIns="45672" rIns="91344" bIns="45672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</a:p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পাট </a:t>
            </a:r>
          </a:p>
          <a:p>
            <a:pPr algn="ctr"/>
            <a:fld id="{5C7D2911-63BC-467B-8DD0-B8385E4B0D1D}" type="datetime10">
              <a:rPr lang="bn-BD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31 মার্চ 2020</a:t>
            </a:fld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8:42:36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38" y="1434353"/>
            <a:ext cx="3622851" cy="49754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89" y="1439333"/>
            <a:ext cx="3812242" cy="49754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6" y="1434350"/>
            <a:ext cx="3812242" cy="49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00"/>
                            </p:stCondLst>
                            <p:childTnLst>
                              <p:par>
                                <p:cTn id="3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 w="28575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 w="28575">
                <a:solidFill>
                  <a:srgbClr val="FF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64545" y="2539155"/>
            <a:ext cx="11113561" cy="382130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2500" b="1" spc="50" dirty="0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গোসল ও ইস্তেঞ্জার নিয়মকানুন</a:t>
            </a: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Bracket 9"/>
          <p:cNvSpPr/>
          <p:nvPr/>
        </p:nvSpPr>
        <p:spPr>
          <a:xfrm>
            <a:off x="537883" y="502276"/>
            <a:ext cx="11080376" cy="5831289"/>
          </a:xfrm>
          <a:prstGeom prst="bracketPair">
            <a:avLst>
              <a:gd name="adj" fmla="val 12442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0" indent="-857250">
              <a:buFont typeface="Wingdings" panose="05000000000000000000" pitchFamily="2" charset="2"/>
              <a:buChar char="v"/>
            </a:pP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72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গোসলের পরিচয় বলতে </a:t>
            </a:r>
            <a:r>
              <a:rPr lang="en-US" sz="7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72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7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গোসলের প্রকার </a:t>
            </a:r>
            <a:r>
              <a:rPr lang="en-US" sz="7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7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7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ইস্তেঞ্জার পরিচয় বলতে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72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470647"/>
            <a:ext cx="11062447" cy="58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403412"/>
            <a:ext cx="11201400" cy="60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835"/>
            <a:ext cx="11214847" cy="11519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তারকিব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31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4"/>
          <a:stretch/>
        </p:blipFill>
        <p:spPr>
          <a:xfrm>
            <a:off x="389966" y="1680884"/>
            <a:ext cx="11282082" cy="46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1804</TotalTime>
  <Words>417</Words>
  <Application>Microsoft Office PowerPoint</Application>
  <PresentationFormat>Custom</PresentationFormat>
  <Paragraphs>139</Paragraphs>
  <Slides>25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Main Event</vt:lpstr>
      <vt:lpstr>???</vt:lpstr>
      <vt:lpstr>স্বাগতম</vt:lpstr>
      <vt:lpstr>PowerPoint Presentation</vt:lpstr>
      <vt:lpstr>PowerPoint Presentation</vt:lpstr>
      <vt:lpstr>নিচের ছবি দেখ আর চিন্তা কর। </vt:lpstr>
      <vt:lpstr>PowerPoint Presentation</vt:lpstr>
      <vt:lpstr>PowerPoint Presentation</vt:lpstr>
      <vt:lpstr>PowerPoint Presentation</vt:lpstr>
      <vt:lpstr>PowerPoint Presentation</vt:lpstr>
      <vt:lpstr>তারকিব</vt:lpstr>
      <vt:lpstr>তারকিব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270</cp:revision>
  <dcterms:created xsi:type="dcterms:W3CDTF">2017-09-07T18:02:12Z</dcterms:created>
  <dcterms:modified xsi:type="dcterms:W3CDTF">2020-03-31T14:44:00Z</dcterms:modified>
</cp:coreProperties>
</file>