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32" r:id="rId3"/>
  </p:sldMasterIdLst>
  <p:notesMasterIdLst>
    <p:notesMasterId r:id="rId20"/>
  </p:notesMasterIdLst>
  <p:sldIdLst>
    <p:sldId id="315" r:id="rId4"/>
    <p:sldId id="314" r:id="rId5"/>
    <p:sldId id="279" r:id="rId6"/>
    <p:sldId id="297" r:id="rId7"/>
    <p:sldId id="307" r:id="rId8"/>
    <p:sldId id="301" r:id="rId9"/>
    <p:sldId id="281" r:id="rId10"/>
    <p:sldId id="275" r:id="rId11"/>
    <p:sldId id="310" r:id="rId12"/>
    <p:sldId id="272" r:id="rId13"/>
    <p:sldId id="278" r:id="rId14"/>
    <p:sldId id="312" r:id="rId15"/>
    <p:sldId id="308" r:id="rId16"/>
    <p:sldId id="304" r:id="rId17"/>
    <p:sldId id="289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A328D-6066-44DB-A26D-AD60B3B0CB09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4C411-7C56-4504-B3C5-8D420C5F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0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5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8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13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6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 may vary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4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7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6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98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24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65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8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95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1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76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77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71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6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3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36482"/>
            <a:ext cx="2209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Combat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5529844"/>
            <a:ext cx="60960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soldiers are having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combat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7112" y="573927"/>
            <a:ext cx="435968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Arial" pitchFamily="34" charset="0"/>
              </a:rPr>
              <a:t>fighting with arms/battle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71600"/>
            <a:ext cx="6096000" cy="4048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Pentagon 6"/>
          <p:cNvSpPr/>
          <p:nvPr/>
        </p:nvSpPr>
        <p:spPr>
          <a:xfrm>
            <a:off x="2581835" y="648445"/>
            <a:ext cx="1588650" cy="57882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</a:p>
        </p:txBody>
      </p:sp>
    </p:spTree>
    <p:extLst>
      <p:ext uri="{BB962C8B-B14F-4D97-AF65-F5344CB8AC3E}">
        <p14:creationId xmlns:p14="http://schemas.microsoft.com/office/powerpoint/2010/main" val="166036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2350" y="1399678"/>
            <a:ext cx="5658405" cy="3963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5621" y="125437"/>
            <a:ext cx="25667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Notorious</a:t>
            </a:r>
            <a:endParaRPr 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649069"/>
            <a:ext cx="4038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dishonourable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2350" y="5486400"/>
            <a:ext cx="5700718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police is taking bribe. It is a notorious deed.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602350" y="716576"/>
            <a:ext cx="1588650" cy="57882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</a:p>
        </p:txBody>
      </p:sp>
    </p:spTree>
    <p:extLst>
      <p:ext uri="{BB962C8B-B14F-4D97-AF65-F5344CB8AC3E}">
        <p14:creationId xmlns:p14="http://schemas.microsoft.com/office/powerpoint/2010/main" val="28763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058" y="2677691"/>
            <a:ext cx="82296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in the book and match the words in column A with the meanings in column B.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2709" y="1295400"/>
            <a:ext cx="4974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065" y="3875782"/>
            <a:ext cx="825873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3. Why was the sign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Dogs 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Indians not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allowed”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notorious?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842" y="5105400"/>
            <a:ext cx="8259958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4. How did Pritilata prove that women can work like men?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8" y="399871"/>
            <a:ext cx="827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in the book and write the answers of the following questions.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064" y="1929825"/>
            <a:ext cx="825873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1. What did Pritilata dream for?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064" y="2656582"/>
            <a:ext cx="8258736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2. Who was the mastermind of attacking of the Pahartali European Club?</a:t>
            </a:r>
          </a:p>
        </p:txBody>
      </p:sp>
    </p:spTree>
    <p:extLst>
      <p:ext uri="{BB962C8B-B14F-4D97-AF65-F5344CB8AC3E}">
        <p14:creationId xmlns:p14="http://schemas.microsoft.com/office/powerpoint/2010/main" val="42717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1981200"/>
            <a:ext cx="8153400" cy="457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1932, Surya Sen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 to attack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Pahartali European Club which had a signboard that read "Dogs and Indians not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allowed” Pritilata was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_______to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the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attack. Dressing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herself as a Punjabi male, Pritilata with her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 the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 on September 23  at 10:45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pm.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 and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trapped by the British police, Pritilata swallowed cyanide and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 suicide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avoid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arrest. Bangladeshi writer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Selina Hossain calls Pritilata an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_________for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woman. A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 named Birkannya Pritilata Trust has been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 in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memory. A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dormitory of Jahangirnagar University called Pritilata hall has been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________after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Pritilata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Waddedar.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143000"/>
            <a:ext cx="81915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 ,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, injured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plan, commit, ideal, attack, found,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6493"/>
            <a:ext cx="8191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the gaps with suitable words from the box. Use right form of words if it is needed.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2057400"/>
            <a:ext cx="1905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planned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2743200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told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3505200"/>
            <a:ext cx="1905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attacked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3886200"/>
            <a:ext cx="1905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Injured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4191000"/>
            <a:ext cx="1905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committed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4953000"/>
            <a:ext cx="1649506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4800" y="5334000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founded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6019800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named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1595735"/>
            <a:ext cx="3493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42825"/>
            <a:ext cx="80010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ention the name of 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your ideal. Why is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ideal? Write it in ten sentences.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32" y="4459941"/>
            <a:ext cx="3276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3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40" y="475129"/>
            <a:ext cx="2819400" cy="3161145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3124200" cy="3124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Oval 4"/>
          <p:cNvSpPr/>
          <p:nvPr/>
        </p:nvSpPr>
        <p:spPr>
          <a:xfrm>
            <a:off x="3048000" y="3660384"/>
            <a:ext cx="3733800" cy="2459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Good Bye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26006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8600" y="3408764"/>
            <a:ext cx="5093148" cy="23264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Emdadul Haque Milon</a:t>
            </a:r>
          </a:p>
          <a:p>
            <a:pPr>
              <a:defRPr/>
            </a:pP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B.A hons in English M.A,B.ed</a:t>
            </a:r>
          </a:p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Assistant Teacher( English)</a:t>
            </a:r>
          </a:p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Sonapur SESDP Model High School</a:t>
            </a:r>
          </a:p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Dowarabazar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Sunamganj</a:t>
            </a:r>
            <a:endParaRPr lang="en-SG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1" y="3408764"/>
            <a:ext cx="3124200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CLASS:      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NINE-TEN</a:t>
            </a:r>
            <a:endParaRPr kumimoji="0" lang="en-US" sz="280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SUBJECT:   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kern="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75699" y="1219200"/>
            <a:ext cx="487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0" lang="en-US" sz="44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486400" y="32004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88641"/>
            <a:ext cx="1447800" cy="22054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688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012" y="823318"/>
            <a:ext cx="872266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know about them? Why are they well known?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2" y="2189801"/>
            <a:ext cx="1879986" cy="2694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r="5212"/>
          <a:stretch/>
        </p:blipFill>
        <p:spPr>
          <a:xfrm>
            <a:off x="7010400" y="2158425"/>
            <a:ext cx="1963272" cy="27125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28" y="2189801"/>
            <a:ext cx="4470666" cy="2694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51012" y="5037130"/>
            <a:ext cx="187998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Pritilota</a:t>
            </a:r>
            <a:endParaRPr kumimoji="0" lang="en-US" sz="32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0400" y="5037129"/>
            <a:ext cx="197361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Surya Sen</a:t>
            </a:r>
            <a:endParaRPr kumimoji="0" lang="en-US" sz="32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0607" y="5054025"/>
            <a:ext cx="462819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Pahartali European Club</a:t>
            </a:r>
            <a:endParaRPr kumimoji="0" lang="en-US" sz="32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8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7313" y="1349514"/>
            <a:ext cx="35221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Today our topic</a:t>
            </a:r>
            <a:endParaRPr kumimoji="0" lang="en-US" sz="40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7990" y="2354759"/>
            <a:ext cx="4610173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They had dreams 1</a:t>
            </a:r>
            <a:endParaRPr lang="en-US" sz="4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7990" y="3352800"/>
            <a:ext cx="4515209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Unit- 10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Lesson- 3</a:t>
            </a:r>
            <a:endParaRPr kumimoji="0" lang="en-US" sz="40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16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6028" y="1371600"/>
            <a:ext cx="73805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4000" b="1" kern="0" dirty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Outcomes Of The Lesson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518589"/>
            <a:ext cx="8458204" cy="27392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After this lesson the students will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be able</a:t>
            </a:r>
            <a:r>
              <a:rPr lang="en-US" sz="3200" b="1" kern="0" dirty="0"/>
              <a:t> </a:t>
            </a:r>
            <a:r>
              <a:rPr lang="en-US" sz="3200" b="1" kern="0" dirty="0" smtClean="0"/>
              <a:t>to-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 </a:t>
            </a:r>
            <a:r>
              <a:rPr lang="en-US" sz="2800" b="1" i="1" kern="0" dirty="0" smtClean="0"/>
              <a:t>1.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talk about pictures.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kern="0" dirty="0"/>
              <a:t> </a:t>
            </a:r>
            <a:r>
              <a:rPr lang="en-US" sz="2800" b="1" i="1" kern="0" dirty="0" smtClean="0"/>
              <a:t>       2. listen for specific information.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</a:t>
            </a:r>
            <a:r>
              <a:rPr lang="en-US" sz="2800" b="1" i="1" kern="0" noProof="0" dirty="0"/>
              <a:t>3</a:t>
            </a:r>
            <a:r>
              <a:rPr lang="en-US" sz="2800" b="1" i="1" kern="0" dirty="0" smtClean="0"/>
              <a:t>. read a text and find out information.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4.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sz="2800" b="1" i="1" kern="0" dirty="0" smtClean="0"/>
              <a:t>write about a person.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5.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infer the word meaning from the text.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520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388" y="1447800"/>
            <a:ext cx="883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Pritilota’s father was a ___________.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743200"/>
            <a:ext cx="7696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When did she pass her matriculation?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671" y="4114800"/>
            <a:ext cx="883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 </a:t>
            </a:r>
            <a:r>
              <a:rPr lang="en-US" sz="2800" b="1" dirty="0" smtClean="0">
                <a:solidFill>
                  <a:schemeClr val="tx1"/>
                </a:solidFill>
              </a:rPr>
              <a:t>Chhatri </a:t>
            </a:r>
            <a:r>
              <a:rPr lang="en-US" sz="2800" b="1" dirty="0">
                <a:solidFill>
                  <a:schemeClr val="tx1"/>
                </a:solidFill>
              </a:rPr>
              <a:t>Sangha </a:t>
            </a:r>
            <a:r>
              <a:rPr lang="en-US" sz="2800" b="1" dirty="0" smtClean="0">
                <a:solidFill>
                  <a:schemeClr val="tx1"/>
                </a:solidFill>
              </a:rPr>
              <a:t>was </a:t>
            </a:r>
            <a:r>
              <a:rPr lang="en-US" sz="2800" b="1" dirty="0">
                <a:solidFill>
                  <a:schemeClr val="tx1"/>
                </a:solidFill>
              </a:rPr>
              <a:t>led by </a:t>
            </a:r>
            <a:r>
              <a:rPr lang="en-US" sz="2800" b="1" dirty="0" smtClean="0">
                <a:solidFill>
                  <a:schemeClr val="tx1"/>
                </a:solidFill>
              </a:rPr>
              <a:t>____________ 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981200"/>
            <a:ext cx="8229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teacher        b) doctor      c) clerk        d) engineer 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263153"/>
            <a:ext cx="8077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in 1921      b) in 1927     c) in 1929       d) in 1932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671" y="4572000"/>
            <a:ext cx="883919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a) </a:t>
            </a:r>
            <a:r>
              <a:rPr lang="en-US" sz="2800" b="1" dirty="0">
                <a:solidFill>
                  <a:srgbClr val="00B050"/>
                </a:solidFill>
              </a:rPr>
              <a:t>Lila </a:t>
            </a:r>
            <a:r>
              <a:rPr lang="en-US" sz="2800" b="1" dirty="0" smtClean="0">
                <a:solidFill>
                  <a:srgbClr val="00B050"/>
                </a:solidFill>
              </a:rPr>
              <a:t>Nag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b) </a:t>
            </a:r>
            <a:r>
              <a:rPr lang="en-US" sz="2800" b="1" dirty="0">
                <a:solidFill>
                  <a:srgbClr val="00B050"/>
                </a:solidFill>
              </a:rPr>
              <a:t>Pritilata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c) </a:t>
            </a:r>
            <a:r>
              <a:rPr lang="en-US" sz="2800" b="1" dirty="0">
                <a:solidFill>
                  <a:srgbClr val="00B050"/>
                </a:solidFill>
              </a:rPr>
              <a:t>Kalayani Das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d) </a:t>
            </a:r>
            <a:r>
              <a:rPr lang="en-US" sz="2800" b="1" dirty="0" smtClean="0">
                <a:solidFill>
                  <a:srgbClr val="00B050"/>
                </a:solidFill>
              </a:rPr>
              <a:t>Lata </a:t>
            </a:r>
            <a:r>
              <a:rPr lang="en-US" sz="2800" b="1" dirty="0">
                <a:solidFill>
                  <a:srgbClr val="00B050"/>
                </a:solidFill>
              </a:rPr>
              <a:t>Nag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1" y="5181600"/>
            <a:ext cx="845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She became </a:t>
            </a:r>
            <a:r>
              <a:rPr lang="en-US" sz="2800" b="1" dirty="0" smtClean="0">
                <a:solidFill>
                  <a:schemeClr val="tx1"/>
                </a:solidFill>
              </a:rPr>
              <a:t>the headteacher </a:t>
            </a:r>
            <a:r>
              <a:rPr lang="en-US" sz="2800" b="1" dirty="0">
                <a:solidFill>
                  <a:schemeClr val="tx1"/>
                </a:solidFill>
              </a:rPr>
              <a:t>of a local </a:t>
            </a:r>
            <a:r>
              <a:rPr lang="en-US" sz="2800" b="1" dirty="0" smtClean="0">
                <a:solidFill>
                  <a:schemeClr val="tx1"/>
                </a:solidFill>
              </a:rPr>
              <a:t>________ 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1" y="5638800"/>
            <a:ext cx="8458199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Bangla medium high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b) primary school 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c) English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 high school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d) college 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76200"/>
            <a:ext cx="8839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the audio about Pritilata and choose the best answer.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19600" y="2057400"/>
                <a:ext cx="1066800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057400"/>
                <a:ext cx="1066800" cy="609600"/>
              </a:xfrm>
              <a:prstGeom prst="rect">
                <a:avLst/>
              </a:prstGeom>
              <a:blipFill rotWithShape="1">
                <a:blip r:embed="rId5"/>
                <a:stretch>
                  <a:fillRect t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09800" y="3339353"/>
                <a:ext cx="1066800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339353"/>
                <a:ext cx="1066800" cy="609600"/>
              </a:xfrm>
              <a:prstGeom prst="rect">
                <a:avLst/>
              </a:prstGeom>
              <a:blipFill rotWithShape="1">
                <a:blip r:embed="rId6"/>
                <a:stretch>
                  <a:fillRect t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810000" y="4619676"/>
                <a:ext cx="1066800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619676"/>
                <a:ext cx="1066800" cy="609600"/>
              </a:xfrm>
              <a:prstGeom prst="rect">
                <a:avLst/>
              </a:prstGeom>
              <a:blipFill rotWithShape="1">
                <a:blip r:embed="rId7"/>
                <a:stretch>
                  <a:fillRect t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0" y="6096000"/>
                <a:ext cx="1066800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96000"/>
                <a:ext cx="1066800" cy="609600"/>
              </a:xfrm>
              <a:prstGeom prst="rect">
                <a:avLst/>
              </a:prstGeom>
              <a:blipFill rotWithShape="1">
                <a:blip r:embed="rId8"/>
                <a:stretch>
                  <a:fillRect t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71800" y="609600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7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689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748" y="0"/>
            <a:ext cx="25042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Graduate</a:t>
            </a:r>
            <a:endParaRPr 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704582"/>
            <a:ext cx="55626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Mr. Azim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graduated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University of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Dhaka.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762000"/>
            <a:ext cx="5562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a university degree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53104"/>
            <a:ext cx="5562600" cy="4171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Pentagon 8"/>
          <p:cNvSpPr/>
          <p:nvPr/>
        </p:nvSpPr>
        <p:spPr>
          <a:xfrm>
            <a:off x="544950" y="762000"/>
            <a:ext cx="1588650" cy="57882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</a:p>
        </p:txBody>
      </p:sp>
    </p:spTree>
    <p:extLst>
      <p:ext uri="{BB962C8B-B14F-4D97-AF65-F5344CB8AC3E}">
        <p14:creationId xmlns:p14="http://schemas.microsoft.com/office/powerpoint/2010/main" val="15880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04" y="1676400"/>
            <a:ext cx="5739596" cy="38204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sp>
        <p:nvSpPr>
          <p:cNvPr id="13" name="Rectangle 12"/>
          <p:cNvSpPr/>
          <p:nvPr/>
        </p:nvSpPr>
        <p:spPr>
          <a:xfrm>
            <a:off x="152400" y="25370"/>
            <a:ext cx="20329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Activist</a:t>
            </a:r>
            <a:endParaRPr 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1404" y="5638800"/>
            <a:ext cx="573959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Mrs. Sultana Kamal is a human-rights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activist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1404" y="522982"/>
            <a:ext cx="573959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member of a certain social or political group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544950" y="762000"/>
            <a:ext cx="1588650" cy="57882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</a:p>
        </p:txBody>
      </p:sp>
    </p:spTree>
    <p:extLst>
      <p:ext uri="{BB962C8B-B14F-4D97-AF65-F5344CB8AC3E}">
        <p14:creationId xmlns:p14="http://schemas.microsoft.com/office/powerpoint/2010/main" val="32598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6482"/>
            <a:ext cx="3657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Discrimination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135940"/>
            <a:ext cx="70104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omen should not have any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discrimination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They should have equal rights as men have.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762000"/>
            <a:ext cx="70104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 attitude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 on the grounds of race, age, or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sex;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12" y="1868507"/>
            <a:ext cx="5257800" cy="31546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Pentagon 6"/>
          <p:cNvSpPr/>
          <p:nvPr/>
        </p:nvSpPr>
        <p:spPr>
          <a:xfrm>
            <a:off x="163950" y="914400"/>
            <a:ext cx="1588650" cy="57882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</a:p>
        </p:txBody>
      </p:sp>
    </p:spTree>
    <p:extLst>
      <p:ext uri="{BB962C8B-B14F-4D97-AF65-F5344CB8AC3E}">
        <p14:creationId xmlns:p14="http://schemas.microsoft.com/office/powerpoint/2010/main" val="192545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4058</TotalTime>
  <Words>566</Words>
  <Application>Microsoft Office PowerPoint</Application>
  <PresentationFormat>On-screen Show (4:3)</PresentationFormat>
  <Paragraphs>86</Paragraphs>
  <Slides>16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BlackTie</vt:lpstr>
      <vt:lpstr>1_Angles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E.H Milon</cp:lastModifiedBy>
  <cp:revision>487</cp:revision>
  <dcterms:created xsi:type="dcterms:W3CDTF">2006-08-16T00:00:00Z</dcterms:created>
  <dcterms:modified xsi:type="dcterms:W3CDTF">2020-04-02T04:17:22Z</dcterms:modified>
</cp:coreProperties>
</file>