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82" r:id="rId3"/>
    <p:sldId id="260" r:id="rId4"/>
    <p:sldId id="261" r:id="rId5"/>
    <p:sldId id="262" r:id="rId6"/>
    <p:sldId id="288" r:id="rId7"/>
    <p:sldId id="272" r:id="rId8"/>
    <p:sldId id="265" r:id="rId9"/>
    <p:sldId id="283" r:id="rId10"/>
    <p:sldId id="285" r:id="rId11"/>
    <p:sldId id="286" r:id="rId12"/>
    <p:sldId id="287" r:id="rId13"/>
    <p:sldId id="269" r:id="rId14"/>
    <p:sldId id="276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38AE-06BE-4FB2-8F26-EA4EC6407ED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A91A-1C98-4F3D-9548-6FCC0C44A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7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941-12CA-4F0C-9564-3CA0853BBBA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943446_307918132672131_4783451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868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228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5623076" cy="39803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47800" y="5638800"/>
            <a:ext cx="5257800" cy="918865"/>
            <a:chOff x="1447800" y="5638800"/>
            <a:chExt cx="5257800" cy="918865"/>
          </a:xfrm>
        </p:grpSpPr>
        <p:sp>
          <p:nvSpPr>
            <p:cNvPr id="16" name="TextBox 15"/>
            <p:cNvSpPr txBox="1"/>
            <p:nvPr/>
          </p:nvSpPr>
          <p:spPr>
            <a:xfrm>
              <a:off x="1447800" y="5638800"/>
              <a:ext cx="4953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উদ্ভিদের কোন কোন অঞ্চল বৃদ্ধি পায়?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6096000"/>
              <a:ext cx="5257800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কোন বিভাজনের ফলে প্রাণী ও উদ্ভিদ দেহ বৃদ্ধি পায়?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1600200"/>
            <a:ext cx="4724400" cy="3657600"/>
            <a:chOff x="3962400" y="1600200"/>
            <a:chExt cx="4724400" cy="3657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67200" y="2514600"/>
              <a:ext cx="2514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2400" y="5029200"/>
              <a:ext cx="2743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162800" y="2286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ভ্রূণ মুকুল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473458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মূলের অগ্রভাগ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276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62600" y="3505200"/>
              <a:ext cx="1371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1600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উদ্ভিদের বর্ধনশীল অংশ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9200" y="609600"/>
            <a:ext cx="617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কোথায়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715000"/>
            <a:ext cx="7772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প্রাণীদের স্নায়ুটিস্যুর স্নায়ুকোষে, স্তন্যপায়ী প্রাণীদের পরিণত লোহিত রক্ত কণিকা ও অণুচক্রিকা এবং উদ্ভিদের স্থায়ী টিস্যুর কোষে মাইটোসিস বিভাজন ঘটে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600200"/>
            <a:ext cx="8081963" cy="4038600"/>
            <a:chOff x="228600" y="1600200"/>
            <a:chExt cx="8081963" cy="4038600"/>
          </a:xfrm>
        </p:grpSpPr>
        <p:pic>
          <p:nvPicPr>
            <p:cNvPr id="3" name="Picture 2" descr="Brei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609725"/>
              <a:ext cx="2175893" cy="1362075"/>
            </a:xfrm>
            <a:prstGeom prst="rect">
              <a:avLst/>
            </a:prstGeom>
          </p:spPr>
        </p:pic>
        <p:pic>
          <p:nvPicPr>
            <p:cNvPr id="4" name="Picture 3" descr="images.jpglohot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600200"/>
              <a:ext cx="1863758" cy="1390650"/>
            </a:xfrm>
            <a:prstGeom prst="rect">
              <a:avLst/>
            </a:prstGeom>
          </p:spPr>
        </p:pic>
        <p:pic>
          <p:nvPicPr>
            <p:cNvPr id="5" name="Picture 4" descr="lohita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615792"/>
              <a:ext cx="2057400" cy="1317908"/>
            </a:xfrm>
            <a:prstGeom prst="rect">
              <a:avLst/>
            </a:prstGeom>
          </p:spPr>
        </p:pic>
        <p:pic>
          <p:nvPicPr>
            <p:cNvPr id="6" name="Picture 5" descr="Trachei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3355936"/>
              <a:ext cx="2667000" cy="2282864"/>
            </a:xfrm>
            <a:prstGeom prst="rect">
              <a:avLst/>
            </a:prstGeom>
          </p:spPr>
        </p:pic>
        <p:pic>
          <p:nvPicPr>
            <p:cNvPr id="7" name="Picture 6" descr="thombocyt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1800" y="1600200"/>
              <a:ext cx="1528763" cy="152196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3000" y="381000"/>
            <a:ext cx="685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ও প্রাণী দেহের কোন কোন অংশে মাইটোসিস ঘটে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715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4419600" cy="436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791200"/>
            <a:ext cx="800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থেকে তুমি কী বুঝলে ?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457200"/>
            <a:ext cx="2438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36" y="1049000"/>
            <a:ext cx="6607864" cy="443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334000" cy="646331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মিয়োসিস 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5572780"/>
            <a:ext cx="7315200" cy="1056620"/>
            <a:chOff x="1371600" y="5572780"/>
            <a:chExt cx="7315200" cy="1056620"/>
          </a:xfrm>
        </p:grpSpPr>
        <p:sp>
          <p:nvSpPr>
            <p:cNvPr id="26" name="TextBox 25"/>
            <p:cNvSpPr txBox="1"/>
            <p:nvPr/>
          </p:nvSpPr>
          <p:spPr>
            <a:xfrm>
              <a:off x="1371600" y="5572780"/>
              <a:ext cx="7162800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১।মাতৃকোষ ও অপত্য কোষের মধ্যে মিল ও অমিলগুলো কি কি?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6106180"/>
              <a:ext cx="7315200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২।মাতৃকোষ ও অপত্য কোষের আকৃতি ও গু্ণাগুণ কি একই রকম?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26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100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3434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96000" y="1447800"/>
            <a:ext cx="2590800" cy="1981200"/>
            <a:chOff x="5791200" y="1905000"/>
            <a:chExt cx="2590800" cy="19812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200" y="2667000"/>
              <a:ext cx="838200" cy="838200"/>
              <a:chOff x="5791200" y="2667000"/>
              <a:chExt cx="838200" cy="838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91400" y="1905000"/>
              <a:ext cx="838200" cy="838200"/>
              <a:chOff x="5791200" y="2667000"/>
              <a:chExt cx="8382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43800" y="3048000"/>
              <a:ext cx="838200" cy="838200"/>
              <a:chOff x="5791200" y="2667000"/>
              <a:chExt cx="838200" cy="838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41" name="Straight Arrow Connector 40"/>
            <p:cNvCxnSpPr>
              <a:stCxn id="16" idx="6"/>
            </p:cNvCxnSpPr>
            <p:nvPr/>
          </p:nvCxnSpPr>
          <p:spPr>
            <a:xfrm flipV="1">
              <a:off x="6629400" y="23622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6"/>
              <a:endCxn id="23" idx="2"/>
            </p:cNvCxnSpPr>
            <p:nvPr/>
          </p:nvCxnSpPr>
          <p:spPr>
            <a:xfrm>
              <a:off x="6629400" y="3086100"/>
              <a:ext cx="914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76800" y="3810000"/>
            <a:ext cx="2209800" cy="1676400"/>
            <a:chOff x="3657600" y="3886200"/>
            <a:chExt cx="2209800" cy="1676400"/>
          </a:xfrm>
        </p:grpSpPr>
        <p:sp>
          <p:nvSpPr>
            <p:cNvPr id="12" name="Oval 11"/>
            <p:cNvSpPr/>
            <p:nvPr/>
          </p:nvSpPr>
          <p:spPr>
            <a:xfrm>
              <a:off x="4953000" y="38862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4196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9200" y="4724400"/>
              <a:ext cx="8382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14" idx="6"/>
            </p:cNvCxnSpPr>
            <p:nvPr/>
          </p:nvCxnSpPr>
          <p:spPr>
            <a:xfrm flipV="1">
              <a:off x="4495800" y="4800600"/>
              <a:ext cx="6096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7200" y="1219200"/>
            <a:ext cx="3886200" cy="3581400"/>
            <a:chOff x="457200" y="1219200"/>
            <a:chExt cx="3886200" cy="358140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2057400"/>
              <a:ext cx="838200" cy="838200"/>
              <a:chOff x="5791200" y="2667000"/>
              <a:chExt cx="838200" cy="838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4n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3600" y="1371600"/>
              <a:ext cx="838200" cy="838200"/>
              <a:chOff x="5791200" y="2667000"/>
              <a:chExt cx="838200" cy="838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57400" y="3048000"/>
              <a:ext cx="838200" cy="838200"/>
              <a:chOff x="5791200" y="2667000"/>
              <a:chExt cx="838200" cy="838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2n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36" name="Straight Arrow Connector 35"/>
            <p:cNvCxnSpPr>
              <a:stCxn id="26" idx="6"/>
            </p:cNvCxnSpPr>
            <p:nvPr/>
          </p:nvCxnSpPr>
          <p:spPr>
            <a:xfrm flipV="1">
              <a:off x="1295400" y="2057400"/>
              <a:ext cx="838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</p:cNvCxnSpPr>
            <p:nvPr/>
          </p:nvCxnSpPr>
          <p:spPr>
            <a:xfrm>
              <a:off x="1295400" y="2476500"/>
              <a:ext cx="685800" cy="7239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505200" y="1219200"/>
              <a:ext cx="838200" cy="838200"/>
              <a:chOff x="5791200" y="2667000"/>
              <a:chExt cx="838200" cy="838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05200" y="3200400"/>
              <a:ext cx="838200" cy="838200"/>
              <a:chOff x="5791200" y="2667000"/>
              <a:chExt cx="838200" cy="838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00400" y="2209800"/>
              <a:ext cx="838200" cy="838200"/>
              <a:chOff x="5791200" y="2667000"/>
              <a:chExt cx="838200" cy="838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19400" y="3962400"/>
              <a:ext cx="838200" cy="838200"/>
              <a:chOff x="5791200" y="2667000"/>
              <a:chExt cx="838200" cy="838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791200" y="26670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867400" y="2895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j-lt"/>
                    <a:cs typeface="NikoshBAN" pitchFamily="2" charset="0"/>
                  </a:rPr>
                  <a:t>n</a:t>
                </a:r>
                <a:endParaRPr lang="en-US" sz="2400" dirty="0">
                  <a:latin typeface="+mj-lt"/>
                  <a:cs typeface="NikoshBAN" pitchFamily="2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stCxn id="29" idx="6"/>
            </p:cNvCxnSpPr>
            <p:nvPr/>
          </p:nvCxnSpPr>
          <p:spPr>
            <a:xfrm flipV="1">
              <a:off x="2971800" y="1676400"/>
              <a:ext cx="457200" cy="114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9" idx="6"/>
            </p:cNvCxnSpPr>
            <p:nvPr/>
          </p:nvCxnSpPr>
          <p:spPr>
            <a:xfrm>
              <a:off x="2971800" y="1790700"/>
              <a:ext cx="30480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2" idx="6"/>
            </p:cNvCxnSpPr>
            <p:nvPr/>
          </p:nvCxnSpPr>
          <p:spPr>
            <a:xfrm>
              <a:off x="2895600" y="3467100"/>
              <a:ext cx="457200" cy="38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2" idx="6"/>
            </p:cNvCxnSpPr>
            <p:nvPr/>
          </p:nvCxnSpPr>
          <p:spPr>
            <a:xfrm>
              <a:off x="2895600" y="3467100"/>
              <a:ext cx="1524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838200" y="3733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9400" y="30480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10200" y="53265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71600" y="6019800"/>
            <a:ext cx="647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তিনটির তুলনামূলক ব্যাখ্যা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457200"/>
            <a:ext cx="2057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67200" cy="830997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6248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কোষ বিভাজনের সংজ্ঞা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543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মাইটোসিস ও মিয়োসিস কোষ বিভাজনের মধ্যে ১টি পার্থক্য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731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মাইটোসিস বিভাজনকে সমীকরণিক বিভাজন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6019800" cy="830997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দৈহিক বৃদ্ধিতে কোষ বিভাজনের ভুমিকা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00800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03645_612943868730535_6817937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464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1"/>
            <a:ext cx="2362200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209801"/>
            <a:ext cx="5105400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ো.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কেশবপুর,যশোর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নং-০১৭২৪৪৩১৬৩৭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09600" y="2133600"/>
            <a:ext cx="8229600" cy="4267200"/>
          </a:xfrm>
          <a:prstGeom prst="flowChartProcess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33500" y="4305300"/>
            <a:ext cx="4038600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019698" y="4304902"/>
            <a:ext cx="3123408" cy="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524794" y="4266406"/>
            <a:ext cx="3200400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1066800"/>
            <a:ext cx="4191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8600"/>
            <a:ext cx="4038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83058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কোষ বিভাজন কি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কোষ বিভাজনের প্রকারভেদ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অ্যামাইটোসিস, মাইটোসিস ও মিয়োসিস কোষ বিভাজনের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তুলনামূলক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মাইটোসিসের বৈশিষ্ট্য ব্যাখ্যা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543580"/>
            <a:ext cx="5435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ও ভিডিওটিতে কি দেখতে পেলে?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86125-2313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93435"/>
            <a:ext cx="5435600" cy="361676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805767"/>
              </p:ext>
            </p:extLst>
          </p:nvPr>
        </p:nvGraphicFramePr>
        <p:xfrm>
          <a:off x="7848600" y="1905000"/>
          <a:ext cx="914400" cy="771525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477000" cy="1015663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t="100000" r="100000"/>
            </a:path>
            <a:tileRect l="-100000" b="-100000"/>
          </a:gradFill>
          <a:ln w="76200" cmpd="tri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629400" cy="435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125-2313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3664646" cy="2438400"/>
          </a:xfrm>
          <a:prstGeom prst="rect">
            <a:avLst/>
          </a:prstGeom>
        </p:spPr>
      </p:pic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53" y="4343400"/>
            <a:ext cx="5427947" cy="1981200"/>
          </a:xfrm>
          <a:prstGeom prst="rect">
            <a:avLst/>
          </a:prstGeom>
        </p:spPr>
      </p:pic>
      <p:pic>
        <p:nvPicPr>
          <p:cNvPr id="4" name="Picture 3" descr="images.jpmeo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1599"/>
            <a:ext cx="4114800" cy="2588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4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বিভাজনগুলোর মধ্যে কি কি অমিল আছে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 cmpd="sng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/>
            <a:lightRig rig="morning" dir="t"/>
          </a:scene3d>
          <a:sp3d contourW="12700" prstMaterial="flat">
            <a:bevelT prst="slope"/>
            <a:bevelB prst="slope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039394" y="1447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5800" y="1828800"/>
            <a:ext cx="79248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1294" y="23995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153400" y="22860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10000" y="2362200"/>
            <a:ext cx="914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124200"/>
            <a:ext cx="2133600" cy="584775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124200"/>
            <a:ext cx="2362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2971800"/>
            <a:ext cx="17526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066800"/>
            <a:ext cx="6019800" cy="34337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>
            <a:off x="228600" y="3505200"/>
            <a:ext cx="22860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5257800"/>
            <a:ext cx="2514600" cy="461665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নিউক্লিয়াসটি স্পষ্ট ও বড়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933700" y="3695700"/>
            <a:ext cx="2438400" cy="9906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486400"/>
            <a:ext cx="3581400" cy="954107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 ভাজ হয়ে ভেতরের দিকে ঢুকছে।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724400" y="3352800"/>
            <a:ext cx="2362200" cy="1447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5410200"/>
            <a:ext cx="2438400" cy="830997"/>
          </a:xfrm>
          <a:prstGeom prst="rect">
            <a:avLst/>
          </a:prstGeom>
          <a:solidFill>
            <a:schemeClr val="accent3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ডাম্বেল আকৃতি ধারণ করেছে।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553200" y="2057400"/>
            <a:ext cx="1219200" cy="762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3657600"/>
            <a:ext cx="5334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3276600"/>
            <a:ext cx="1676400" cy="1200329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কোষটি দুই ভাগে বিভক্ত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228600"/>
            <a:ext cx="6858000" cy="707886"/>
          </a:xfrm>
          <a:prstGeom prst="rect">
            <a:avLst/>
          </a:prstGeom>
          <a:solidFill>
            <a:srgbClr val="FFFF00"/>
          </a:solidFill>
          <a:ln w="38100" cap="rnd" cmpd="sng">
            <a:noFill/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অ্যামাইটোসিস কোষ বিভাজন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_divi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73" y="1524000"/>
            <a:ext cx="7341327" cy="267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6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4953000"/>
            <a:ext cx="7924800" cy="1285220"/>
            <a:chOff x="1143000" y="4953000"/>
            <a:chExt cx="7162800" cy="1285220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4953000"/>
              <a:ext cx="7162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১।মাতৃকোষ ও অপত্য কোষের মধ্যে মিল ও অমিলগুলো কি কি?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5715000"/>
              <a:ext cx="7010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২।মাতৃকোষ ও অপত্য কোষের আকৃতি ও গু্ণাগুণ কি একই রকম?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338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pc</cp:lastModifiedBy>
  <cp:revision>174</cp:revision>
  <dcterms:created xsi:type="dcterms:W3CDTF">2013-05-29T07:05:31Z</dcterms:created>
  <dcterms:modified xsi:type="dcterms:W3CDTF">2020-02-26T06:37:41Z</dcterms:modified>
</cp:coreProperties>
</file>