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67" r:id="rId10"/>
    <p:sldId id="279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6BFCF4-2233-491E-8E9B-A0B35A5CA3FF}">
          <p14:sldIdLst>
            <p14:sldId id="271"/>
            <p14:sldId id="272"/>
            <p14:sldId id="273"/>
            <p14:sldId id="274"/>
          </p14:sldIdLst>
        </p14:section>
        <p14:section name="Untitled Section" id="{03BEFD15-5159-4211-A567-55A8B66133E7}">
          <p14:sldIdLst>
            <p14:sldId id="275"/>
            <p14:sldId id="276"/>
            <p14:sldId id="277"/>
            <p14:sldId id="267"/>
            <p14:sldId id="279"/>
            <p14:sldId id="280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10" Type="http://schemas.openxmlformats.org/officeDocument/2006/relationships/image" Target="../media/image16.tmp"/><Relationship Id="rId4" Type="http://schemas.openxmlformats.org/officeDocument/2006/relationships/image" Target="../media/image10.tmp"/><Relationship Id="rId9" Type="http://schemas.openxmlformats.org/officeDocument/2006/relationships/image" Target="../media/image15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5" y="1752600"/>
            <a:ext cx="82877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0"/>
            <a:ext cx="3372321" cy="37152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839200" cy="210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2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3901"/>
            <a:ext cx="1828800" cy="231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92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মজিদ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ইমরান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তারিখ-০১/০৪/২০২০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5867400" cy="16002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সুরাতুল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নামকরন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তাহকিক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karia\Desktop\বিসমিল্লা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2209800" cy="52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392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1686160" cy="39058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59328" y="815689"/>
            <a:ext cx="8756072" cy="708311"/>
            <a:chOff x="76200" y="730016"/>
            <a:chExt cx="8763000" cy="708311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30016"/>
              <a:ext cx="8763000" cy="425100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66800"/>
              <a:ext cx="6629400" cy="37152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83126" y="1657347"/>
            <a:ext cx="8672945" cy="704853"/>
            <a:chOff x="-1" y="1438327"/>
            <a:chExt cx="8763001" cy="704853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1438327"/>
              <a:ext cx="8763001" cy="367813"/>
            </a:xfrm>
            <a:prstGeom prst="rect">
              <a:avLst/>
            </a:prstGeom>
          </p:spPr>
        </p:pic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1" y="1752600"/>
              <a:ext cx="2971800" cy="39058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59327" y="2528932"/>
            <a:ext cx="8756073" cy="366668"/>
            <a:chOff x="6927" y="2219484"/>
            <a:chExt cx="8375073" cy="290364"/>
          </a:xfrm>
        </p:grpSpPr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7" y="2239256"/>
              <a:ext cx="7581901" cy="250820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6567" y="2219484"/>
              <a:ext cx="895433" cy="290364"/>
            </a:xfrm>
            <a:prstGeom prst="rect">
              <a:avLst/>
            </a:prstGeom>
          </p:spPr>
        </p:pic>
      </p:grp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5094"/>
            <a:ext cx="5334000" cy="40010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2909"/>
            <a:ext cx="8839200" cy="67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1533739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43011"/>
            <a:ext cx="3943900" cy="485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39200" cy="12570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895600"/>
            <a:ext cx="8818418" cy="186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"/>
            <a:ext cx="1857634" cy="5144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458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686800" cy="159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23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43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Angles</vt:lpstr>
      <vt:lpstr>1_Angles</vt:lpstr>
      <vt:lpstr>بسم الله الرحمن الرحيم اهلا و سهلا</vt:lpstr>
      <vt:lpstr>معرفة المدرس </vt:lpstr>
      <vt:lpstr>PowerPoint Presentation</vt:lpstr>
      <vt:lpstr>             সুরাতুল বাকারা  নামকরন বলতে পারবে ,              তাহকিক করতে পারবে ,              আয়াতের ব্যাখ্যা করতে পারবে.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ismail - [2010]</cp:lastModifiedBy>
  <cp:revision>40</cp:revision>
  <dcterms:created xsi:type="dcterms:W3CDTF">2006-08-16T00:00:00Z</dcterms:created>
  <dcterms:modified xsi:type="dcterms:W3CDTF">2020-04-02T03:56:56Z</dcterms:modified>
</cp:coreProperties>
</file>