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AC9-6800-4E52-9353-1DC414A7D400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679B-A8E1-4794-BB86-147B1E160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79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AC9-6800-4E52-9353-1DC414A7D400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679B-A8E1-4794-BB86-147B1E160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328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AC9-6800-4E52-9353-1DC414A7D400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679B-A8E1-4794-BB86-147B1E160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50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AC9-6800-4E52-9353-1DC414A7D400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679B-A8E1-4794-BB86-147B1E160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132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AC9-6800-4E52-9353-1DC414A7D400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679B-A8E1-4794-BB86-147B1E160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071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AC9-6800-4E52-9353-1DC414A7D400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679B-A8E1-4794-BB86-147B1E160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14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AC9-6800-4E52-9353-1DC414A7D400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679B-A8E1-4794-BB86-147B1E160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63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AC9-6800-4E52-9353-1DC414A7D400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679B-A8E1-4794-BB86-147B1E160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4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AC9-6800-4E52-9353-1DC414A7D400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679B-A8E1-4794-BB86-147B1E160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1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AC9-6800-4E52-9353-1DC414A7D400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679B-A8E1-4794-BB86-147B1E160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9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3CAC9-6800-4E52-9353-1DC414A7D400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0679B-A8E1-4794-BB86-147B1E160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8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90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3CAC9-6800-4E52-9353-1DC414A7D400}" type="datetimeFigureOut">
              <a:rPr lang="en-US" smtClean="0"/>
              <a:t>02-Apr-20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0679B-A8E1-4794-BB86-147B1E160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6425" y="844061"/>
            <a:ext cx="6893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স্বাগতম।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468" y="1984547"/>
            <a:ext cx="4797084" cy="3079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2351" y="5542671"/>
            <a:ext cx="5261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এবং লাল গোলাপ শুভেচ্ছা।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46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760" y="287383"/>
            <a:ext cx="3513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কানুন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69" y="2116998"/>
            <a:ext cx="4807131" cy="26640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2714" y="1171413"/>
            <a:ext cx="785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নিয়মিত শরীর চর্চা করতে হবে।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5029" y="5251269"/>
            <a:ext cx="10267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 চর্চা আমদের হৃৎপিণ্ড ,মাংশপেশি ও হাড় শক্তিশালী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40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1" y="352697"/>
            <a:ext cx="361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নিয়ম কানুন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155" y="2156187"/>
            <a:ext cx="5264331" cy="29383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67542" y="1177663"/>
            <a:ext cx="9209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আমাদের নিয়মিত খেলাধূলা করতে হবে।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1" y="5365152"/>
            <a:ext cx="1084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খেলাধূলা আমাদের আত্মবিশ্বাসী করে এবং রাতে ভালো ঘুমাতে সাহায্য করে।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371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274320"/>
            <a:ext cx="3553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নিয়ম কানুন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211" y="2050868"/>
            <a:ext cx="5447211" cy="3043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99062" y="1131816"/>
            <a:ext cx="7406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পর্যাপ্ত পরিমাণে ঘুমাতে হবে।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9612" y="5305680"/>
            <a:ext cx="8725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 ক্ষয়পূরণ এবং বৃদ্ধির জন্য পর্যাপ্ত ঘুম প্রয়োজন।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7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92" y="261257"/>
            <a:ext cx="347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নিয়ম কানুন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836" y="2678158"/>
            <a:ext cx="5473336" cy="27690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0709" y="1097280"/>
            <a:ext cx="10711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আমাদের বিশ্রাম প্রয়োজন। আর বিশ্রামের জন্য পছন্দের গান শোনা যেতে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1579" y="5827761"/>
            <a:ext cx="5995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গান আমাদের শরীরের ক্লান্তি দূর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786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452" y="326572"/>
            <a:ext cx="346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নিয়ম কানুন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4" y="2053918"/>
            <a:ext cx="6257109" cy="33671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9897" y="1221023"/>
            <a:ext cx="10763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আমাদের বিশ্রাম প্রয়োজন। আর বিশ্রামের জন্য বই পড়া যেতে পারে।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4012" y="5669206"/>
            <a:ext cx="63616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 পড়া আমাদের মনের ক্লান্তি দূর করে।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150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91" y="300446"/>
            <a:ext cx="3670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নিয়ম কানুন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76" y="2710815"/>
            <a:ext cx="6100354" cy="27233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0891" y="1116594"/>
            <a:ext cx="10920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আমাদের বিশ্রামের প্রয়োজন। আর বিশ্রামের জন্য বাগানে হালকা কাজ করা যেতে পারে।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1944" y="5632099"/>
            <a:ext cx="657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বাগানে কাজ আমাদের মনে প্রশান্তি আনে।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5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91" y="313509"/>
            <a:ext cx="3879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নিয়ম কানুন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555" y="1201783"/>
            <a:ext cx="4663440" cy="45197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1966" y="2256136"/>
            <a:ext cx="5029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নিয়মিত গোসল পানি ও সাবান দিয়ে গোসল করতে হবে।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98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0263" y="248194"/>
            <a:ext cx="346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নিয়ম কানুন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377" y="1515291"/>
            <a:ext cx="4220527" cy="38274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3588" y="2207623"/>
            <a:ext cx="48855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খাওয়ার পূর্বে এবং পরে হাত ধুতে হবে।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247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018" y="404949"/>
            <a:ext cx="3592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নিয়ম কানুন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536" y="1541417"/>
            <a:ext cx="4014516" cy="4101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7909" y="2438123"/>
            <a:ext cx="50945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খাওয়ার পর নিয়মিত দাঁত ব্রাশ করতে হবে।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2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8641" y="352697"/>
            <a:ext cx="352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নিয়ম কানুন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194" y="1554479"/>
            <a:ext cx="4336868" cy="39841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0160" y="2392403"/>
            <a:ext cx="51337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নিয়মিত জামা কাপড় পরিষ্কার করতে হবে।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816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8616" y="618978"/>
            <a:ext cx="4051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2869" y="1955413"/>
            <a:ext cx="535979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কবির উদ্দিন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সপ্রাবি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কানাইঘাট,সিলেট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০১৭২৭৬২৫২৬০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126" y="1955411"/>
            <a:ext cx="3263705" cy="360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6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3392" y="154546"/>
            <a:ext cx="3515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নিয়ম কানুন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70" y="1886352"/>
            <a:ext cx="2772178" cy="2247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1886352"/>
            <a:ext cx="2840596" cy="2247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729" y="1886352"/>
            <a:ext cx="2773586" cy="22477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825" y="4391696"/>
            <a:ext cx="2676525" cy="2021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03" y="4391696"/>
            <a:ext cx="2734613" cy="2021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8039" y="1043998"/>
            <a:ext cx="878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এছাড়াও সুস্থ থাকার জন্য কান,চোখ,চুল,ত্বক ও নখের যত্ন নিতে হবে।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053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166" y="1571223"/>
            <a:ext cx="3953814" cy="4069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064" y="399245"/>
            <a:ext cx="4250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সাথে সংযোগ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2282" y="2451922"/>
            <a:ext cx="48682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পাঠ্য বইয়ের ৩৫ পৃষ্ঠা বাহির কর এবং 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পড়ি।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91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49" y="231820"/>
            <a:ext cx="2498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184402"/>
              </p:ext>
            </p:extLst>
          </p:nvPr>
        </p:nvGraphicFramePr>
        <p:xfrm>
          <a:off x="1094703" y="1339403"/>
          <a:ext cx="10200068" cy="3953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0034"/>
                <a:gridCol w="5100034"/>
              </a:tblGrid>
              <a:tr h="944194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দল-০১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দল-০২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009620"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নিয়মিত শরীর চর্চার</a:t>
                      </a:r>
                      <a:r>
                        <a:rPr lang="bn-BD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৫টি উপায় লিখ।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পরিষ্কার</a:t>
                      </a:r>
                      <a:r>
                        <a:rPr lang="bn-BD" sz="4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পরিচ্ছন্ন থাকার ৫টি উপায় লিখ।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15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1" y="463639"/>
            <a:ext cx="1068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0084" y="1751526"/>
            <a:ext cx="365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 চর্চার ৫টি উপায়-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খেলাধূলা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দৌড়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সাঁতার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হাঁটা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ব্যায়াম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2157" y="1841678"/>
            <a:ext cx="56409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পরিচ্ছন্ন থাকার ৫টি উপায়-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 গোসল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হাত ধোঁয়া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দাঁত পরিষ্কার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জামা কাপড় পরিষ্কার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 বিভিন্ন অঙ্গের যত্ন নেওয়া।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94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238" y="227911"/>
            <a:ext cx="2202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মূল্যায়ণঃ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86375" y="1210615"/>
            <a:ext cx="6272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 যাপনের ৫টি উপায় লিখ?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2894" y="2070208"/>
            <a:ext cx="57954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 যাপনের ৫টি উপায় হলো-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গ্রহণ করতে হবে।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 শরীর চর্চা করতে হবে।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ঘুমাতে হবে।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বিশ্রাম নিতে হবে।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পরিচ্ছন্ন থাকতে হবে।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37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1" y="470262"/>
            <a:ext cx="3161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 ঘোষনা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275" y="1841863"/>
            <a:ext cx="10358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করোনা ভাইরাস থেকে মুক্ত থাকার জন্য আজকের পাঠের কাজ গুলো খুবই কার্যকর। শুধু তোমরা তোমাদের বন্ধু – বান্ধব, আত্মীয়-স্বজন, পাড়া- প্রতিবেশি থেকে সব সময় ৩ফুট দুরত্ব বজায় রেখে কাজ করবে এবং মাস্ক ব্যবহার করবে।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1511" y="1688742"/>
            <a:ext cx="2876550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042" y="656823"/>
            <a:ext cx="3503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 এ পর্যন্ত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7008" y="5563673"/>
            <a:ext cx="549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আবারো সবাইকে।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503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392" y="695458"/>
            <a:ext cx="2962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3" y="2032362"/>
            <a:ext cx="3892731" cy="36107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32411" y="2032362"/>
            <a:ext cx="53296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শ্রেণি- ৪র্থ , শাখা-ক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শিক্ষার্থী-৫৫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 শিক্ষার্থী-৫০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তারিখ-০১/০৪/২০২০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90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79668" y="574766"/>
            <a:ext cx="3291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4835" y="1680083"/>
            <a:ext cx="3644537" cy="4583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9166" y="1946366"/>
            <a:ext cx="55125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বিষয়- প্রাথমিক বিজ্ঞান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অধ্যায়-০১ ( স্বাস্থ্যবিধি )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-০১( সুস্থ জীবন যাপন)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 – ৩৪ ও ৩৫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৪৫ মিনিট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12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8309" y="901337"/>
            <a:ext cx="2730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103" y="2220686"/>
            <a:ext cx="95750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৯.১.১.-স্বাস্থ্যবিধি পালনের প্রয়োজনীয়তা বলতে পারবে।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৯.১.২.-স্বাস্থ্য রক্ষার জন্য যে সকল নিয়ম কানুন মেনে চলতে হয় সেগুলো বলতে পারবে।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324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509" y="313508"/>
            <a:ext cx="210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6183" y="979715"/>
            <a:ext cx="7798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ctr">
              <a:buFont typeface="Wingdings" panose="05000000000000000000" pitchFamily="2" charset="2"/>
              <a:buChar char="q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তোমরা কি কি কর?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22915" y="2181497"/>
            <a:ext cx="48593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গ্রহণ।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নিয়মিত শরীর চর্চা।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পর্যাপ্ত ঘুম।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বিশ্রাম।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17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514" y="326571"/>
            <a:ext cx="159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2046" y="1136468"/>
            <a:ext cx="90656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জীবন যাপন করা আমাদের জন্য খুবই গুরুত্বপূর্ণ।সুস্থ থাকতে এবং জীবন কে সুন্দর করতে স্বাস্থ্যবিধি মেনে চলা প্রয়োজন।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6102" y="3971108"/>
            <a:ext cx="90394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পাঠ- “সুস্থ জীবন যাপন।”</a:t>
            </a:r>
          </a:p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পাঠ শিরোনামটি খাতায়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24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0" y="378822"/>
            <a:ext cx="3683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নিয়ম কানুন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2025558"/>
            <a:ext cx="6753497" cy="31081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79670" y="1214415"/>
            <a:ext cx="44021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গ্রহণ করতে হবে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177" y="5590903"/>
            <a:ext cx="868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সুষম খাদ্য শরীরে প্রয়োজনীয় পুষ্টি সরবরাহ করে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758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829" y="287384"/>
            <a:ext cx="352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নিয়ম কানুন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95" y="2534194"/>
            <a:ext cx="5891348" cy="34747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6469" y="1380011"/>
            <a:ext cx="9953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থাকার জন্য পর্যাপ্ত পরিমাণে নিরাপদ পানি পান করতে হবে।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2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552</Words>
  <Application>Microsoft Office PowerPoint</Application>
  <PresentationFormat>Widescreen</PresentationFormat>
  <Paragraphs>100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 uddin</dc:creator>
  <cp:lastModifiedBy>kabir uddin</cp:lastModifiedBy>
  <cp:revision>33</cp:revision>
  <dcterms:created xsi:type="dcterms:W3CDTF">2020-04-02T02:59:00Z</dcterms:created>
  <dcterms:modified xsi:type="dcterms:W3CDTF">2020-04-02T06:57:44Z</dcterms:modified>
</cp:coreProperties>
</file>