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0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7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7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2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9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3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86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56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8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1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9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0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9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5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2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E1D9995-B799-48A6-A416-5177B098C02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BE02EBD-653D-482F-9E90-4A1BA369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5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6551E7-90C3-4506-8843-DC3A98D11F42}"/>
              </a:ext>
            </a:extLst>
          </p:cNvPr>
          <p:cNvSpPr/>
          <p:nvPr/>
        </p:nvSpPr>
        <p:spPr>
          <a:xfrm>
            <a:off x="946727" y="1543868"/>
            <a:ext cx="10298545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dirty="0">
                <a:ln w="0"/>
                <a:solidFill>
                  <a:schemeClr val="bg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স্বাগতম</a:t>
            </a:r>
            <a:endParaRPr lang="en-US" sz="23900" b="0" cap="none" spc="0" dirty="0">
              <a:ln w="0"/>
              <a:solidFill>
                <a:schemeClr val="bg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200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F19328-D947-449D-A62A-8F985163EE71}"/>
              </a:ext>
            </a:extLst>
          </p:cNvPr>
          <p:cNvSpPr/>
          <p:nvPr/>
        </p:nvSpPr>
        <p:spPr>
          <a:xfrm>
            <a:off x="893933" y="2967335"/>
            <a:ext cx="3142207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bg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শিক্</a:t>
            </a:r>
            <a:r>
              <a:rPr lang="as-IN" sz="5400" b="0" cap="none" spc="0" dirty="0">
                <a:ln w="0"/>
                <a:solidFill>
                  <a:schemeClr val="bg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ষ</a:t>
            </a:r>
            <a:r>
              <a:rPr lang="en-US" sz="5400" b="0" cap="none" spc="0" dirty="0">
                <a:ln w="0"/>
                <a:solidFill>
                  <a:schemeClr val="bg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ক </a:t>
            </a:r>
            <a:r>
              <a:rPr lang="as-IN" sz="5400" b="0" cap="none" spc="0" dirty="0">
                <a:ln w="0"/>
                <a:solidFill>
                  <a:schemeClr val="bg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প</a:t>
            </a:r>
            <a:r>
              <a:rPr lang="en-US" sz="5400" dirty="0" err="1">
                <a:ln w="0"/>
                <a:solidFill>
                  <a:schemeClr val="bg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রিচিতি</a:t>
            </a:r>
            <a:endParaRPr lang="en-US" sz="5400" b="0" cap="none" spc="0" dirty="0">
              <a:ln w="0"/>
              <a:solidFill>
                <a:schemeClr val="bg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D0BD4D-9BEF-434A-AF14-B0B4E111E117}"/>
              </a:ext>
            </a:extLst>
          </p:cNvPr>
          <p:cNvSpPr/>
          <p:nvPr/>
        </p:nvSpPr>
        <p:spPr>
          <a:xfrm>
            <a:off x="5094320" y="2967335"/>
            <a:ext cx="6279283" cy="34163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নামঃ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শাহিদা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নেছা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খাদিজা</a:t>
            </a:r>
            <a:endParaRPr lang="en-US" sz="5400" b="0" cap="none" spc="0" dirty="0">
              <a:ln w="0"/>
              <a:solidFill>
                <a:schemeClr val="accent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  <a:p>
            <a:r>
              <a:rPr lang="en-US" sz="540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সহকারী</a:t>
            </a:r>
            <a:r>
              <a:rPr lang="en-US" sz="540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শিক্ষক</a:t>
            </a:r>
            <a:r>
              <a:rPr lang="en-US" sz="540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</a:p>
          <a:p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নওহাটা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এ.আর.এম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উচ্চ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বিদ্যালয়</a:t>
            </a:r>
            <a:endParaRPr lang="en-US" sz="5400" b="0" cap="none" spc="0" dirty="0">
              <a:ln w="0"/>
              <a:solidFill>
                <a:schemeClr val="accent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  <a:p>
            <a:r>
              <a:rPr lang="en-US" sz="540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মুকসুদপুর</a:t>
            </a:r>
            <a:r>
              <a:rPr lang="en-US" sz="540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, </a:t>
            </a:r>
            <a:r>
              <a:rPr lang="en-US" sz="5400" dirty="0" err="1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গোপালগঞ্জ</a:t>
            </a:r>
            <a:r>
              <a:rPr lang="en-US" sz="540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7C84947-DD32-4B46-BEFD-5773B941A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320" y="351080"/>
            <a:ext cx="4652873" cy="245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8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4949-5506-4BE7-BA0E-1CB50C188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8"/>
            <a:ext cx="4100536" cy="706964"/>
          </a:xfrm>
        </p:spPr>
        <p:txBody>
          <a:bodyPr/>
          <a:lstStyle/>
          <a:p>
            <a:r>
              <a:rPr lang="en-US" sz="4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আম</a:t>
            </a:r>
            <a:r>
              <a:rPr lang="as-IN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া </a:t>
            </a:r>
            <a:r>
              <a:rPr lang="en-US" sz="4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আজকে</a:t>
            </a:r>
            <a:r>
              <a:rPr lang="en-US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পড়বো</a:t>
            </a:r>
            <a:r>
              <a:rPr lang="en-US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BF96E-9E3D-42B0-9743-AA2BA3EB4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06623" cy="34163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ব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ি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ষয়বস্তুঃ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লেখকের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এক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ট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ম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য়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ছিল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তার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বয়স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৫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বছর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তার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নাম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মিনি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সে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ক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থা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না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ব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থাক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ত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প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ত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ন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া।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য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খন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লেখক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নোভ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স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প্তদ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শ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প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ি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চ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্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ছেদে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হাত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দিয়েছিলেন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ত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খ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ন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স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জ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ন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ালা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দিয়ে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দেখে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একটা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লোক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হেটে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য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চ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্ছে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তাকে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দেখে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ম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ি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ন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ি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ভ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য়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অন্তপূরে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দৌ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ড়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দ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ি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ত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প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ক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ব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ু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ি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ও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য়ালা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তাকে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খাবার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দিত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। এ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থ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ত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দ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ম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ধ্যে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ভালো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একটা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সম্পর্ক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গড়ে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উ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ঠ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ল।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এ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কদিন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কাবুলিও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য়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ম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পু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ি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চ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াদের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জন্য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লে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খ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ক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প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্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ত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ি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ব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শিকে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ছুরি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বসিয়ে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দিল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তারপর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জেল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থেকে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বের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হ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ও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য়ার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পর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দেখল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মিনির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বিয়ে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হবে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সে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লেখক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কে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তার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মেয়ের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ক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থ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ব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ন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ও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হ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ত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ছাপ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দে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খ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ন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ত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ত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েখক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তাকে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বাড়ি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ফিরে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যাও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য়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জ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ন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্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য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ট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ক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া 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দ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ি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as-IN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ন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ও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বললেন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‘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তুমি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বাড়ি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ফিরে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2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যাও</a:t>
            </a:r>
            <a:r>
              <a:rPr lang="en-US" sz="2800" dirty="0">
                <a:latin typeface="Ador Shodesh" panose="02000506000000020003" pitchFamily="2" charset="0"/>
                <a:cs typeface="Ador Shodesh" panose="02000506000000020003" pitchFamily="2" charset="0"/>
              </a:rPr>
              <a:t>’।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144F08C-8ACC-4B9D-8064-1EB436CCE309}"/>
              </a:ext>
            </a:extLst>
          </p:cNvPr>
          <p:cNvSpPr txBox="1">
            <a:spLocks/>
          </p:cNvSpPr>
          <p:nvPr/>
        </p:nvSpPr>
        <p:spPr bwMode="gray">
          <a:xfrm>
            <a:off x="6516663" y="620186"/>
            <a:ext cx="3597155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>
                <a:solidFill>
                  <a:srgbClr val="FFFF00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কাবুলিওয়ালা</a:t>
            </a:r>
            <a:endParaRPr lang="en-US" sz="7200" dirty="0">
              <a:solidFill>
                <a:srgbClr val="FFFF00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AA9BA26-38AF-4659-B8A7-21551391FF76}"/>
              </a:ext>
            </a:extLst>
          </p:cNvPr>
          <p:cNvSpPr txBox="1">
            <a:spLocks/>
          </p:cNvSpPr>
          <p:nvPr/>
        </p:nvSpPr>
        <p:spPr bwMode="gray">
          <a:xfrm>
            <a:off x="6264972" y="1327150"/>
            <a:ext cx="4100536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লেখকঃ</a:t>
            </a:r>
            <a:r>
              <a:rPr lang="en-US" sz="44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4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রবীন্দ্রনাথ</a:t>
            </a:r>
            <a:r>
              <a:rPr lang="en-US" sz="44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4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ঠাকুর</a:t>
            </a:r>
            <a:r>
              <a:rPr lang="en-US" sz="44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9512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D97387-7961-4A41-8B46-D187DF26F22D}"/>
              </a:ext>
            </a:extLst>
          </p:cNvPr>
          <p:cNvSpPr/>
          <p:nvPr/>
        </p:nvSpPr>
        <p:spPr>
          <a:xfrm>
            <a:off x="0" y="0"/>
            <a:ext cx="23368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FF79A5-96DA-46BD-B6B6-E7D6F289E09A}"/>
              </a:ext>
            </a:extLst>
          </p:cNvPr>
          <p:cNvSpPr/>
          <p:nvPr/>
        </p:nvSpPr>
        <p:spPr>
          <a:xfrm>
            <a:off x="2527300" y="0"/>
            <a:ext cx="7835900" cy="6858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74C5A6-65F3-4DEA-9E43-8D9C0BCAE3BE}"/>
              </a:ext>
            </a:extLst>
          </p:cNvPr>
          <p:cNvSpPr/>
          <p:nvPr/>
        </p:nvSpPr>
        <p:spPr>
          <a:xfrm>
            <a:off x="375717" y="109835"/>
            <a:ext cx="1354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u="sng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শব্দার্</a:t>
            </a:r>
            <a:r>
              <a:rPr lang="as-IN" sz="5400" u="sng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থ</a:t>
            </a:r>
            <a:endParaRPr lang="en-US" sz="5400" b="0" u="sng" cap="none" spc="0" dirty="0">
              <a:ln w="0"/>
              <a:solidFill>
                <a:schemeClr val="tx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DF3C34-6BD7-4D73-86FE-3B248407B29A}"/>
              </a:ext>
            </a:extLst>
          </p:cNvPr>
          <p:cNvSpPr/>
          <p:nvPr/>
        </p:nvSpPr>
        <p:spPr>
          <a:xfrm>
            <a:off x="287554" y="1033165"/>
            <a:ext cx="15311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কাবুল</a:t>
            </a:r>
            <a:r>
              <a:rPr lang="en-US" sz="4800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 -</a:t>
            </a:r>
            <a:endParaRPr lang="en-US" sz="4800" b="0" cap="none" spc="0" dirty="0">
              <a:ln w="0"/>
              <a:solidFill>
                <a:schemeClr val="tx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83B541-31F5-454E-B075-F2E700357D2D}"/>
              </a:ext>
            </a:extLst>
          </p:cNvPr>
          <p:cNvSpPr/>
          <p:nvPr/>
        </p:nvSpPr>
        <p:spPr>
          <a:xfrm>
            <a:off x="2868828" y="1033164"/>
            <a:ext cx="60656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আফগানিস্থানের</a:t>
            </a:r>
            <a:r>
              <a:rPr lang="en-US" sz="4800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রাজধানি</a:t>
            </a:r>
            <a:r>
              <a:rPr lang="en-US" sz="4800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endParaRPr lang="en-US" sz="4800" b="0" cap="none" spc="0" dirty="0">
              <a:ln w="0"/>
              <a:solidFill>
                <a:schemeClr val="tx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568413-1735-45BA-9EC9-376714DDF2C2}"/>
              </a:ext>
            </a:extLst>
          </p:cNvPr>
          <p:cNvSpPr/>
          <p:nvPr/>
        </p:nvSpPr>
        <p:spPr>
          <a:xfrm>
            <a:off x="122280" y="1956495"/>
            <a:ext cx="22733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0" cap="none" spc="0" dirty="0" err="1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কাবুলিওয়ালা</a:t>
            </a:r>
            <a:r>
              <a:rPr lang="en-US" sz="4000" b="0" cap="none" spc="0" dirty="0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-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8C7D2C-3C4F-4AD7-A88C-1607BCCE6D99}"/>
              </a:ext>
            </a:extLst>
          </p:cNvPr>
          <p:cNvSpPr/>
          <p:nvPr/>
        </p:nvSpPr>
        <p:spPr>
          <a:xfrm>
            <a:off x="2868827" y="1864161"/>
            <a:ext cx="60656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কাবুলের</a:t>
            </a:r>
            <a:r>
              <a:rPr lang="en-US" sz="4800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অধিবাসি</a:t>
            </a:r>
            <a:r>
              <a:rPr lang="en-US" sz="4800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।   </a:t>
            </a:r>
            <a:endParaRPr lang="en-US" sz="4800" b="0" cap="none" spc="0" dirty="0">
              <a:ln w="0"/>
              <a:solidFill>
                <a:schemeClr val="tx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0F488-0980-4478-BC7E-1E036145A92A}"/>
              </a:ext>
            </a:extLst>
          </p:cNvPr>
          <p:cNvSpPr/>
          <p:nvPr/>
        </p:nvSpPr>
        <p:spPr>
          <a:xfrm>
            <a:off x="480551" y="2664381"/>
            <a:ext cx="15568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6000" b="0" cap="none" spc="0" dirty="0" err="1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দন্ড</a:t>
            </a:r>
            <a:r>
              <a:rPr lang="en-US" sz="6000" b="0" cap="none" spc="0" dirty="0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-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57ECD0-08CE-44B2-AD94-263F1CF8842D}"/>
              </a:ext>
            </a:extLst>
          </p:cNvPr>
          <p:cNvSpPr/>
          <p:nvPr/>
        </p:nvSpPr>
        <p:spPr>
          <a:xfrm>
            <a:off x="2868827" y="2695158"/>
            <a:ext cx="60656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0" cap="none" spc="0" dirty="0" err="1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মুহূর্ত</a:t>
            </a:r>
            <a:r>
              <a:rPr lang="en-US" sz="4800" b="0" cap="none" spc="0" dirty="0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CD9D2D-FD84-4FC7-AC45-9D7041D2D507}"/>
              </a:ext>
            </a:extLst>
          </p:cNvPr>
          <p:cNvSpPr/>
          <p:nvPr/>
        </p:nvSpPr>
        <p:spPr>
          <a:xfrm>
            <a:off x="269756" y="3429000"/>
            <a:ext cx="193051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নভেল</a:t>
            </a:r>
            <a:r>
              <a:rPr lang="en-US" sz="6000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6000" b="0" cap="none" spc="0" dirty="0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-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C94EF3-43BB-4786-9237-8ADD495FCFCB}"/>
              </a:ext>
            </a:extLst>
          </p:cNvPr>
          <p:cNvSpPr/>
          <p:nvPr/>
        </p:nvSpPr>
        <p:spPr>
          <a:xfrm>
            <a:off x="2868826" y="3429000"/>
            <a:ext cx="60656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উপন্যাস</a:t>
            </a:r>
            <a:r>
              <a:rPr lang="en-US" sz="4800" b="0" cap="none" spc="0" dirty="0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2D7B13-07A2-443A-8835-E2DF5C1081E4}"/>
              </a:ext>
            </a:extLst>
          </p:cNvPr>
          <p:cNvSpPr/>
          <p:nvPr/>
        </p:nvSpPr>
        <p:spPr>
          <a:xfrm>
            <a:off x="2868827" y="156001"/>
            <a:ext cx="3706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u="sng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শব্দার্</a:t>
            </a:r>
            <a:r>
              <a:rPr lang="as-IN" sz="5400" u="sng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থ</a:t>
            </a:r>
            <a:r>
              <a:rPr lang="en-US" sz="5400" u="sng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u="sng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এর</a:t>
            </a:r>
            <a:r>
              <a:rPr lang="en-US" sz="5400" u="sng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5400" u="sng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সমাধান</a:t>
            </a:r>
            <a:r>
              <a:rPr lang="en-US" sz="5400" u="sng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endParaRPr lang="en-US" sz="5400" b="0" u="sng" cap="none" spc="0" dirty="0">
              <a:ln w="0"/>
              <a:solidFill>
                <a:schemeClr val="tx1"/>
              </a:solidFill>
              <a:latin typeface="Ador Shodesh" panose="02000506000000020003" pitchFamily="2" charset="0"/>
              <a:cs typeface="Ador Shodesh" panose="0200050600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80C00-527F-4230-B7E8-836215290D19}"/>
              </a:ext>
            </a:extLst>
          </p:cNvPr>
          <p:cNvSpPr/>
          <p:nvPr/>
        </p:nvSpPr>
        <p:spPr>
          <a:xfrm>
            <a:off x="3101975" y="4762083"/>
            <a:ext cx="668655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বাকি</a:t>
            </a:r>
            <a:r>
              <a:rPr lang="en-US" sz="4800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শব্দার্থগুলি</a:t>
            </a:r>
            <a:r>
              <a:rPr lang="en-US" sz="4800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তোমরা</a:t>
            </a:r>
            <a:r>
              <a:rPr lang="en-US" sz="4800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নিজেরা</a:t>
            </a:r>
            <a:r>
              <a:rPr lang="en-US" sz="4800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পড়বে</a:t>
            </a:r>
            <a:r>
              <a:rPr lang="en-US" sz="4800" dirty="0">
                <a:ln w="0"/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  <a:r>
              <a:rPr lang="en-US" sz="4800" b="0" cap="none" spc="0" dirty="0">
                <a:ln w="0"/>
                <a:solidFill>
                  <a:schemeClr val="tx1"/>
                </a:solidFill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720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81DC9-3CA3-44C4-8EB7-09CB600A5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Ador Shodesh" panose="02000506000000020003" pitchFamily="2" charset="0"/>
                <a:cs typeface="Ador Shodesh" panose="02000506000000020003" pitchFamily="2" charset="0"/>
              </a:rPr>
              <a:t>প</a:t>
            </a:r>
            <a:r>
              <a:rPr lang="as-IN" sz="54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en-US" sz="54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ঠের</a:t>
            </a:r>
            <a:r>
              <a:rPr lang="en-US" sz="54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6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উদ্দেশ্য</a:t>
            </a:r>
            <a:r>
              <a:rPr lang="en-US" sz="54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17CA3-9302-42ED-89AD-B8E51248A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825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বাংলা</a:t>
            </a:r>
            <a:r>
              <a:rPr lang="en-US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ভাষার</a:t>
            </a:r>
            <a:r>
              <a:rPr lang="en-US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সাধু</a:t>
            </a:r>
            <a:r>
              <a:rPr lang="en-US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রীতির</a:t>
            </a:r>
            <a:r>
              <a:rPr lang="en-US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সাহিত্য</a:t>
            </a:r>
            <a:r>
              <a:rPr lang="en-US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পাথে</a:t>
            </a:r>
            <a:r>
              <a:rPr lang="en-US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অনুপ্রাণিত</a:t>
            </a:r>
            <a:r>
              <a:rPr lang="en-US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8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করা</a:t>
            </a:r>
            <a:r>
              <a:rPr lang="en-US" sz="4800" dirty="0"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21050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4ED2-545F-4516-8CFA-D95D312B2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এখন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আম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া 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জ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ন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ব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BFA0-538D-4A6F-8FB4-614F2E0D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9701" y="1447800"/>
            <a:ext cx="61341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ভিন্ন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সঙ্গস্ক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ৃ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ত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ি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ত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ড়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উ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ঠল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ও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স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ুখ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-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দ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ু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ঃ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খ,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আনন্দ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ভালোবাসার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অনূভূতি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অনেকা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ং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শেই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এক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।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কাবুলিও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য়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ল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গ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ল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্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প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ী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ন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্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দ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্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ন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াথ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ঠাকুর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আ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ফ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গ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ি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স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্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ত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ম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রু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অঞ্চলের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রুক্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ষ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প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্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কৃতিতে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বেড়ে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ওঠা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একজন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প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ি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ত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এ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বং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নাতিশিত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ো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ষ্ণ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আ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হ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ও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য়ার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একজন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বাঙালি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পিতার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ভিতরের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স্নেহপ্রবণ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মনের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ঐক্য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সম্পর্কে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ধারণা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দিয়ে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ছ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।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দ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েশকালে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সীমা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েখা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প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ি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তৃহ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ৃ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দ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য়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স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্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ভ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িক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প্রবণতায়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কোন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প্রভা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ি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স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্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ত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ক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া।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য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দ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েশের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বা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যে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সময়ের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য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স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ঙ্গস্ক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ৃ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ত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ি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রই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মানুষ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হোক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না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কেন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পিতা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সবস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ম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য়ই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তার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সন্তানকে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একইরকম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ভাবে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ভ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ল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ো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স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ে।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স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ন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্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ত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ন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ম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ঙ্গলচিন্তা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সব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পিতারই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সহজজাত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আকা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ঙ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্খা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।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কাবুলিয়ালা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গল্প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ী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ন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্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দ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্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ন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াথ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ঠাকুর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িশ্বের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সকল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পিতার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পিত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ৃ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ত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্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ব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 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স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া</a:t>
            </a:r>
            <a:r>
              <a:rPr lang="as-IN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র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্বজনীন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ও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চিরন্তন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রূপকে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উন্মোচিত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 </a:t>
            </a:r>
            <a:r>
              <a:rPr lang="en-US" sz="2400" dirty="0" err="1">
                <a:latin typeface="BenSenHandwriting" panose="02000500020000020004" pitchFamily="2" charset="0"/>
                <a:cs typeface="BenSenHandwriting" panose="02000500020000020004" pitchFamily="2" charset="0"/>
              </a:rPr>
              <a:t>করেছেন</a:t>
            </a:r>
            <a:r>
              <a:rPr lang="en-US" sz="2400" dirty="0">
                <a:latin typeface="BenSenHandwriting" panose="02000500020000020004" pitchFamily="2" charset="0"/>
                <a:cs typeface="BenSenHandwriting" panose="02000500020000020004" pitchFamily="2" charset="0"/>
              </a:rPr>
              <a:t>।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BB50D-01F3-44AB-B87D-2FAF70C3B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129281"/>
            <a:ext cx="2793158" cy="75692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Ador Shodesh" panose="02000506000000020003" pitchFamily="2" charset="0"/>
                <a:cs typeface="Ador Shodesh" panose="02000506000000020003" pitchFamily="2" charset="0"/>
              </a:rPr>
              <a:t>প</a:t>
            </a:r>
            <a:r>
              <a:rPr lang="as-IN" sz="54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en-US" sz="5400" dirty="0">
                <a:latin typeface="Ador Shodesh" panose="02000506000000020003" pitchFamily="2" charset="0"/>
                <a:cs typeface="Ador Shodesh" panose="02000506000000020003" pitchFamily="2" charset="0"/>
              </a:rPr>
              <a:t>ঠ পরিচিতি </a:t>
            </a:r>
          </a:p>
        </p:txBody>
      </p:sp>
    </p:spTree>
    <p:extLst>
      <p:ext uri="{BB962C8B-B14F-4D97-AF65-F5344CB8AC3E}">
        <p14:creationId xmlns:p14="http://schemas.microsoft.com/office/powerpoint/2010/main" val="207744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CB1F-0CFB-4742-813C-DC57FC6BB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dor Shodesh" panose="02000506000000020003" pitchFamily="2" charset="0"/>
                <a:cs typeface="Ador Shodesh" panose="02000506000000020003" pitchFamily="2" charset="0"/>
              </a:rPr>
              <a:t>ত</a:t>
            </a:r>
            <a:r>
              <a:rPr lang="as-IN" dirty="0">
                <a:latin typeface="Ador Shodesh" panose="02000506000000020003" pitchFamily="2" charset="0"/>
                <a:cs typeface="Ador Shodesh" panose="02000506000000020003" pitchFamily="2" charset="0"/>
              </a:rPr>
              <a:t>ো</a:t>
            </a:r>
            <a:r>
              <a:rPr lang="en-US" dirty="0">
                <a:latin typeface="Ador Shodesh" panose="02000506000000020003" pitchFamily="2" charset="0"/>
                <a:cs typeface="Ador Shodesh" panose="02000506000000020003" pitchFamily="2" charset="0"/>
              </a:rPr>
              <a:t>ম</a:t>
            </a:r>
            <a:r>
              <a:rPr lang="as-IN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en-US" dirty="0">
                <a:latin typeface="Ador Shodesh" panose="02000506000000020003" pitchFamily="2" charset="0"/>
                <a:cs typeface="Ador Shodesh" panose="02000506000000020003" pitchFamily="2" charset="0"/>
              </a:rPr>
              <a:t>দ</a:t>
            </a:r>
            <a:r>
              <a:rPr lang="as-IN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en-US" dirty="0">
                <a:latin typeface="Ador Shodesh" panose="02000506000000020003" pitchFamily="2" charset="0"/>
                <a:cs typeface="Ador Shodesh" panose="02000506000000020003" pitchFamily="2" charset="0"/>
              </a:rPr>
              <a:t>র </a:t>
            </a:r>
            <a:r>
              <a:rPr lang="as-IN" dirty="0">
                <a:latin typeface="Ador Shodesh" panose="02000506000000020003" pitchFamily="2" charset="0"/>
                <a:cs typeface="Ador Shodesh" panose="02000506000000020003" pitchFamily="2" charset="0"/>
              </a:rPr>
              <a:t>জ</a:t>
            </a:r>
            <a:r>
              <a:rPr lang="en-US" dirty="0">
                <a:latin typeface="Ador Shodesh" panose="02000506000000020003" pitchFamily="2" charset="0"/>
                <a:cs typeface="Ador Shodesh" panose="02000506000000020003" pitchFamily="2" charset="0"/>
              </a:rPr>
              <a:t>ন</a:t>
            </a:r>
            <a:r>
              <a:rPr lang="as-IN" dirty="0">
                <a:latin typeface="Ador Shodesh" panose="02000506000000020003" pitchFamily="2" charset="0"/>
                <a:cs typeface="Ador Shodesh" panose="02000506000000020003" pitchFamily="2" charset="0"/>
              </a:rPr>
              <a:t>্</a:t>
            </a:r>
            <a:r>
              <a:rPr lang="en-US" dirty="0">
                <a:latin typeface="Ador Shodesh" panose="02000506000000020003" pitchFamily="2" charset="0"/>
                <a:cs typeface="Ador Shodesh" panose="02000506000000020003" pitchFamily="2" charset="0"/>
              </a:rPr>
              <a:t>য </a:t>
            </a:r>
            <a:r>
              <a:rPr lang="as-IN" dirty="0">
                <a:latin typeface="Ador Shodesh" panose="02000506000000020003" pitchFamily="2" charset="0"/>
                <a:cs typeface="Ador Shodesh" panose="02000506000000020003" pitchFamily="2" charset="0"/>
              </a:rPr>
              <a:t>ব</a:t>
            </a:r>
            <a:r>
              <a:rPr lang="en-US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dirty="0">
                <a:latin typeface="Ador Shodesh" panose="02000506000000020003" pitchFamily="2" charset="0"/>
                <a:cs typeface="Ador Shodesh" panose="02000506000000020003" pitchFamily="2" charset="0"/>
              </a:rPr>
              <a:t>ড়</a:t>
            </a:r>
            <a:r>
              <a:rPr lang="en-US" dirty="0">
                <a:latin typeface="Ador Shodesh" panose="02000506000000020003" pitchFamily="2" charset="0"/>
                <a:cs typeface="Ador Shodesh" panose="02000506000000020003" pitchFamily="2" charset="0"/>
              </a:rPr>
              <a:t>ি</a:t>
            </a:r>
            <a:r>
              <a:rPr lang="as-IN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dirty="0">
                <a:latin typeface="Ador Shodesh" panose="02000506000000020003" pitchFamily="2" charset="0"/>
                <a:cs typeface="Ador Shodesh" panose="02000506000000020003" pitchFamily="2" charset="0"/>
              </a:rPr>
              <a:t>ক</a:t>
            </a:r>
            <a:r>
              <a:rPr lang="en-US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dirty="0">
                <a:latin typeface="Ador Shodesh" panose="02000506000000020003" pitchFamily="2" charset="0"/>
                <a:cs typeface="Ador Shodesh" panose="02000506000000020003" pitchFamily="2" charset="0"/>
              </a:rPr>
              <a:t>জ</a:t>
            </a:r>
            <a:r>
              <a:rPr lang="en-US" dirty="0">
                <a:latin typeface="Ador Shodesh" panose="02000506000000020003" pitchFamily="2" charset="0"/>
                <a:cs typeface="Ador Shodesh" panose="02000506000000020003" pitchFamily="2" charset="0"/>
              </a:rPr>
              <a:t> -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BC5B4-A60A-49A5-BFE6-528EC2CA4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১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. স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ধু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রীতি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ত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ে 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ল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েখা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১০টি 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গল্পের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তালিকা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তৈরি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কর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। </a:t>
            </a:r>
          </a:p>
          <a:p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২. 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স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াধু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রীতির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একটি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অনু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চ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্ছেদ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চলিত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en-US" sz="40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রীত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ি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ত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ে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 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র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ূ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প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ন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্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ত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র </a:t>
            </a:r>
            <a:r>
              <a:rPr lang="as-IN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ক</a:t>
            </a:r>
            <a:r>
              <a:rPr lang="en-US" sz="4000" dirty="0">
                <a:latin typeface="Ador Shodesh" panose="02000506000000020003" pitchFamily="2" charset="0"/>
                <a:cs typeface="Ador Shodesh" panose="02000506000000020003" pitchFamily="2" charset="0"/>
              </a:rPr>
              <a:t>র। </a:t>
            </a:r>
          </a:p>
        </p:txBody>
      </p:sp>
    </p:spTree>
    <p:extLst>
      <p:ext uri="{BB962C8B-B14F-4D97-AF65-F5344CB8AC3E}">
        <p14:creationId xmlns:p14="http://schemas.microsoft.com/office/powerpoint/2010/main" val="214599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77143-D35C-4AA9-ABFB-4F749894D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700" dirty="0" err="1">
                <a:latin typeface="Ador Shodesh" panose="02000506000000020003" pitchFamily="2" charset="0"/>
                <a:cs typeface="Ador Shodesh" panose="02000506000000020003" pitchFamily="2" charset="0"/>
              </a:rPr>
              <a:t>ধন্য</a:t>
            </a:r>
            <a:endParaRPr lang="en-US" sz="28700" dirty="0">
              <a:latin typeface="Ador Shodesh" panose="02000506000000020003" pitchFamily="2" charset="0"/>
              <a:cs typeface="Ador Shodesh" panose="02000506000000020003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DAF5E-0CDB-49EA-BE56-36C66C2FC2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700" dirty="0">
                <a:latin typeface="Ador Shodesh" panose="02000506000000020003" pitchFamily="2" charset="0"/>
                <a:cs typeface="Ador Shodesh" panose="02000506000000020003" pitchFamily="2" charset="0"/>
              </a:rPr>
              <a:t>ব</a:t>
            </a:r>
            <a:r>
              <a:rPr lang="as-IN" sz="28700" dirty="0">
                <a:latin typeface="Ador Shodesh" panose="02000506000000020003" pitchFamily="2" charset="0"/>
                <a:cs typeface="Ador Shodesh" panose="02000506000000020003" pitchFamily="2" charset="0"/>
              </a:rPr>
              <a:t>া</a:t>
            </a:r>
            <a:r>
              <a:rPr lang="en-US" sz="28700" dirty="0">
                <a:latin typeface="Ador Shodesh" panose="02000506000000020003" pitchFamily="2" charset="0"/>
                <a:cs typeface="Ador Shodesh" panose="02000506000000020003" pitchFamily="2" charset="0"/>
              </a:rPr>
              <a:t>দ</a:t>
            </a:r>
          </a:p>
        </p:txBody>
      </p:sp>
    </p:spTree>
    <p:extLst>
      <p:ext uri="{BB962C8B-B14F-4D97-AF65-F5344CB8AC3E}">
        <p14:creationId xmlns:p14="http://schemas.microsoft.com/office/powerpoint/2010/main" val="9284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36141-209B-45B3-AD7F-D5BE0E5D4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3727" y="751352"/>
            <a:ext cx="10084545" cy="2677648"/>
          </a:xfrm>
        </p:spPr>
        <p:txBody>
          <a:bodyPr/>
          <a:lstStyle/>
          <a:p>
            <a:r>
              <a:rPr lang="en-US" dirty="0"/>
              <a:t>Don’t Forget To Subscribe Us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AB82B6-94B2-44BD-B868-142939766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3780" y="3429000"/>
            <a:ext cx="5293470" cy="861420"/>
          </a:xfrm>
        </p:spPr>
        <p:txBody>
          <a:bodyPr>
            <a:normAutofit/>
          </a:bodyPr>
          <a:lstStyle/>
          <a:p>
            <a:r>
              <a:rPr lang="en-US" sz="4000" dirty="0"/>
              <a:t>The PORALEKHA LTD</a:t>
            </a:r>
          </a:p>
        </p:txBody>
      </p:sp>
    </p:spTree>
    <p:extLst>
      <p:ext uri="{BB962C8B-B14F-4D97-AF65-F5344CB8AC3E}">
        <p14:creationId xmlns:p14="http://schemas.microsoft.com/office/powerpoint/2010/main" val="228191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67</TotalTime>
  <Words>632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Ador Shodesh</vt:lpstr>
      <vt:lpstr>Arial</vt:lpstr>
      <vt:lpstr>BenSenHandwriting</vt:lpstr>
      <vt:lpstr>Century Gothic</vt:lpstr>
      <vt:lpstr>Wingdings 3</vt:lpstr>
      <vt:lpstr>Ion Boardroom</vt:lpstr>
      <vt:lpstr>PowerPoint Presentation</vt:lpstr>
      <vt:lpstr>PowerPoint Presentation</vt:lpstr>
      <vt:lpstr>আমরা আজকে পড়বো।</vt:lpstr>
      <vt:lpstr>PowerPoint Presentation</vt:lpstr>
      <vt:lpstr>পাঠের উদ্দেশ্য </vt:lpstr>
      <vt:lpstr>এখন আমরা জানব</vt:lpstr>
      <vt:lpstr>তোমাদের জন্য বাড়ির কাজ - </vt:lpstr>
      <vt:lpstr>ধন্য</vt:lpstr>
      <vt:lpstr>Don’t Forget To Subscribe 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Swopnil Khan</dc:creator>
  <cp:lastModifiedBy>Swopnil Khan</cp:lastModifiedBy>
  <cp:revision>8</cp:revision>
  <dcterms:created xsi:type="dcterms:W3CDTF">2020-03-31T10:12:26Z</dcterms:created>
  <dcterms:modified xsi:type="dcterms:W3CDTF">2020-04-01T15:11:51Z</dcterms:modified>
</cp:coreProperties>
</file>