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9" r:id="rId7"/>
    <p:sldId id="28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68" r:id="rId17"/>
    <p:sldId id="270" r:id="rId18"/>
    <p:sldId id="279" r:id="rId19"/>
    <p:sldId id="281" r:id="rId20"/>
    <p:sldId id="273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558" autoAdjust="0"/>
    <p:restoredTop sz="94624" autoAdjust="0"/>
  </p:normalViewPr>
  <p:slideViewPr>
    <p:cSldViewPr>
      <p:cViewPr varScale="1">
        <p:scale>
          <a:sx n="87" d="100"/>
          <a:sy n="87" d="100"/>
        </p:scale>
        <p:origin x="133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DD095-2A6A-4380-878E-62924A9987F5}" type="doc">
      <dgm:prSet loTypeId="urn:microsoft.com/office/officeart/2005/8/layout/cycle6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1A767D6-B659-49DD-892C-342DBA259C8F}">
      <dgm:prSet phldrT="[Text]" custT="1"/>
      <dgm:spPr/>
      <dgm:t>
        <a:bodyPr/>
        <a:lstStyle/>
        <a:p>
          <a:r>
            <a:rPr lang="en-US" sz="4400" dirty="0" err="1">
              <a:latin typeface="NikoshBAN" pitchFamily="2" charset="0"/>
              <a:cs typeface="NikoshBAN" pitchFamily="2" charset="0"/>
            </a:rPr>
            <a:t>আলো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502CC5E0-1EF9-4092-AA83-2F13A7FFF4FA}" type="parTrans" cxnId="{B004C503-42D9-4325-AFF9-610DA9215CAA}">
      <dgm:prSet/>
      <dgm:spPr/>
      <dgm:t>
        <a:bodyPr/>
        <a:lstStyle/>
        <a:p>
          <a:endParaRPr lang="en-US"/>
        </a:p>
      </dgm:t>
    </dgm:pt>
    <dgm:pt modelId="{354B41C3-7B16-4E24-9F90-0FB51F4C7AA3}" type="sibTrans" cxnId="{B004C503-42D9-4325-AFF9-610DA9215CAA}">
      <dgm:prSet/>
      <dgm:spPr/>
      <dgm:t>
        <a:bodyPr/>
        <a:lstStyle/>
        <a:p>
          <a:endParaRPr lang="en-US"/>
        </a:p>
      </dgm:t>
    </dgm:pt>
    <dgm:pt modelId="{D15E276F-B7B9-4D6F-9C7E-146ACEB4FB3F}">
      <dgm:prSet phldrT="[Text]" custT="1"/>
      <dgm:spPr/>
      <dgm:t>
        <a:bodyPr/>
        <a:lstStyle/>
        <a:p>
          <a:r>
            <a:rPr lang="en-US" sz="3600" dirty="0" err="1">
              <a:latin typeface="NikoshBAN" pitchFamily="2" charset="0"/>
              <a:cs typeface="NikoshBAN" pitchFamily="2" charset="0"/>
            </a:rPr>
            <a:t>অক্সিজেন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B7DC444-8C72-48C9-93AA-56F75606172C}" type="parTrans" cxnId="{6C82B0E7-003F-4451-BCF8-76A56C2E8DC9}">
      <dgm:prSet/>
      <dgm:spPr/>
      <dgm:t>
        <a:bodyPr/>
        <a:lstStyle/>
        <a:p>
          <a:endParaRPr lang="en-US"/>
        </a:p>
      </dgm:t>
    </dgm:pt>
    <dgm:pt modelId="{4A7C9F14-B644-4AC1-B634-B6FC7AED6A72}" type="sibTrans" cxnId="{6C82B0E7-003F-4451-BCF8-76A56C2E8DC9}">
      <dgm:prSet/>
      <dgm:spPr/>
      <dgm:t>
        <a:bodyPr/>
        <a:lstStyle/>
        <a:p>
          <a:endParaRPr lang="en-US"/>
        </a:p>
      </dgm:t>
    </dgm:pt>
    <dgm:pt modelId="{4A2D7335-F9BA-48D7-8230-D446BB59E3BB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তাপ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5E2909E-1F88-46BA-9BC1-E1B690A03381}" type="parTrans" cxnId="{2D77A5EC-BC61-495C-93A1-50B246080980}">
      <dgm:prSet/>
      <dgm:spPr/>
      <dgm:t>
        <a:bodyPr/>
        <a:lstStyle/>
        <a:p>
          <a:endParaRPr lang="en-US"/>
        </a:p>
      </dgm:t>
    </dgm:pt>
    <dgm:pt modelId="{50ACA98E-3A4E-4506-A0A5-2EA9ADE240DE}" type="sibTrans" cxnId="{2D77A5EC-BC61-495C-93A1-50B246080980}">
      <dgm:prSet/>
      <dgm:spPr/>
      <dgm:t>
        <a:bodyPr/>
        <a:lstStyle/>
        <a:p>
          <a:endParaRPr lang="en-US"/>
        </a:p>
      </dgm:t>
    </dgm:pt>
    <dgm:pt modelId="{4FAA5ED7-21D2-4DC1-908E-B4065A2CFCDB}">
      <dgm:prSet phldrT="[Text]" custT="1"/>
      <dgm:spPr/>
      <dgm:t>
        <a:bodyPr/>
        <a:lstStyle/>
        <a:p>
          <a:r>
            <a:rPr lang="en-US" sz="4800" dirty="0" err="1">
              <a:latin typeface="NikoshBAN" pitchFamily="2" charset="0"/>
              <a:cs typeface="NikoshBAN" pitchFamily="2" charset="0"/>
            </a:rPr>
            <a:t>পানি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EFD3A23D-F50B-4CA8-A453-69934E06CD11}" type="parTrans" cxnId="{499D3AE5-3544-4917-9E53-972C485DCE34}">
      <dgm:prSet/>
      <dgm:spPr/>
      <dgm:t>
        <a:bodyPr/>
        <a:lstStyle/>
        <a:p>
          <a:endParaRPr lang="en-US"/>
        </a:p>
      </dgm:t>
    </dgm:pt>
    <dgm:pt modelId="{80490F1C-86C3-4816-BA7A-E7F391642D59}" type="sibTrans" cxnId="{499D3AE5-3544-4917-9E53-972C485DCE34}">
      <dgm:prSet/>
      <dgm:spPr/>
      <dgm:t>
        <a:bodyPr/>
        <a:lstStyle/>
        <a:p>
          <a:endParaRPr lang="en-US"/>
        </a:p>
      </dgm:t>
    </dgm:pt>
    <dgm:pt modelId="{44E26E69-C666-49B2-9D1C-CA0F3AD9EA8A}" type="pres">
      <dgm:prSet presAssocID="{DDCDD095-2A6A-4380-878E-62924A9987F5}" presName="cycle" presStyleCnt="0">
        <dgm:presLayoutVars>
          <dgm:dir/>
          <dgm:resizeHandles val="exact"/>
        </dgm:presLayoutVars>
      </dgm:prSet>
      <dgm:spPr/>
    </dgm:pt>
    <dgm:pt modelId="{AFEFC7D2-6C1F-4206-8F0D-C8878DD9B5C6}" type="pres">
      <dgm:prSet presAssocID="{01A767D6-B659-49DD-892C-342DBA259C8F}" presName="node" presStyleLbl="node1" presStyleIdx="0" presStyleCnt="4">
        <dgm:presLayoutVars>
          <dgm:bulletEnabled val="1"/>
        </dgm:presLayoutVars>
      </dgm:prSet>
      <dgm:spPr/>
    </dgm:pt>
    <dgm:pt modelId="{65A51899-71C2-4F14-9983-A2163749B199}" type="pres">
      <dgm:prSet presAssocID="{01A767D6-B659-49DD-892C-342DBA259C8F}" presName="spNode" presStyleCnt="0"/>
      <dgm:spPr/>
    </dgm:pt>
    <dgm:pt modelId="{0B7AB34F-BB88-4C08-8775-EE97065DAB84}" type="pres">
      <dgm:prSet presAssocID="{354B41C3-7B16-4E24-9F90-0FB51F4C7AA3}" presName="sibTrans" presStyleLbl="sibTrans1D1" presStyleIdx="0" presStyleCnt="4"/>
      <dgm:spPr/>
    </dgm:pt>
    <dgm:pt modelId="{4D2EC4F1-D393-4B3C-92B5-EDCCD4E2D7D8}" type="pres">
      <dgm:prSet presAssocID="{D15E276F-B7B9-4D6F-9C7E-146ACEB4FB3F}" presName="node" presStyleLbl="node1" presStyleIdx="1" presStyleCnt="4" custScaleX="115001">
        <dgm:presLayoutVars>
          <dgm:bulletEnabled val="1"/>
        </dgm:presLayoutVars>
      </dgm:prSet>
      <dgm:spPr/>
    </dgm:pt>
    <dgm:pt modelId="{B2DC16F4-D779-4498-8990-61390744321F}" type="pres">
      <dgm:prSet presAssocID="{D15E276F-B7B9-4D6F-9C7E-146ACEB4FB3F}" presName="spNode" presStyleCnt="0"/>
      <dgm:spPr/>
    </dgm:pt>
    <dgm:pt modelId="{3B2ED3D0-9880-429C-B9F4-0C5D4D0B7E9D}" type="pres">
      <dgm:prSet presAssocID="{4A7C9F14-B644-4AC1-B634-B6FC7AED6A72}" presName="sibTrans" presStyleLbl="sibTrans1D1" presStyleIdx="1" presStyleCnt="4"/>
      <dgm:spPr/>
    </dgm:pt>
    <dgm:pt modelId="{0A5CFCEA-7117-480C-AD1A-68C9316EAE0F}" type="pres">
      <dgm:prSet presAssocID="{4A2D7335-F9BA-48D7-8230-D446BB59E3BB}" presName="node" presStyleLbl="node1" presStyleIdx="2" presStyleCnt="4">
        <dgm:presLayoutVars>
          <dgm:bulletEnabled val="1"/>
        </dgm:presLayoutVars>
      </dgm:prSet>
      <dgm:spPr/>
    </dgm:pt>
    <dgm:pt modelId="{C17DF06E-178D-4F11-805A-E97AEEFC9789}" type="pres">
      <dgm:prSet presAssocID="{4A2D7335-F9BA-48D7-8230-D446BB59E3BB}" presName="spNode" presStyleCnt="0"/>
      <dgm:spPr/>
    </dgm:pt>
    <dgm:pt modelId="{034635EA-20ED-4F05-B53D-1A1B1CF977A9}" type="pres">
      <dgm:prSet presAssocID="{50ACA98E-3A4E-4506-A0A5-2EA9ADE240DE}" presName="sibTrans" presStyleLbl="sibTrans1D1" presStyleIdx="2" presStyleCnt="4"/>
      <dgm:spPr/>
    </dgm:pt>
    <dgm:pt modelId="{DEFE8469-9429-407A-9BDD-B6CBAEE224F6}" type="pres">
      <dgm:prSet presAssocID="{4FAA5ED7-21D2-4DC1-908E-B4065A2CFCDB}" presName="node" presStyleLbl="node1" presStyleIdx="3" presStyleCnt="4">
        <dgm:presLayoutVars>
          <dgm:bulletEnabled val="1"/>
        </dgm:presLayoutVars>
      </dgm:prSet>
      <dgm:spPr/>
    </dgm:pt>
    <dgm:pt modelId="{D4F83D94-2760-4653-89B3-3D6B6589DAF9}" type="pres">
      <dgm:prSet presAssocID="{4FAA5ED7-21D2-4DC1-908E-B4065A2CFCDB}" presName="spNode" presStyleCnt="0"/>
      <dgm:spPr/>
    </dgm:pt>
    <dgm:pt modelId="{D1AD818C-6EA9-4EC0-8BEE-ADC23AE5AA69}" type="pres">
      <dgm:prSet presAssocID="{80490F1C-86C3-4816-BA7A-E7F391642D59}" presName="sibTrans" presStyleLbl="sibTrans1D1" presStyleIdx="3" presStyleCnt="4"/>
      <dgm:spPr/>
    </dgm:pt>
  </dgm:ptLst>
  <dgm:cxnLst>
    <dgm:cxn modelId="{43EDA703-2A54-4E66-8D11-D88023468046}" type="presOf" srcId="{80490F1C-86C3-4816-BA7A-E7F391642D59}" destId="{D1AD818C-6EA9-4EC0-8BEE-ADC23AE5AA69}" srcOrd="0" destOrd="0" presId="urn:microsoft.com/office/officeart/2005/8/layout/cycle6"/>
    <dgm:cxn modelId="{B004C503-42D9-4325-AFF9-610DA9215CAA}" srcId="{DDCDD095-2A6A-4380-878E-62924A9987F5}" destId="{01A767D6-B659-49DD-892C-342DBA259C8F}" srcOrd="0" destOrd="0" parTransId="{502CC5E0-1EF9-4092-AA83-2F13A7FFF4FA}" sibTransId="{354B41C3-7B16-4E24-9F90-0FB51F4C7AA3}"/>
    <dgm:cxn modelId="{A866800C-9705-4676-ADD6-C69D7AE7ECEA}" type="presOf" srcId="{4FAA5ED7-21D2-4DC1-908E-B4065A2CFCDB}" destId="{DEFE8469-9429-407A-9BDD-B6CBAEE224F6}" srcOrd="0" destOrd="0" presId="urn:microsoft.com/office/officeart/2005/8/layout/cycle6"/>
    <dgm:cxn modelId="{A300502A-2814-4110-8402-E30EE49F2CD9}" type="presOf" srcId="{DDCDD095-2A6A-4380-878E-62924A9987F5}" destId="{44E26E69-C666-49B2-9D1C-CA0F3AD9EA8A}" srcOrd="0" destOrd="0" presId="urn:microsoft.com/office/officeart/2005/8/layout/cycle6"/>
    <dgm:cxn modelId="{D089F93D-F341-493D-BF41-C7CFDAC85886}" type="presOf" srcId="{D15E276F-B7B9-4D6F-9C7E-146ACEB4FB3F}" destId="{4D2EC4F1-D393-4B3C-92B5-EDCCD4E2D7D8}" srcOrd="0" destOrd="0" presId="urn:microsoft.com/office/officeart/2005/8/layout/cycle6"/>
    <dgm:cxn modelId="{8C99F55B-6387-4977-B3D7-53B181F45269}" type="presOf" srcId="{4A7C9F14-B644-4AC1-B634-B6FC7AED6A72}" destId="{3B2ED3D0-9880-429C-B9F4-0C5D4D0B7E9D}" srcOrd="0" destOrd="0" presId="urn:microsoft.com/office/officeart/2005/8/layout/cycle6"/>
    <dgm:cxn modelId="{7BC9165E-62BC-4306-A9B8-96A602A27D49}" type="presOf" srcId="{50ACA98E-3A4E-4506-A0A5-2EA9ADE240DE}" destId="{034635EA-20ED-4F05-B53D-1A1B1CF977A9}" srcOrd="0" destOrd="0" presId="urn:microsoft.com/office/officeart/2005/8/layout/cycle6"/>
    <dgm:cxn modelId="{AA3D8176-BE45-4D29-88ED-BA4B6D722F00}" type="presOf" srcId="{01A767D6-B659-49DD-892C-342DBA259C8F}" destId="{AFEFC7D2-6C1F-4206-8F0D-C8878DD9B5C6}" srcOrd="0" destOrd="0" presId="urn:microsoft.com/office/officeart/2005/8/layout/cycle6"/>
    <dgm:cxn modelId="{9F5C35CF-1161-4FD9-B68F-83A35A6F250E}" type="presOf" srcId="{354B41C3-7B16-4E24-9F90-0FB51F4C7AA3}" destId="{0B7AB34F-BB88-4C08-8775-EE97065DAB84}" srcOrd="0" destOrd="0" presId="urn:microsoft.com/office/officeart/2005/8/layout/cycle6"/>
    <dgm:cxn modelId="{CF3D67DE-CE4C-460E-B98E-CE97B1BB1DA1}" type="presOf" srcId="{4A2D7335-F9BA-48D7-8230-D446BB59E3BB}" destId="{0A5CFCEA-7117-480C-AD1A-68C9316EAE0F}" srcOrd="0" destOrd="0" presId="urn:microsoft.com/office/officeart/2005/8/layout/cycle6"/>
    <dgm:cxn modelId="{499D3AE5-3544-4917-9E53-972C485DCE34}" srcId="{DDCDD095-2A6A-4380-878E-62924A9987F5}" destId="{4FAA5ED7-21D2-4DC1-908E-B4065A2CFCDB}" srcOrd="3" destOrd="0" parTransId="{EFD3A23D-F50B-4CA8-A453-69934E06CD11}" sibTransId="{80490F1C-86C3-4816-BA7A-E7F391642D59}"/>
    <dgm:cxn modelId="{6C82B0E7-003F-4451-BCF8-76A56C2E8DC9}" srcId="{DDCDD095-2A6A-4380-878E-62924A9987F5}" destId="{D15E276F-B7B9-4D6F-9C7E-146ACEB4FB3F}" srcOrd="1" destOrd="0" parTransId="{BB7DC444-8C72-48C9-93AA-56F75606172C}" sibTransId="{4A7C9F14-B644-4AC1-B634-B6FC7AED6A72}"/>
    <dgm:cxn modelId="{2D77A5EC-BC61-495C-93A1-50B246080980}" srcId="{DDCDD095-2A6A-4380-878E-62924A9987F5}" destId="{4A2D7335-F9BA-48D7-8230-D446BB59E3BB}" srcOrd="2" destOrd="0" parTransId="{45E2909E-1F88-46BA-9BC1-E1B690A03381}" sibTransId="{50ACA98E-3A4E-4506-A0A5-2EA9ADE240DE}"/>
    <dgm:cxn modelId="{59AC701E-CF50-48FB-89C8-194FFFC8D2BB}" type="presParOf" srcId="{44E26E69-C666-49B2-9D1C-CA0F3AD9EA8A}" destId="{AFEFC7D2-6C1F-4206-8F0D-C8878DD9B5C6}" srcOrd="0" destOrd="0" presId="urn:microsoft.com/office/officeart/2005/8/layout/cycle6"/>
    <dgm:cxn modelId="{1D61541C-2691-4957-9F42-DFAB491F2527}" type="presParOf" srcId="{44E26E69-C666-49B2-9D1C-CA0F3AD9EA8A}" destId="{65A51899-71C2-4F14-9983-A2163749B199}" srcOrd="1" destOrd="0" presId="urn:microsoft.com/office/officeart/2005/8/layout/cycle6"/>
    <dgm:cxn modelId="{F398A3B5-6ECC-4EEA-A04E-20AA75EA76F6}" type="presParOf" srcId="{44E26E69-C666-49B2-9D1C-CA0F3AD9EA8A}" destId="{0B7AB34F-BB88-4C08-8775-EE97065DAB84}" srcOrd="2" destOrd="0" presId="urn:microsoft.com/office/officeart/2005/8/layout/cycle6"/>
    <dgm:cxn modelId="{60911C63-0A1E-4BF0-AD72-702260BD79E1}" type="presParOf" srcId="{44E26E69-C666-49B2-9D1C-CA0F3AD9EA8A}" destId="{4D2EC4F1-D393-4B3C-92B5-EDCCD4E2D7D8}" srcOrd="3" destOrd="0" presId="urn:microsoft.com/office/officeart/2005/8/layout/cycle6"/>
    <dgm:cxn modelId="{DAE87C14-6608-41F3-91F6-82CAB37B4CC5}" type="presParOf" srcId="{44E26E69-C666-49B2-9D1C-CA0F3AD9EA8A}" destId="{B2DC16F4-D779-4498-8990-61390744321F}" srcOrd="4" destOrd="0" presId="urn:microsoft.com/office/officeart/2005/8/layout/cycle6"/>
    <dgm:cxn modelId="{0E82CA59-8BB7-405F-B9CF-5B854B50EB07}" type="presParOf" srcId="{44E26E69-C666-49B2-9D1C-CA0F3AD9EA8A}" destId="{3B2ED3D0-9880-429C-B9F4-0C5D4D0B7E9D}" srcOrd="5" destOrd="0" presId="urn:microsoft.com/office/officeart/2005/8/layout/cycle6"/>
    <dgm:cxn modelId="{2B24E86B-E3ED-424A-B1FD-78D9693F620D}" type="presParOf" srcId="{44E26E69-C666-49B2-9D1C-CA0F3AD9EA8A}" destId="{0A5CFCEA-7117-480C-AD1A-68C9316EAE0F}" srcOrd="6" destOrd="0" presId="urn:microsoft.com/office/officeart/2005/8/layout/cycle6"/>
    <dgm:cxn modelId="{71DC13DF-C235-4C3A-B68E-8E59552451E8}" type="presParOf" srcId="{44E26E69-C666-49B2-9D1C-CA0F3AD9EA8A}" destId="{C17DF06E-178D-4F11-805A-E97AEEFC9789}" srcOrd="7" destOrd="0" presId="urn:microsoft.com/office/officeart/2005/8/layout/cycle6"/>
    <dgm:cxn modelId="{FD4BEE27-D1AD-4E0D-A547-8610DCA7AECD}" type="presParOf" srcId="{44E26E69-C666-49B2-9D1C-CA0F3AD9EA8A}" destId="{034635EA-20ED-4F05-B53D-1A1B1CF977A9}" srcOrd="8" destOrd="0" presId="urn:microsoft.com/office/officeart/2005/8/layout/cycle6"/>
    <dgm:cxn modelId="{AB6853E8-1A0C-4752-8CD3-5608BC263B2F}" type="presParOf" srcId="{44E26E69-C666-49B2-9D1C-CA0F3AD9EA8A}" destId="{DEFE8469-9429-407A-9BDD-B6CBAEE224F6}" srcOrd="9" destOrd="0" presId="urn:microsoft.com/office/officeart/2005/8/layout/cycle6"/>
    <dgm:cxn modelId="{DDD1E3F0-3E99-4E93-A957-54317D23A81C}" type="presParOf" srcId="{44E26E69-C666-49B2-9D1C-CA0F3AD9EA8A}" destId="{D4F83D94-2760-4653-89B3-3D6B6589DAF9}" srcOrd="10" destOrd="0" presId="urn:microsoft.com/office/officeart/2005/8/layout/cycle6"/>
    <dgm:cxn modelId="{EAEA9929-B50C-4D7F-A83E-C46D74A3C959}" type="presParOf" srcId="{44E26E69-C666-49B2-9D1C-CA0F3AD9EA8A}" destId="{D1AD818C-6EA9-4EC0-8BEE-ADC23AE5AA69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0F343F-1629-4C7C-ACC1-14AB64B34149}" type="doc">
      <dgm:prSet loTypeId="urn:microsoft.com/office/officeart/2005/8/layout/radial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9BE938-B194-467D-8F66-915D3C12FA66}">
      <dgm:prSet phldrT="[Text]" custT="1"/>
      <dgm:spPr/>
      <dgm:t>
        <a:bodyPr/>
        <a:lstStyle/>
        <a:p>
          <a:r>
            <a:rPr lang="en-US" sz="4400" b="1">
              <a:latin typeface="NikoshBAN" pitchFamily="2" charset="0"/>
              <a:cs typeface="NikoshBAN" pitchFamily="2" charset="0"/>
            </a:rPr>
            <a:t>অঙ্কুরোদ্গম</a:t>
          </a:r>
          <a:endParaRPr lang="en-US" sz="4400" b="1" dirty="0">
            <a:latin typeface="NikoshBAN" pitchFamily="2" charset="0"/>
            <a:cs typeface="NikoshBAN" pitchFamily="2" charset="0"/>
          </a:endParaRPr>
        </a:p>
      </dgm:t>
    </dgm:pt>
    <dgm:pt modelId="{A01AB033-E4A7-494E-A810-97FD5EE712BA}" type="parTrans" cxnId="{E5E2F6FB-9BAF-4C7B-8298-BB4952F19C17}">
      <dgm:prSet/>
      <dgm:spPr/>
      <dgm:t>
        <a:bodyPr/>
        <a:lstStyle/>
        <a:p>
          <a:endParaRPr lang="en-US"/>
        </a:p>
      </dgm:t>
    </dgm:pt>
    <dgm:pt modelId="{2E20614D-9272-4FFE-89D8-ADE626D35277}" type="sibTrans" cxnId="{E5E2F6FB-9BAF-4C7B-8298-BB4952F19C17}">
      <dgm:prSet/>
      <dgm:spPr/>
      <dgm:t>
        <a:bodyPr/>
        <a:lstStyle/>
        <a:p>
          <a:endParaRPr lang="en-US"/>
        </a:p>
      </dgm:t>
    </dgm:pt>
    <dgm:pt modelId="{9E8232FE-EBD8-4064-87BB-F84F0AC589B0}">
      <dgm:prSet phldrT="[Text]"/>
      <dgm:spPr/>
      <dgm:t>
        <a:bodyPr/>
        <a:lstStyle/>
        <a:p>
          <a:r>
            <a:rPr lang="en-US" b="1" dirty="0">
              <a:latin typeface="NikoshBAN" pitchFamily="2" charset="0"/>
              <a:cs typeface="NikoshBAN" pitchFamily="2" charset="0"/>
            </a:rPr>
            <a:t>মৃৎগত</a:t>
          </a:r>
        </a:p>
      </dgm:t>
    </dgm:pt>
    <dgm:pt modelId="{BD70D31A-FC74-4861-8571-78E8B448C5E2}" type="parTrans" cxnId="{23EBCDCA-4429-4373-B59B-BBF9A23DDADC}">
      <dgm:prSet/>
      <dgm:spPr/>
      <dgm:t>
        <a:bodyPr/>
        <a:lstStyle/>
        <a:p>
          <a:endParaRPr lang="en-US"/>
        </a:p>
      </dgm:t>
    </dgm:pt>
    <dgm:pt modelId="{811DB7AD-72AE-4E78-B102-9493A659064A}" type="sibTrans" cxnId="{23EBCDCA-4429-4373-B59B-BBF9A23DDADC}">
      <dgm:prSet/>
      <dgm:spPr/>
      <dgm:t>
        <a:bodyPr/>
        <a:lstStyle/>
        <a:p>
          <a:endParaRPr lang="en-US"/>
        </a:p>
      </dgm:t>
    </dgm:pt>
    <dgm:pt modelId="{319B8622-1734-4E42-AA7F-27F7B1CAFB68}">
      <dgm:prSet phldrT="[Text]"/>
      <dgm:spPr/>
      <dgm:t>
        <a:bodyPr/>
        <a:lstStyle/>
        <a:p>
          <a:r>
            <a:rPr lang="en-US" b="1">
              <a:latin typeface="NikoshBAN" pitchFamily="2" charset="0"/>
              <a:cs typeface="NikoshBAN" pitchFamily="2" charset="0"/>
            </a:rPr>
            <a:t>মৃৎভেদী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00883082-9ED0-4D25-A39C-F360896C387A}" type="parTrans" cxnId="{16234A86-C0DA-4288-96F5-AF0BCB4608FB}">
      <dgm:prSet/>
      <dgm:spPr/>
      <dgm:t>
        <a:bodyPr/>
        <a:lstStyle/>
        <a:p>
          <a:endParaRPr lang="en-US"/>
        </a:p>
      </dgm:t>
    </dgm:pt>
    <dgm:pt modelId="{5AB27DEA-FC89-43A8-B06F-E35505FBE579}" type="sibTrans" cxnId="{16234A86-C0DA-4288-96F5-AF0BCB4608FB}">
      <dgm:prSet/>
      <dgm:spPr/>
      <dgm:t>
        <a:bodyPr/>
        <a:lstStyle/>
        <a:p>
          <a:endParaRPr lang="en-US"/>
        </a:p>
      </dgm:t>
    </dgm:pt>
    <dgm:pt modelId="{018A2BEA-A7DA-4E5D-95F9-4F5F3B8D8BA1}" type="pres">
      <dgm:prSet presAssocID="{360F343F-1629-4C7C-ACC1-14AB64B3414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AD8461C-8293-493D-AC2A-434D8B110C50}" type="pres">
      <dgm:prSet presAssocID="{689BE938-B194-467D-8F66-915D3C12FA66}" presName="centerShape" presStyleLbl="node0" presStyleIdx="0" presStyleCnt="1" custScaleX="169137" custScaleY="193100" custLinFactNeighborX="-754" custLinFactNeighborY="-3271"/>
      <dgm:spPr/>
    </dgm:pt>
    <dgm:pt modelId="{9EE33E6F-74DC-4FFF-A751-D2AF4467EBF6}" type="pres">
      <dgm:prSet presAssocID="{BD70D31A-FC74-4861-8571-78E8B448C5E2}" presName="parTrans" presStyleLbl="sibTrans2D1" presStyleIdx="0" presStyleCnt="2"/>
      <dgm:spPr/>
    </dgm:pt>
    <dgm:pt modelId="{AC56F935-1868-4BA3-B369-B8D7BB76BDBD}" type="pres">
      <dgm:prSet presAssocID="{BD70D31A-FC74-4861-8571-78E8B448C5E2}" presName="connectorText" presStyleLbl="sibTrans2D1" presStyleIdx="0" presStyleCnt="2"/>
      <dgm:spPr/>
    </dgm:pt>
    <dgm:pt modelId="{F12FE22D-7D83-40F0-95BE-2394D5E189FA}" type="pres">
      <dgm:prSet presAssocID="{9E8232FE-EBD8-4064-87BB-F84F0AC589B0}" presName="node" presStyleLbl="node1" presStyleIdx="0" presStyleCnt="2" custRadScaleRad="133769" custRadScaleInc="-145040">
        <dgm:presLayoutVars>
          <dgm:bulletEnabled val="1"/>
        </dgm:presLayoutVars>
      </dgm:prSet>
      <dgm:spPr/>
    </dgm:pt>
    <dgm:pt modelId="{413E29AC-0646-448B-8C40-9955BEE01331}" type="pres">
      <dgm:prSet presAssocID="{00883082-9ED0-4D25-A39C-F360896C387A}" presName="parTrans" presStyleLbl="sibTrans2D1" presStyleIdx="1" presStyleCnt="2"/>
      <dgm:spPr/>
    </dgm:pt>
    <dgm:pt modelId="{DE9945B2-1738-49E0-A3D2-FD2225EE0D28}" type="pres">
      <dgm:prSet presAssocID="{00883082-9ED0-4D25-A39C-F360896C387A}" presName="connectorText" presStyleLbl="sibTrans2D1" presStyleIdx="1" presStyleCnt="2"/>
      <dgm:spPr/>
    </dgm:pt>
    <dgm:pt modelId="{B1705F14-4B40-4259-9EAF-D78D5E2B5173}" type="pres">
      <dgm:prSet presAssocID="{319B8622-1734-4E42-AA7F-27F7B1CAFB68}" presName="node" presStyleLbl="node1" presStyleIdx="1" presStyleCnt="2" custScaleY="99551" custRadScaleRad="128237" custRadScaleInc="-50614">
        <dgm:presLayoutVars>
          <dgm:bulletEnabled val="1"/>
        </dgm:presLayoutVars>
      </dgm:prSet>
      <dgm:spPr/>
    </dgm:pt>
  </dgm:ptLst>
  <dgm:cxnLst>
    <dgm:cxn modelId="{8BD85808-31BD-46E4-9F21-8E9F491EA14C}" type="presOf" srcId="{BD70D31A-FC74-4861-8571-78E8B448C5E2}" destId="{AC56F935-1868-4BA3-B369-B8D7BB76BDBD}" srcOrd="1" destOrd="0" presId="urn:microsoft.com/office/officeart/2005/8/layout/radial5"/>
    <dgm:cxn modelId="{21DF583E-CA1D-4D7F-98B7-30363BEBA1D2}" type="presOf" srcId="{689BE938-B194-467D-8F66-915D3C12FA66}" destId="{BAD8461C-8293-493D-AC2A-434D8B110C50}" srcOrd="0" destOrd="0" presId="urn:microsoft.com/office/officeart/2005/8/layout/radial5"/>
    <dgm:cxn modelId="{21555A57-0ABD-4C7F-9C4E-3DB31C2E01C7}" type="presOf" srcId="{360F343F-1629-4C7C-ACC1-14AB64B34149}" destId="{018A2BEA-A7DA-4E5D-95F9-4F5F3B8D8BA1}" srcOrd="0" destOrd="0" presId="urn:microsoft.com/office/officeart/2005/8/layout/radial5"/>
    <dgm:cxn modelId="{9FC2F77A-2FF6-4FC0-9D99-72BC94E860B1}" type="presOf" srcId="{BD70D31A-FC74-4861-8571-78E8B448C5E2}" destId="{9EE33E6F-74DC-4FFF-A751-D2AF4467EBF6}" srcOrd="0" destOrd="0" presId="urn:microsoft.com/office/officeart/2005/8/layout/radial5"/>
    <dgm:cxn modelId="{16234A86-C0DA-4288-96F5-AF0BCB4608FB}" srcId="{689BE938-B194-467D-8F66-915D3C12FA66}" destId="{319B8622-1734-4E42-AA7F-27F7B1CAFB68}" srcOrd="1" destOrd="0" parTransId="{00883082-9ED0-4D25-A39C-F360896C387A}" sibTransId="{5AB27DEA-FC89-43A8-B06F-E35505FBE579}"/>
    <dgm:cxn modelId="{FD642DA3-C386-499F-ABA9-3C05B38FCCE3}" type="presOf" srcId="{9E8232FE-EBD8-4064-87BB-F84F0AC589B0}" destId="{F12FE22D-7D83-40F0-95BE-2394D5E189FA}" srcOrd="0" destOrd="0" presId="urn:microsoft.com/office/officeart/2005/8/layout/radial5"/>
    <dgm:cxn modelId="{23EBCDCA-4429-4373-B59B-BBF9A23DDADC}" srcId="{689BE938-B194-467D-8F66-915D3C12FA66}" destId="{9E8232FE-EBD8-4064-87BB-F84F0AC589B0}" srcOrd="0" destOrd="0" parTransId="{BD70D31A-FC74-4861-8571-78E8B448C5E2}" sibTransId="{811DB7AD-72AE-4E78-B102-9493A659064A}"/>
    <dgm:cxn modelId="{04626FD4-37ED-4F7F-B62B-D6E7EAF74BAF}" type="presOf" srcId="{00883082-9ED0-4D25-A39C-F360896C387A}" destId="{413E29AC-0646-448B-8C40-9955BEE01331}" srcOrd="0" destOrd="0" presId="urn:microsoft.com/office/officeart/2005/8/layout/radial5"/>
    <dgm:cxn modelId="{3EBB4FF0-CF85-4943-B664-7EDEDD145EE6}" type="presOf" srcId="{319B8622-1734-4E42-AA7F-27F7B1CAFB68}" destId="{B1705F14-4B40-4259-9EAF-D78D5E2B5173}" srcOrd="0" destOrd="0" presId="urn:microsoft.com/office/officeart/2005/8/layout/radial5"/>
    <dgm:cxn modelId="{721710F7-3EAD-4C5B-9123-227F1A307445}" type="presOf" srcId="{00883082-9ED0-4D25-A39C-F360896C387A}" destId="{DE9945B2-1738-49E0-A3D2-FD2225EE0D28}" srcOrd="1" destOrd="0" presId="urn:microsoft.com/office/officeart/2005/8/layout/radial5"/>
    <dgm:cxn modelId="{E5E2F6FB-9BAF-4C7B-8298-BB4952F19C17}" srcId="{360F343F-1629-4C7C-ACC1-14AB64B34149}" destId="{689BE938-B194-467D-8F66-915D3C12FA66}" srcOrd="0" destOrd="0" parTransId="{A01AB033-E4A7-494E-A810-97FD5EE712BA}" sibTransId="{2E20614D-9272-4FFE-89D8-ADE626D35277}"/>
    <dgm:cxn modelId="{29668896-9100-4E48-8D92-E7E4329AF472}" type="presParOf" srcId="{018A2BEA-A7DA-4E5D-95F9-4F5F3B8D8BA1}" destId="{BAD8461C-8293-493D-AC2A-434D8B110C50}" srcOrd="0" destOrd="0" presId="urn:microsoft.com/office/officeart/2005/8/layout/radial5"/>
    <dgm:cxn modelId="{0D55734A-1807-4126-9E40-34C808E5C2E0}" type="presParOf" srcId="{018A2BEA-A7DA-4E5D-95F9-4F5F3B8D8BA1}" destId="{9EE33E6F-74DC-4FFF-A751-D2AF4467EBF6}" srcOrd="1" destOrd="0" presId="urn:microsoft.com/office/officeart/2005/8/layout/radial5"/>
    <dgm:cxn modelId="{B2690494-C3B9-46DB-9631-179BC183DD17}" type="presParOf" srcId="{9EE33E6F-74DC-4FFF-A751-D2AF4467EBF6}" destId="{AC56F935-1868-4BA3-B369-B8D7BB76BDBD}" srcOrd="0" destOrd="0" presId="urn:microsoft.com/office/officeart/2005/8/layout/radial5"/>
    <dgm:cxn modelId="{D1253AC3-58B6-42CD-A5C7-5E0743197A49}" type="presParOf" srcId="{018A2BEA-A7DA-4E5D-95F9-4F5F3B8D8BA1}" destId="{F12FE22D-7D83-40F0-95BE-2394D5E189FA}" srcOrd="2" destOrd="0" presId="urn:microsoft.com/office/officeart/2005/8/layout/radial5"/>
    <dgm:cxn modelId="{90C3D70D-E0F3-45AF-A401-34D331B662EF}" type="presParOf" srcId="{018A2BEA-A7DA-4E5D-95F9-4F5F3B8D8BA1}" destId="{413E29AC-0646-448B-8C40-9955BEE01331}" srcOrd="3" destOrd="0" presId="urn:microsoft.com/office/officeart/2005/8/layout/radial5"/>
    <dgm:cxn modelId="{248AD9A7-ECC0-45D7-91E0-A83C32BF89E8}" type="presParOf" srcId="{413E29AC-0646-448B-8C40-9955BEE01331}" destId="{DE9945B2-1738-49E0-A3D2-FD2225EE0D28}" srcOrd="0" destOrd="0" presId="urn:microsoft.com/office/officeart/2005/8/layout/radial5"/>
    <dgm:cxn modelId="{FB411A4B-49D5-46E9-9438-1AEE11FE767F}" type="presParOf" srcId="{018A2BEA-A7DA-4E5D-95F9-4F5F3B8D8BA1}" destId="{B1705F14-4B40-4259-9EAF-D78D5E2B5173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FC7D2-6C1F-4206-8F0D-C8878DD9B5C6}">
      <dsp:nvSpPr>
        <dsp:cNvPr id="0" name=""/>
        <dsp:cNvSpPr/>
      </dsp:nvSpPr>
      <dsp:spPr>
        <a:xfrm>
          <a:off x="3606054" y="1846"/>
          <a:ext cx="1797099" cy="11681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itchFamily="2" charset="0"/>
              <a:cs typeface="NikoshBAN" pitchFamily="2" charset="0"/>
            </a:rPr>
            <a:t>আলো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3663077" y="58869"/>
        <a:ext cx="1683053" cy="1054068"/>
      </dsp:txXfrm>
    </dsp:sp>
    <dsp:sp modelId="{0B7AB34F-BB88-4C08-8775-EE97065DAB84}">
      <dsp:nvSpPr>
        <dsp:cNvPr id="0" name=""/>
        <dsp:cNvSpPr/>
      </dsp:nvSpPr>
      <dsp:spPr>
        <a:xfrm>
          <a:off x="2575907" y="585903"/>
          <a:ext cx="3857392" cy="3857392"/>
        </a:xfrm>
        <a:custGeom>
          <a:avLst/>
          <a:gdLst/>
          <a:ahLst/>
          <a:cxnLst/>
          <a:rect l="0" t="0" r="0" b="0"/>
          <a:pathLst>
            <a:path>
              <a:moveTo>
                <a:pt x="2840173" y="228967"/>
              </a:moveTo>
              <a:arcTo wR="1928696" hR="1928696" stAng="17892141" swAng="262412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EC4F1-D393-4B3C-92B5-EDCCD4E2D7D8}">
      <dsp:nvSpPr>
        <dsp:cNvPr id="0" name=""/>
        <dsp:cNvSpPr/>
      </dsp:nvSpPr>
      <dsp:spPr>
        <a:xfrm>
          <a:off x="5399959" y="1930542"/>
          <a:ext cx="2066682" cy="116811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itchFamily="2" charset="0"/>
              <a:cs typeface="NikoshBAN" pitchFamily="2" charset="0"/>
            </a:rPr>
            <a:t>অক্সিজেন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456982" y="1987565"/>
        <a:ext cx="1952636" cy="1054068"/>
      </dsp:txXfrm>
    </dsp:sp>
    <dsp:sp modelId="{3B2ED3D0-9880-429C-B9F4-0C5D4D0B7E9D}">
      <dsp:nvSpPr>
        <dsp:cNvPr id="0" name=""/>
        <dsp:cNvSpPr/>
      </dsp:nvSpPr>
      <dsp:spPr>
        <a:xfrm>
          <a:off x="2575907" y="585903"/>
          <a:ext cx="3857392" cy="3857392"/>
        </a:xfrm>
        <a:custGeom>
          <a:avLst/>
          <a:gdLst/>
          <a:ahLst/>
          <a:cxnLst/>
          <a:rect l="0" t="0" r="0" b="0"/>
          <a:pathLst>
            <a:path>
              <a:moveTo>
                <a:pt x="3762347" y="2526688"/>
              </a:moveTo>
              <a:arcTo wR="1928696" hR="1928696" stAng="1083734" swAng="262412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CFCEA-7117-480C-AD1A-68C9316EAE0F}">
      <dsp:nvSpPr>
        <dsp:cNvPr id="0" name=""/>
        <dsp:cNvSpPr/>
      </dsp:nvSpPr>
      <dsp:spPr>
        <a:xfrm>
          <a:off x="3606054" y="3859239"/>
          <a:ext cx="1797099" cy="116811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 err="1">
              <a:latin typeface="NikoshBAN" pitchFamily="2" charset="0"/>
              <a:cs typeface="NikoshBAN" pitchFamily="2" charset="0"/>
            </a:rPr>
            <a:t>তাপ</a:t>
          </a:r>
          <a:endParaRPr lang="en-US" sz="4900" kern="1200" dirty="0">
            <a:latin typeface="NikoshBAN" pitchFamily="2" charset="0"/>
            <a:cs typeface="NikoshBAN" pitchFamily="2" charset="0"/>
          </a:endParaRPr>
        </a:p>
      </dsp:txBody>
      <dsp:txXfrm>
        <a:off x="3663077" y="3916262"/>
        <a:ext cx="1683053" cy="1054068"/>
      </dsp:txXfrm>
    </dsp:sp>
    <dsp:sp modelId="{034635EA-20ED-4F05-B53D-1A1B1CF977A9}">
      <dsp:nvSpPr>
        <dsp:cNvPr id="0" name=""/>
        <dsp:cNvSpPr/>
      </dsp:nvSpPr>
      <dsp:spPr>
        <a:xfrm>
          <a:off x="2575907" y="585903"/>
          <a:ext cx="3857392" cy="3857392"/>
        </a:xfrm>
        <a:custGeom>
          <a:avLst/>
          <a:gdLst/>
          <a:ahLst/>
          <a:cxnLst/>
          <a:rect l="0" t="0" r="0" b="0"/>
          <a:pathLst>
            <a:path>
              <a:moveTo>
                <a:pt x="1017219" y="3628425"/>
              </a:moveTo>
              <a:arcTo wR="1928696" hR="1928696" stAng="7092141" swAng="262412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E8469-9429-407A-9BDD-B6CBAEE224F6}">
      <dsp:nvSpPr>
        <dsp:cNvPr id="0" name=""/>
        <dsp:cNvSpPr/>
      </dsp:nvSpPr>
      <dsp:spPr>
        <a:xfrm>
          <a:off x="1677358" y="1930542"/>
          <a:ext cx="1797099" cy="116811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latin typeface="NikoshBAN" pitchFamily="2" charset="0"/>
              <a:cs typeface="NikoshBAN" pitchFamily="2" charset="0"/>
            </a:rPr>
            <a:t>পানি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1734381" y="1987565"/>
        <a:ext cx="1683053" cy="1054068"/>
      </dsp:txXfrm>
    </dsp:sp>
    <dsp:sp modelId="{D1AD818C-6EA9-4EC0-8BEE-ADC23AE5AA69}">
      <dsp:nvSpPr>
        <dsp:cNvPr id="0" name=""/>
        <dsp:cNvSpPr/>
      </dsp:nvSpPr>
      <dsp:spPr>
        <a:xfrm>
          <a:off x="2575907" y="585903"/>
          <a:ext cx="3857392" cy="3857392"/>
        </a:xfrm>
        <a:custGeom>
          <a:avLst/>
          <a:gdLst/>
          <a:ahLst/>
          <a:cxnLst/>
          <a:rect l="0" t="0" r="0" b="0"/>
          <a:pathLst>
            <a:path>
              <a:moveTo>
                <a:pt x="95045" y="1330704"/>
              </a:moveTo>
              <a:arcTo wR="1928696" hR="1928696" stAng="11883734" swAng="262412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8461C-8293-493D-AC2A-434D8B110C50}">
      <dsp:nvSpPr>
        <dsp:cNvPr id="0" name=""/>
        <dsp:cNvSpPr/>
      </dsp:nvSpPr>
      <dsp:spPr>
        <a:xfrm>
          <a:off x="2971872" y="1526021"/>
          <a:ext cx="3047930" cy="347975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>
              <a:latin typeface="NikoshBAN" pitchFamily="2" charset="0"/>
              <a:cs typeface="NikoshBAN" pitchFamily="2" charset="0"/>
            </a:rPr>
            <a:t>অঙ্কুরোদ্গম</a:t>
          </a:r>
          <a:endParaRPr lang="en-US" sz="4400" b="1" kern="1200" dirty="0">
            <a:latin typeface="NikoshBAN" pitchFamily="2" charset="0"/>
            <a:cs typeface="NikoshBAN" pitchFamily="2" charset="0"/>
          </a:endParaRPr>
        </a:p>
      </dsp:txBody>
      <dsp:txXfrm>
        <a:off x="3418231" y="2035619"/>
        <a:ext cx="2155212" cy="2460558"/>
      </dsp:txXfrm>
    </dsp:sp>
    <dsp:sp modelId="{9EE33E6F-74DC-4FFF-A751-D2AF4467EBF6}">
      <dsp:nvSpPr>
        <dsp:cNvPr id="0" name=""/>
        <dsp:cNvSpPr/>
      </dsp:nvSpPr>
      <dsp:spPr>
        <a:xfrm rot="8218444">
          <a:off x="2731670" y="4372887"/>
          <a:ext cx="499846" cy="6126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2861459" y="4444267"/>
        <a:ext cx="349892" cy="367618"/>
      </dsp:txXfrm>
    </dsp:sp>
    <dsp:sp modelId="{F12FE22D-7D83-40F0-95BE-2394D5E189FA}">
      <dsp:nvSpPr>
        <dsp:cNvPr id="0" name=""/>
        <dsp:cNvSpPr/>
      </dsp:nvSpPr>
      <dsp:spPr>
        <a:xfrm>
          <a:off x="1066812" y="4724413"/>
          <a:ext cx="1802048" cy="180204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NikoshBAN" pitchFamily="2" charset="0"/>
              <a:cs typeface="NikoshBAN" pitchFamily="2" charset="0"/>
            </a:rPr>
            <a:t>মৃৎগত</a:t>
          </a:r>
        </a:p>
      </dsp:txBody>
      <dsp:txXfrm>
        <a:off x="1330716" y="4988317"/>
        <a:ext cx="1274240" cy="1274240"/>
      </dsp:txXfrm>
    </dsp:sp>
    <dsp:sp modelId="{413E29AC-0646-448B-8C40-9955BEE01331}">
      <dsp:nvSpPr>
        <dsp:cNvPr id="0" name=""/>
        <dsp:cNvSpPr/>
      </dsp:nvSpPr>
      <dsp:spPr>
        <a:xfrm rot="2759619">
          <a:off x="5686407" y="4427253"/>
          <a:ext cx="454175" cy="6126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707203" y="4500792"/>
        <a:ext cx="317923" cy="367618"/>
      </dsp:txXfrm>
    </dsp:sp>
    <dsp:sp modelId="{B1705F14-4B40-4259-9EAF-D78D5E2B5173}">
      <dsp:nvSpPr>
        <dsp:cNvPr id="0" name=""/>
        <dsp:cNvSpPr/>
      </dsp:nvSpPr>
      <dsp:spPr>
        <a:xfrm>
          <a:off x="5943591" y="4800611"/>
          <a:ext cx="1802048" cy="1793956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>
              <a:latin typeface="NikoshBAN" pitchFamily="2" charset="0"/>
              <a:cs typeface="NikoshBAN" pitchFamily="2" charset="0"/>
            </a:rPr>
            <a:t>মৃৎভেদী</a:t>
          </a:r>
          <a:endParaRPr lang="en-US" sz="3800" b="1" kern="1200" dirty="0">
            <a:latin typeface="NikoshBAN" pitchFamily="2" charset="0"/>
            <a:cs typeface="NikoshBAN" pitchFamily="2" charset="0"/>
          </a:endParaRPr>
        </a:p>
      </dsp:txBody>
      <dsp:txXfrm>
        <a:off x="6207495" y="5063330"/>
        <a:ext cx="1274240" cy="1268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D5AE2-72DA-4312-B40E-C93FF2E55B2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AC0E7-2969-479A-BC74-D6DA59351D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AC0E7-2969-479A-BC74-D6DA59351D6E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29C2-7EF6-4F58-92D5-BF35A3167B3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A8D0-C63E-46AA-9A74-4FA33F860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29C2-7EF6-4F58-92D5-BF35A3167B3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A8D0-C63E-46AA-9A74-4FA33F860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29C2-7EF6-4F58-92D5-BF35A3167B3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A8D0-C63E-46AA-9A74-4FA33F860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29C2-7EF6-4F58-92D5-BF35A3167B3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A8D0-C63E-46AA-9A74-4FA33F860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29C2-7EF6-4F58-92D5-BF35A3167B3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A8D0-C63E-46AA-9A74-4FA33F860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29C2-7EF6-4F58-92D5-BF35A3167B3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A8D0-C63E-46AA-9A74-4FA33F860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29C2-7EF6-4F58-92D5-BF35A3167B3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A8D0-C63E-46AA-9A74-4FA33F860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29C2-7EF6-4F58-92D5-BF35A3167B3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A8D0-C63E-46AA-9A74-4FA33F860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29C2-7EF6-4F58-92D5-BF35A3167B3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Upali</a:t>
            </a:r>
            <a:r>
              <a:rPr lang="en-US" dirty="0"/>
              <a:t> </a:t>
            </a:r>
            <a:r>
              <a:rPr lang="en-US" dirty="0" err="1"/>
              <a:t>Barua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A8D0-C63E-46AA-9A74-4FA33F860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29C2-7EF6-4F58-92D5-BF35A3167B3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A8D0-C63E-46AA-9A74-4FA33F860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29C2-7EF6-4F58-92D5-BF35A3167B3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A8D0-C63E-46AA-9A74-4FA33F860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E29C2-7EF6-4F58-92D5-BF35A3167B3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DA8D0-C63E-46AA-9A74-4FA33F860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381000"/>
            <a:ext cx="9144000" cy="7239000"/>
            <a:chOff x="0" y="-381000"/>
            <a:chExt cx="9144000" cy="7239000"/>
          </a:xfrm>
        </p:grpSpPr>
        <p:sp>
          <p:nvSpPr>
            <p:cNvPr id="2" name="Horizontal Scroll 1"/>
            <p:cNvSpPr/>
            <p:nvPr/>
          </p:nvSpPr>
          <p:spPr>
            <a:xfrm>
              <a:off x="0" y="-381000"/>
              <a:ext cx="9144000" cy="3352800"/>
            </a:xfrm>
            <a:prstGeom prst="horizontalScroll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পাঠে</a:t>
              </a:r>
              <a:r>
                <a:rPr lang="en-US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5400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2590800"/>
              <a:ext cx="9144000" cy="426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images (12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895600"/>
              <a:ext cx="8763000" cy="3733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85800"/>
            <a:ext cx="91440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C:\Users\upalibarua\Downloads\images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7188"/>
            <a:ext cx="3962400" cy="371475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60588"/>
            <a:ext cx="4038600" cy="367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19200" y="4953000"/>
            <a:ext cx="64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অঙ্কুরোদ্গম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28600"/>
            <a:ext cx="9144000" cy="1524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যথাযথভাবে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অঙ্কুরোদ্গম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0" y="1828800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EFC7D2-6C1F-4206-8F0D-C8878DD9B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AFEFC7D2-6C1F-4206-8F0D-C8878DD9B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7AB34F-BB88-4C08-8775-EE97065DA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0B7AB34F-BB88-4C08-8775-EE97065DA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2EC4F1-D393-4B3C-92B5-EDCCD4E2D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4D2EC4F1-D393-4B3C-92B5-EDCCD4E2D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2ED3D0-9880-429C-B9F4-0C5D4D0B7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3B2ED3D0-9880-429C-B9F4-0C5D4D0B7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5CFCEA-7117-480C-AD1A-68C9316EA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0A5CFCEA-7117-480C-AD1A-68C9316EA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4635EA-20ED-4F05-B53D-1A1B1CF97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034635EA-20ED-4F05-B53D-1A1B1CF97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FE8469-9429-407A-9BDD-B6CBAEE22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DEFE8469-9429-407A-9BDD-B6CBAEE22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AD818C-6EA9-4EC0-8BEE-ADC23AE5A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D1AD818C-6EA9-4EC0-8BEE-ADC23AE5A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032248"/>
            <a:chOff x="0" y="0"/>
            <a:chExt cx="9144000" cy="5032248"/>
          </a:xfrm>
        </p:grpSpPr>
        <p:sp>
          <p:nvSpPr>
            <p:cNvPr id="2" name="Flowchart: Alternate Process 1"/>
            <p:cNvSpPr/>
            <p:nvPr/>
          </p:nvSpPr>
          <p:spPr>
            <a:xfrm>
              <a:off x="0" y="0"/>
              <a:ext cx="9144000" cy="5032248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4400" y="0"/>
              <a:ext cx="7177123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Flowchart: Alternate Process 3"/>
          <p:cNvSpPr/>
          <p:nvPr/>
        </p:nvSpPr>
        <p:spPr>
          <a:xfrm>
            <a:off x="0" y="5105400"/>
            <a:ext cx="9144000" cy="17526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2400"/>
            <a:ext cx="9144000" cy="5029200"/>
            <a:chOff x="0" y="152400"/>
            <a:chExt cx="9144000" cy="5029200"/>
          </a:xfrm>
        </p:grpSpPr>
        <p:sp>
          <p:nvSpPr>
            <p:cNvPr id="2" name="Rectangular Callout 1"/>
            <p:cNvSpPr/>
            <p:nvPr/>
          </p:nvSpPr>
          <p:spPr>
            <a:xfrm>
              <a:off x="0" y="152400"/>
              <a:ext cx="9144000" cy="5029200"/>
            </a:xfrm>
            <a:prstGeom prst="wedgeRect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533400"/>
              <a:ext cx="8382000" cy="4191000"/>
            </a:xfrm>
            <a:prstGeom prst="roundRect">
              <a:avLst>
                <a:gd name="adj" fmla="val 4167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sp>
        <p:nvSpPr>
          <p:cNvPr id="4" name="Rectangle 3"/>
          <p:cNvSpPr/>
          <p:nvPr/>
        </p:nvSpPr>
        <p:spPr>
          <a:xfrm>
            <a:off x="1524000" y="5791200"/>
            <a:ext cx="61722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বীজের বিভিন্ন অংশ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palibarua\Downloads\downloa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4648200"/>
          </a:xfrm>
          <a:prstGeom prst="rect">
            <a:avLst/>
          </a:prstGeom>
          <a:noFill/>
        </p:spPr>
      </p:pic>
      <p:pic>
        <p:nvPicPr>
          <p:cNvPr id="3" name="Picture 2" descr="C:\Users\upalibarua\Downloads\images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46482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5181600"/>
            <a:ext cx="9144000" cy="1676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উপরের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ছবি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দুটিতে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বীজগুলোতে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দেখতে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পাচ্ছ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?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067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0" y="0"/>
            <a:ext cx="9144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অঙ্কুরোদ্গমের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D8461C-8293-493D-AC2A-434D8B110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BAD8461C-8293-493D-AC2A-434D8B110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E33E6F-74DC-4FFF-A751-D2AF4467E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9EE33E6F-74DC-4FFF-A751-D2AF4467E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FE22D-7D83-40F0-95BE-2394D5E18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F12FE22D-7D83-40F0-95BE-2394D5E18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E29AC-0646-448B-8C40-9955BEE01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413E29AC-0646-448B-8C40-9955BEE01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705F14-4B40-4259-9EAF-D78D5E2B5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B1705F14-4B40-4259-9EAF-D78D5E2B5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0" y="3810000"/>
            <a:ext cx="9144000" cy="304800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ভ্রূণকান্ড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বীজপত্র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মৃৎগত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অঙ্কুরোদ্গম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( Hypogeal Germination)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3753374"/>
            <a:chOff x="0" y="0"/>
            <a:chExt cx="9144000" cy="3753374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3733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Untitled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0"/>
              <a:ext cx="6268325" cy="375337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মৃৎগত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অঙ্কুরোদ্গম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4038600"/>
            <a:ext cx="9144000" cy="2819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বীজপত্রসহ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ভ্রূণমুকুল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মৃৎভেদী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অঙ্কুরোদ্গম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Epigeal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Germination)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152400"/>
            <a:ext cx="9144000" cy="3810000"/>
            <a:chOff x="0" y="152400"/>
            <a:chExt cx="9144000" cy="3810000"/>
          </a:xfrm>
        </p:grpSpPr>
        <p:sp>
          <p:nvSpPr>
            <p:cNvPr id="4" name="Rectangle 3"/>
            <p:cNvSpPr/>
            <p:nvPr/>
          </p:nvSpPr>
          <p:spPr>
            <a:xfrm>
              <a:off x="0" y="152400"/>
              <a:ext cx="9144000" cy="3810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Untitled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800" y="228601"/>
              <a:ext cx="6115904" cy="36576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52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মৃৎভেদী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অঙ্কুরোদ্গম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1" y="457200"/>
            <a:ext cx="571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হওয়াকে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ছোলা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কুমড়ো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অঙ্কুরোদ্গম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514600"/>
            <a:ext cx="8534400" cy="373380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সীম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ওতেঁতুল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পুঁথে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অঙ্কুরোদ্গম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9144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867400" y="1066800"/>
            <a:ext cx="3048000" cy="44196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09600" y="1295400"/>
            <a:ext cx="4800600" cy="3962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উপালী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বড়ুয়া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এম.এস.সি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এম.বি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 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জামালখান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কুসুম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কুমারী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সিটি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কর্পোরেশন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বালিকা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উচ্চ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বিদ্যালয়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রহমতগঞ্জ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চট্টগ্রাম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667000"/>
            <a:ext cx="8839200" cy="3962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মৃৎগত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অঙ্কুরোদ্গম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মৃৎভেদী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অঙ্কুরোদ্গম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পাথর্ক্য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sz="40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400" y="381000"/>
            <a:ext cx="1752600" cy="1828800"/>
            <a:chOff x="4038600" y="2590800"/>
            <a:chExt cx="1143000" cy="1295400"/>
          </a:xfrm>
        </p:grpSpPr>
        <p:sp>
          <p:nvSpPr>
            <p:cNvPr id="4" name="Oval 3"/>
            <p:cNvSpPr/>
            <p:nvPr/>
          </p:nvSpPr>
          <p:spPr>
            <a:xfrm>
              <a:off x="4038600" y="2590800"/>
              <a:ext cx="11430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furniture-village-logo-impressionnant-home-logo-vector-clip-art-library-of-furniture-village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2819400"/>
              <a:ext cx="685800" cy="64935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810000" y="99060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457200"/>
            <a:ext cx="8610600" cy="6096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বিজ্ঞান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শ্রেণি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: </a:t>
            </a:r>
            <a:r>
              <a:rPr kumimoji="0" 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অষ্টম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শাখা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:গ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অধ্যায়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: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চতুর্থ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B20E93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উদ্ভিদের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B20E93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B20E93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বংশবৃদ্ধি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B20E93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B20E9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পৃষ্ঠা</a:t>
            </a:r>
            <a:r>
              <a:rPr lang="en-US" sz="4400" b="1" dirty="0">
                <a:solidFill>
                  <a:srgbClr val="B20E9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B20E9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নং</a:t>
            </a:r>
            <a:r>
              <a:rPr lang="en-US" sz="4400" b="1" dirty="0">
                <a:solidFill>
                  <a:srgbClr val="B20E9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: ৩৬-৩৭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B20E93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0" y="0"/>
            <a:ext cx="9144000" cy="1905000"/>
          </a:xfrm>
          <a:prstGeom prst="flowChartPrepa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:-</a:t>
            </a:r>
          </a:p>
        </p:txBody>
      </p:sp>
      <p:pic>
        <p:nvPicPr>
          <p:cNvPr id="3" name="Picture 1" descr="C:\Users\upalibarua\Downloads\download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9144000" cy="3657600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56388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i="0" u="none" strike="noStrike" cap="none" normalizeH="0" baseline="0" dirty="0" err="1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এগুলো</a:t>
            </a:r>
            <a:r>
              <a:rPr kumimoji="0" lang="en-US" sz="5400" i="0" u="none" strike="noStrike" cap="none" normalizeH="0" baseline="0" dirty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5400" i="0" u="none" strike="noStrike" cap="none" normalizeH="0" baseline="0" dirty="0" err="1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কিসের</a:t>
            </a:r>
            <a:r>
              <a:rPr kumimoji="0" lang="en-US" sz="5400" i="0" u="none" strike="noStrike" cap="none" normalizeH="0" baseline="0" dirty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5400" i="0" u="none" strike="noStrike" cap="none" normalizeH="0" baseline="0" dirty="0" err="1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ছবি</a:t>
            </a:r>
            <a:r>
              <a:rPr kumimoji="0" lang="en-US" sz="5400" i="0" u="none" strike="noStrike" cap="none" normalizeH="0" baseline="0" dirty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?</a:t>
            </a:r>
            <a:endParaRPr kumimoji="0" lang="en-US" sz="5400" i="0" u="none" strike="noStrike" cap="none" normalizeH="0" baseline="0" dirty="0">
              <a:ln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228600"/>
            <a:ext cx="8839200" cy="4572000"/>
            <a:chOff x="304800" y="228600"/>
            <a:chExt cx="8534400" cy="3886200"/>
          </a:xfrm>
        </p:grpSpPr>
        <p:sp>
          <p:nvSpPr>
            <p:cNvPr id="2" name="Rectangle 1"/>
            <p:cNvSpPr/>
            <p:nvPr/>
          </p:nvSpPr>
          <p:spPr>
            <a:xfrm>
              <a:off x="304800" y="228600"/>
              <a:ext cx="8534400" cy="388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C:\Users\upalibarua\Downloads\images (10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800" y="381000"/>
              <a:ext cx="7086600" cy="3628610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1600200" y="4953000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6000" b="0" i="0" u="none" strike="noStrike" cap="none" normalizeH="0" baseline="0" dirty="0" err="1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এখানে</a:t>
            </a:r>
            <a:r>
              <a:rPr kumimoji="0" lang="en-US" sz="6000" b="0" i="0" u="none" strike="noStrike" cap="none" normalizeH="0" baseline="0" dirty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6000" b="0" i="0" u="none" strike="noStrike" cap="none" normalizeH="0" baseline="0" dirty="0" err="1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কি</a:t>
            </a:r>
            <a:r>
              <a:rPr kumimoji="0" lang="en-US" sz="6000" b="0" i="0" u="none" strike="noStrike" cap="none" normalizeH="0" baseline="0" dirty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6000" b="0" i="0" u="none" strike="noStrike" cap="none" normalizeH="0" baseline="0" dirty="0" err="1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ঘটছে</a:t>
            </a:r>
            <a:r>
              <a:rPr kumimoji="0" lang="en-US" sz="6000" b="0" i="0" u="none" strike="noStrike" cap="none" normalizeH="0" baseline="0" dirty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?</a:t>
            </a:r>
            <a:endParaRPr kumimoji="0" lang="en-US" sz="6000" b="0" i="0" u="none" strike="noStrike" cap="none" normalizeH="0" baseline="0" dirty="0">
              <a:ln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743200"/>
            <a:ext cx="8686800" cy="381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381000"/>
            <a:ext cx="8610600" cy="1981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29000" y="3124200"/>
          <a:ext cx="2173111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124200"/>
                        <a:ext cx="2173111" cy="183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594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381000"/>
            <a:ext cx="8382000" cy="5791200"/>
            <a:chOff x="0" y="457200"/>
            <a:chExt cx="9144000" cy="5715000"/>
          </a:xfrm>
        </p:grpSpPr>
        <p:sp>
          <p:nvSpPr>
            <p:cNvPr id="2" name="Oval 1"/>
            <p:cNvSpPr/>
            <p:nvPr/>
          </p:nvSpPr>
          <p:spPr>
            <a:xfrm>
              <a:off x="0" y="457200"/>
              <a:ext cx="9144000" cy="5715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1"/>
            <p:cNvSpPr>
              <a:spLocks noChangeArrowheads="1"/>
            </p:cNvSpPr>
            <p:nvPr/>
          </p:nvSpPr>
          <p:spPr bwMode="auto">
            <a:xfrm>
              <a:off x="1371600" y="1828801"/>
              <a:ext cx="62484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200" dirty="0" err="1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72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7200" dirty="0" err="1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7200" dirty="0">
                  <a:latin typeface="NikoshBAN" pitchFamily="2" charset="0"/>
                  <a:cs typeface="NikoshBAN" pitchFamily="2" charset="0"/>
                </a:rPr>
                <a:t>:</a:t>
              </a:r>
              <a:endParaRPr kumimoji="0" lang="en-US" sz="7200" b="0" i="0" u="none" strike="noStrike" cap="none" normalizeH="0" baseline="0" dirty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276600" y="3244334"/>
            <a:ext cx="29434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অঙ্কুরোদ্গম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381000"/>
            <a:ext cx="8686800" cy="6019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838200"/>
            <a:ext cx="81534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অঙ্কুরোদ্গম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অঙ্কুরোদ্গমের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271</Words>
  <Application>Microsoft Office PowerPoint</Application>
  <PresentationFormat>On-screen Show (4:3)</PresentationFormat>
  <Paragraphs>60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upalibarua</dc:creator>
  <cp:lastModifiedBy>ASUS</cp:lastModifiedBy>
  <cp:revision>77</cp:revision>
  <dcterms:created xsi:type="dcterms:W3CDTF">2019-02-17T02:29:26Z</dcterms:created>
  <dcterms:modified xsi:type="dcterms:W3CDTF">2020-04-02T14:55:10Z</dcterms:modified>
</cp:coreProperties>
</file>