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73" r:id="rId16"/>
    <p:sldId id="269" r:id="rId1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16" y="-8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3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4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2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5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6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9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3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4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09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13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2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27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3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3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4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44" indent="0">
              <a:buNone/>
              <a:defRPr sz="2900" b="1"/>
            </a:lvl2pPr>
            <a:lvl3pPr marL="1306090" indent="0">
              <a:buNone/>
              <a:defRPr sz="2600" b="1"/>
            </a:lvl3pPr>
            <a:lvl4pPr marL="1959135" indent="0">
              <a:buNone/>
              <a:defRPr sz="2300" b="1"/>
            </a:lvl4pPr>
            <a:lvl5pPr marL="2612181" indent="0">
              <a:buNone/>
              <a:defRPr sz="2300" b="1"/>
            </a:lvl5pPr>
            <a:lvl6pPr marL="3265225" indent="0">
              <a:buNone/>
              <a:defRPr sz="2300" b="1"/>
            </a:lvl6pPr>
            <a:lvl7pPr marL="3918270" indent="0">
              <a:buNone/>
              <a:defRPr sz="2300" b="1"/>
            </a:lvl7pPr>
            <a:lvl8pPr marL="4571314" indent="0">
              <a:buNone/>
              <a:defRPr sz="2300" b="1"/>
            </a:lvl8pPr>
            <a:lvl9pPr marL="522435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44" indent="0">
              <a:buNone/>
              <a:defRPr sz="2900" b="1"/>
            </a:lvl2pPr>
            <a:lvl3pPr marL="1306090" indent="0">
              <a:buNone/>
              <a:defRPr sz="2600" b="1"/>
            </a:lvl3pPr>
            <a:lvl4pPr marL="1959135" indent="0">
              <a:buNone/>
              <a:defRPr sz="2300" b="1"/>
            </a:lvl4pPr>
            <a:lvl5pPr marL="2612181" indent="0">
              <a:buNone/>
              <a:defRPr sz="2300" b="1"/>
            </a:lvl5pPr>
            <a:lvl6pPr marL="3265225" indent="0">
              <a:buNone/>
              <a:defRPr sz="2300" b="1"/>
            </a:lvl6pPr>
            <a:lvl7pPr marL="3918270" indent="0">
              <a:buNone/>
              <a:defRPr sz="2300" b="1"/>
            </a:lvl7pPr>
            <a:lvl8pPr marL="4571314" indent="0">
              <a:buNone/>
              <a:defRPr sz="2300" b="1"/>
            </a:lvl8pPr>
            <a:lvl9pPr marL="522435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3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3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7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4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4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44" indent="0">
              <a:buNone/>
              <a:defRPr sz="1700"/>
            </a:lvl2pPr>
            <a:lvl3pPr marL="1306090" indent="0">
              <a:buNone/>
              <a:defRPr sz="1400"/>
            </a:lvl3pPr>
            <a:lvl4pPr marL="1959135" indent="0">
              <a:buNone/>
              <a:defRPr sz="1300"/>
            </a:lvl4pPr>
            <a:lvl5pPr marL="2612181" indent="0">
              <a:buNone/>
              <a:defRPr sz="1300"/>
            </a:lvl5pPr>
            <a:lvl6pPr marL="3265225" indent="0">
              <a:buNone/>
              <a:defRPr sz="1300"/>
            </a:lvl6pPr>
            <a:lvl7pPr marL="3918270" indent="0">
              <a:buNone/>
              <a:defRPr sz="1300"/>
            </a:lvl7pPr>
            <a:lvl8pPr marL="4571314" indent="0">
              <a:buNone/>
              <a:defRPr sz="1300"/>
            </a:lvl8pPr>
            <a:lvl9pPr marL="522435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8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44" indent="0">
              <a:buNone/>
              <a:defRPr sz="4000"/>
            </a:lvl2pPr>
            <a:lvl3pPr marL="1306090" indent="0">
              <a:buNone/>
              <a:defRPr sz="3400"/>
            </a:lvl3pPr>
            <a:lvl4pPr marL="1959135" indent="0">
              <a:buNone/>
              <a:defRPr sz="2900"/>
            </a:lvl4pPr>
            <a:lvl5pPr marL="2612181" indent="0">
              <a:buNone/>
              <a:defRPr sz="2900"/>
            </a:lvl5pPr>
            <a:lvl6pPr marL="3265225" indent="0">
              <a:buNone/>
              <a:defRPr sz="2900"/>
            </a:lvl6pPr>
            <a:lvl7pPr marL="3918270" indent="0">
              <a:buNone/>
              <a:defRPr sz="2900"/>
            </a:lvl7pPr>
            <a:lvl8pPr marL="4571314" indent="0">
              <a:buNone/>
              <a:defRPr sz="2900"/>
            </a:lvl8pPr>
            <a:lvl9pPr marL="5224359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44" indent="0">
              <a:buNone/>
              <a:defRPr sz="1700"/>
            </a:lvl2pPr>
            <a:lvl3pPr marL="1306090" indent="0">
              <a:buNone/>
              <a:defRPr sz="1400"/>
            </a:lvl3pPr>
            <a:lvl4pPr marL="1959135" indent="0">
              <a:buNone/>
              <a:defRPr sz="1300"/>
            </a:lvl4pPr>
            <a:lvl5pPr marL="2612181" indent="0">
              <a:buNone/>
              <a:defRPr sz="1300"/>
            </a:lvl5pPr>
            <a:lvl6pPr marL="3265225" indent="0">
              <a:buNone/>
              <a:defRPr sz="1300"/>
            </a:lvl6pPr>
            <a:lvl7pPr marL="3918270" indent="0">
              <a:buNone/>
              <a:defRPr sz="1300"/>
            </a:lvl7pPr>
            <a:lvl8pPr marL="4571314" indent="0">
              <a:buNone/>
              <a:defRPr sz="1300"/>
            </a:lvl8pPr>
            <a:lvl9pPr marL="522435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9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09" tIns="65305" rIns="130609" bIns="6530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09" tIns="65305" rIns="130609" bIns="653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3"/>
            <a:ext cx="3413760" cy="438150"/>
          </a:xfrm>
          <a:prstGeom prst="rect">
            <a:avLst/>
          </a:prstGeom>
        </p:spPr>
        <p:txBody>
          <a:bodyPr vert="horz" lIns="130609" tIns="65305" rIns="130609" bIns="65305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3"/>
            <a:ext cx="4632960" cy="438150"/>
          </a:xfrm>
          <a:prstGeom prst="rect">
            <a:avLst/>
          </a:prstGeom>
        </p:spPr>
        <p:txBody>
          <a:bodyPr vert="horz" lIns="130609" tIns="65305" rIns="130609" bIns="65305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3"/>
            <a:ext cx="3413760" cy="438150"/>
          </a:xfrm>
          <a:prstGeom prst="rect">
            <a:avLst/>
          </a:prstGeom>
        </p:spPr>
        <p:txBody>
          <a:bodyPr vert="horz" lIns="130609" tIns="65305" rIns="130609" bIns="65305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3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0609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784" indent="-489784" algn="l" defTabSz="130609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198" indent="-408154" algn="l" defTabSz="130609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13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657" indent="-326522" algn="l" defTabSz="130609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702" indent="-326522" algn="l" defTabSz="130609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746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4791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7837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0882" indent="-326522" algn="l" defTabSz="130609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44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090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135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181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225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270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14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359" algn="l" defTabSz="130609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bipulendranath1971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609600" y="2010508"/>
            <a:ext cx="8054290" cy="5304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727501"/>
            <a:ext cx="131064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শতবার্ষিকীর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!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224454"/>
            <a:ext cx="533045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2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8074" y="1247305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20509" y="304800"/>
            <a:ext cx="2060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358480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196737" y="4384430"/>
            <a:ext cx="7307874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নির্মল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8074" y="1247305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1374" y="30480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358480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3387" y="4443045"/>
            <a:ext cx="7574574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টলটলে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স্পষ্ট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61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8074" y="1247305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1374" y="30480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358480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3387" y="4443045"/>
            <a:ext cx="7574574" cy="25853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অস্বচ্ছ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ঘোলা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0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8074" y="1247305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1374" y="304800"/>
            <a:ext cx="377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358480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76400" y="4443045"/>
            <a:ext cx="10881213" cy="25853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গুণবাচক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9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39787" y="1113692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1374" y="304800"/>
            <a:ext cx="33220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358480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1" y="4191000"/>
            <a:ext cx="13487399" cy="313932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নীচে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চিকচিক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আকাশে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মেঘের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ভেলা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5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363415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1524000"/>
            <a:ext cx="11353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3200400"/>
            <a:ext cx="1333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নোটবুকে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উচ্চারণ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বানান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5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1600"/>
            <a:ext cx="7520981" cy="59077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/>
          <p:cNvSpPr txBox="1"/>
          <p:nvPr/>
        </p:nvSpPr>
        <p:spPr>
          <a:xfrm>
            <a:off x="8511581" y="2737480"/>
            <a:ext cx="541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সুস্বাস্থ্য</a:t>
            </a:r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শুভকামনা</a:t>
            </a:r>
            <a: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9220200" y="365216"/>
            <a:ext cx="3370277" cy="221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2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997">
            <a:off x="8687314" y="799003"/>
            <a:ext cx="5338892" cy="6779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381000" y="304800"/>
            <a:ext cx="1228168" cy="8088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304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সম্পাদনায়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7924800" cy="49552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বিপুলেন্দ্র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নাথ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চক্রবর্ত্তী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শৈলকুপা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শৈলকুপা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ICT4E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অ্যাম্বাসেডর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4"/>
              </a:rPr>
              <a:t>bipulendranath1971@gmail.com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Mobile: 01715309481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1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593" y="632728"/>
            <a:ext cx="12801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শেখার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One Day One Word Learning Method 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8744" y="35052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381000" y="233827"/>
            <a:ext cx="1264731" cy="8329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945" y="5334000"/>
            <a:ext cx="13487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বিবেচনায়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৫ম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প্রযোজ্য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1992" y="6884790"/>
            <a:ext cx="3834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  ১০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2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5" r="17404"/>
          <a:stretch/>
        </p:blipFill>
        <p:spPr>
          <a:xfrm>
            <a:off x="7772400" y="1828800"/>
            <a:ext cx="591071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9" r="19620"/>
          <a:stretch/>
        </p:blipFill>
        <p:spPr>
          <a:xfrm>
            <a:off x="1066800" y="1828800"/>
            <a:ext cx="59436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4952" y="778412"/>
            <a:ext cx="66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ভালোভাবে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4952" y="778412"/>
            <a:ext cx="6570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গ্লাস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দুটিতে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6934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নোংরা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91246" y="6934199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4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600200"/>
            <a:ext cx="7315201" cy="5715000"/>
          </a:xfrm>
          <a:prstGeom prst="rect">
            <a:avLst/>
          </a:prstGeom>
          <a:ln w="952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648200" y="558679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নোংরা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868" y="3826188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অস্বচ্ছ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2200" y="4287853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99438" y="558678"/>
            <a:ext cx="6183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96800" y="3826188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058400" y="4287853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3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6683" y="381000"/>
            <a:ext cx="119246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শেখার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One Day One Word Learning Method )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9990" y="4172129"/>
            <a:ext cx="4343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381000" y="233827"/>
            <a:ext cx="1264731" cy="8329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4400" y="2971800"/>
            <a:ext cx="4534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00247" y="2590800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9246" y="435150"/>
            <a:ext cx="6453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উচ্চারণ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চর্চা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358480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00247" y="1228130"/>
            <a:ext cx="350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228130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14800" y="3048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2598" y="1228130"/>
            <a:ext cx="11340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1245715"/>
            <a:ext cx="121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চ্ছ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3962400"/>
            <a:ext cx="291939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74285" y="3107763"/>
            <a:ext cx="10054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96200" y="3031376"/>
            <a:ext cx="1371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48800" y="3031376"/>
            <a:ext cx="426133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ফলা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28900" y="6043246"/>
            <a:ext cx="2971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68442" y="5112222"/>
            <a:ext cx="1417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554" y="5112222"/>
            <a:ext cx="121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66739" y="5112222"/>
            <a:ext cx="152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</a:t>
            </a:r>
          </a:p>
        </p:txBody>
      </p:sp>
    </p:spTree>
    <p:extLst>
      <p:ext uri="{BB962C8B-B14F-4D97-AF65-F5344CB8AC3E}">
        <p14:creationId xmlns:p14="http://schemas.microsoft.com/office/powerpoint/2010/main" val="40550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0.00984 L -0.32618 0.228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60" y="109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0741E-6 L -0.38542 0.476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238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17" grpId="0"/>
      <p:bldP spid="18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10772" b="12205"/>
          <a:stretch/>
        </p:blipFill>
        <p:spPr>
          <a:xfrm>
            <a:off x="228600" y="304800"/>
            <a:ext cx="1228168" cy="8088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00246" y="1113692"/>
            <a:ext cx="350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স্বচ্ছ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5741" y="228600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বানান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চর্চা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1428929"/>
            <a:ext cx="1203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05000" y="4267200"/>
            <a:ext cx="10896600" cy="2646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স-ব(</a:t>
            </a:r>
            <a:r>
              <a:rPr lang="en-US" sz="1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ফলা</a:t>
            </a:r>
            <a:r>
              <a:rPr lang="en-US" sz="1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)-চ-ছ</a:t>
            </a:r>
            <a:endParaRPr lang="en-US" sz="1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80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254</Words>
  <Application>Microsoft Office PowerPoint</Application>
  <PresentationFormat>Custom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EXCEL</dc:creator>
  <cp:lastModifiedBy>EXCEL</cp:lastModifiedBy>
  <cp:revision>30</cp:revision>
  <dcterms:created xsi:type="dcterms:W3CDTF">2006-08-16T00:00:00Z</dcterms:created>
  <dcterms:modified xsi:type="dcterms:W3CDTF">2020-03-27T18:01:32Z</dcterms:modified>
</cp:coreProperties>
</file>