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3" r:id="rId3"/>
    <p:sldId id="256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28" autoAdjust="0"/>
    <p:restoredTop sz="94660"/>
  </p:normalViewPr>
  <p:slideViewPr>
    <p:cSldViewPr>
      <p:cViewPr varScale="1">
        <p:scale>
          <a:sx n="69" d="100"/>
          <a:sy n="69" d="100"/>
        </p:scale>
        <p:origin x="14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bn-BD" sz="239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39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lant cell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7306" y="720297"/>
            <a:ext cx="2842194" cy="3352801"/>
          </a:xfrm>
        </p:spPr>
      </p:pic>
      <p:pic>
        <p:nvPicPr>
          <p:cNvPr id="5" name="Picture 4" descr="animal cel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8169" y="3048000"/>
            <a:ext cx="3226067" cy="304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4850" y="4343400"/>
            <a:ext cx="335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উদ্ভিদকোষ</a:t>
            </a:r>
            <a:r>
              <a:rPr lang="bn-BD" sz="40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এর চিত্র</a:t>
            </a:r>
            <a:endParaRPr lang="en-US" sz="4000" dirty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1981198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প্রাণিকোষ এর চিত্র</a:t>
            </a:r>
            <a:endParaRPr lang="en-US" sz="4800" dirty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itochondri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155" y="393531"/>
            <a:ext cx="4525054" cy="4191000"/>
          </a:xfrm>
        </p:spPr>
      </p:pic>
      <p:pic>
        <p:nvPicPr>
          <p:cNvPr id="6" name="Picture 5" descr="plastid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3969" y="2562430"/>
            <a:ext cx="4208061" cy="4114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187" y="470755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মাইটোকন্ড্রিয়া</a:t>
            </a:r>
            <a:endParaRPr lang="en-US" sz="5400" dirty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60887" y="1676400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প্লাস্টিড</a:t>
            </a:r>
            <a:endParaRPr lang="en-US" sz="6000" dirty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olgi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290566"/>
            <a:ext cx="4190999" cy="4052834"/>
          </a:xfrm>
          <a:solidFill>
            <a:srgbClr val="92D050"/>
          </a:solidFill>
          <a:effectLst/>
        </p:spPr>
      </p:pic>
      <p:pic>
        <p:nvPicPr>
          <p:cNvPr id="5" name="Picture 4" descr="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3352800"/>
            <a:ext cx="3657600" cy="3352800"/>
          </a:xfrm>
          <a:prstGeom prst="rect">
            <a:avLst/>
          </a:prstGeom>
          <a:solidFill>
            <a:srgbClr val="92D050"/>
          </a:solidFill>
          <a:effectLst/>
        </p:spPr>
      </p:pic>
      <p:sp>
        <p:nvSpPr>
          <p:cNvPr id="6" name="TextBox 5"/>
          <p:cNvSpPr txBox="1"/>
          <p:nvPr/>
        </p:nvSpPr>
        <p:spPr>
          <a:xfrm>
            <a:off x="304800" y="4572000"/>
            <a:ext cx="4343400" cy="1446550"/>
          </a:xfrm>
          <a:prstGeom prst="rect">
            <a:avLst/>
          </a:prstGeom>
          <a:solidFill>
            <a:srgbClr val="92D050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গলজি বডি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2133600"/>
            <a:ext cx="4191000" cy="1569660"/>
          </a:xfrm>
          <a:prstGeom prst="rect">
            <a:avLst/>
          </a:prstGeom>
          <a:solidFill>
            <a:srgbClr val="92D050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এন্ডোপ্লাজমিক জালিকা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ucleu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990600"/>
            <a:ext cx="6019800" cy="3695322"/>
          </a:xfrm>
        </p:spPr>
      </p:pic>
      <p:sp>
        <p:nvSpPr>
          <p:cNvPr id="7" name="TextBox 6"/>
          <p:cNvSpPr txBox="1"/>
          <p:nvPr/>
        </p:nvSpPr>
        <p:spPr>
          <a:xfrm>
            <a:off x="1828800" y="518160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নিউক্লিয়াস এর চিত্র</a:t>
            </a:r>
            <a:endParaRPr lang="en-US" sz="4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001000" cy="3355975"/>
          </a:xfrm>
        </p:spPr>
        <p:txBody>
          <a:bodyPr>
            <a:normAutofit fontScale="90000"/>
          </a:bodyPr>
          <a:lstStyle/>
          <a:p>
            <a:r>
              <a:rPr lang="bn-BD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মূল্যায়নঃ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5300" dirty="0" smtClean="0">
                <a:latin typeface="NikoshBAN" pitchFamily="2" charset="0"/>
                <a:cs typeface="NikoshBAN" pitchFamily="2" charset="0"/>
              </a:rPr>
              <a:t>১।চিত্র দেখে কোষের বিভিন্ন অংশের তালিকা তৈরী কর।</a:t>
            </a:r>
            <a:br>
              <a:rPr lang="bn-BD" sz="5300" dirty="0" smtClean="0">
                <a:latin typeface="NikoshBAN" pitchFamily="2" charset="0"/>
                <a:cs typeface="NikoshBAN" pitchFamily="2" charset="0"/>
              </a:rPr>
            </a:br>
            <a:r>
              <a:rPr lang="bn-BD" sz="5300" dirty="0" smtClean="0">
                <a:latin typeface="NikoshBAN" pitchFamily="2" charset="0"/>
                <a:cs typeface="NikoshBAN" pitchFamily="2" charset="0"/>
              </a:rPr>
              <a:t>২।প্লাস্টিড এর কাজ কি?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8153400" cy="4190999"/>
          </a:xfrm>
        </p:spPr>
        <p:txBody>
          <a:bodyPr>
            <a:normAutofit/>
          </a:bodyPr>
          <a:lstStyle/>
          <a:p>
            <a:r>
              <a:rPr lang="bn-BD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বাড়ীর কাজঃ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একটা উদ্ভিদকোষ ও একটা প্রাণিকোষের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চিত্র অংকন করে বিভিন্ন অংশ চিহ্নিত করবে।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bn-BD" sz="239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39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3771" y="304800"/>
            <a:ext cx="1807029" cy="161216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1371600" y="2895600"/>
            <a:ext cx="6934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371600" y="3200400"/>
            <a:ext cx="6934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77" name="TextBox 16"/>
          <p:cNvSpPr txBox="1">
            <a:spLocks noChangeArrowheads="1"/>
          </p:cNvSpPr>
          <p:nvPr/>
        </p:nvSpPr>
        <p:spPr bwMode="auto">
          <a:xfrm>
            <a:off x="2971800" y="1219200"/>
            <a:ext cx="5105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সঞ্জয়</a:t>
            </a:r>
            <a:r>
              <a:rPr lang="en-US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বিশ্বাস</a:t>
            </a:r>
            <a:endParaRPr lang="en-US" alt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alt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শোমসপুর</a:t>
            </a:r>
            <a:r>
              <a:rPr lang="en-US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alt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খোকসা</a:t>
            </a:r>
            <a:r>
              <a:rPr lang="en-US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alt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কুষ্টিয়া</a:t>
            </a:r>
            <a:r>
              <a:rPr lang="en-US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3078" name="TextBox 17"/>
          <p:cNvSpPr txBox="1">
            <a:spLocks noChangeArrowheads="1"/>
          </p:cNvSpPr>
          <p:nvPr/>
        </p:nvSpPr>
        <p:spPr bwMode="auto">
          <a:xfrm>
            <a:off x="783771" y="3874240"/>
            <a:ext cx="73152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NikoshBAN" panose="02000000000000000000" pitchFamily="2" charset="0"/>
                <a:cs typeface="NikoshBAN" panose="02000000000000000000" pitchFamily="2" charset="0"/>
              </a:rPr>
              <a:t>৬ষ্ঠ </a:t>
            </a:r>
            <a:r>
              <a:rPr lang="en-US" alt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alt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alt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IN" alt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তৃ</a:t>
            </a:r>
            <a:r>
              <a:rPr lang="en-US" alt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তীয়</a:t>
            </a:r>
            <a:r>
              <a:rPr lang="en-US" alt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endParaRPr lang="en-US" alt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IN" alt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 ও প্রাণীর কোষীয় সংঘটন</a:t>
            </a:r>
            <a:endParaRPr lang="en-US" alt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97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229600" cy="5333999"/>
          </a:xfrm>
        </p:spPr>
        <p:txBody>
          <a:bodyPr>
            <a:normAutofit fontScale="90000"/>
          </a:bodyPr>
          <a:lstStyle/>
          <a:p>
            <a:pPr algn="l"/>
            <a:r>
              <a:rPr lang="bn-BD" sz="53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শিখনফলঃ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শিক্ষার্থীরা-</a:t>
            </a:r>
            <a:b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কোষের সংজ্ঞা বলতে পারবে ।</a:t>
            </a:r>
            <a:b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কোষের বিভিন্ন অংশ সনাক্ত করতে পারবে।</a:t>
            </a:r>
            <a:b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3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কোষের বিভিন্ন অংশের গঠন ও কাজ বর্ণনা   করতে পারবে।</a:t>
            </a:r>
            <a:b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৪। উদ্ভিদ কোষ ও প্রাণিকোষের পার্থক্য নির্ণয়  করতে পারবে।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ছবিতে তোমরা কি দেখতে পাচ্ছ ?</a:t>
            </a:r>
            <a:endParaRPr lang="en-US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hous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76400"/>
            <a:ext cx="3988985" cy="3573410"/>
          </a:xfrm>
        </p:spPr>
      </p:pic>
      <p:pic>
        <p:nvPicPr>
          <p:cNvPr id="5" name="Picture 4" descr="bric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3124200"/>
            <a:ext cx="459105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oney bee hiv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4953000" y="3200400"/>
            <a:ext cx="3352800" cy="3352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rot="10556275">
            <a:off x="381000" y="3733800"/>
            <a:ext cx="4191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beehive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056887"/>
            <a:ext cx="2743200" cy="2496313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rot="10800000" flipV="1">
            <a:off x="3581400" y="4038600"/>
            <a:ext cx="1371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1714500" y="38481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Content Placeholder 9" descr="hive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57200" y="1069608"/>
            <a:ext cx="3048000" cy="23622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794970"/>
          </a:xfrm>
        </p:spPr>
        <p:txBody>
          <a:bodyPr/>
          <a:lstStyle/>
          <a:p>
            <a:r>
              <a:rPr lang="bn-BD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এগুলো কিসের ছবি ?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ROBERT</a:t>
            </a:r>
            <a:r>
              <a:rPr lang="en-US" dirty="0" smtClean="0"/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HOOKE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১৬৬৫ সালে কোষ আবিষ্কার কোষ আবিষ্কার করেন।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HOOKE_Rober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1417638"/>
            <a:ext cx="5105400" cy="52958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48600" cy="251777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আজকের আলোচ্য বিষয়ঃ </a:t>
            </a:r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কোষ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মানুষের ত্বক ও ত্বকের কোষ এর ছবি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skin cel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219200"/>
            <a:ext cx="6705600" cy="5364480"/>
          </a:xfrm>
        </p:spPr>
      </p:pic>
      <p:cxnSp>
        <p:nvCxnSpPr>
          <p:cNvPr id="6" name="Straight Connector 5"/>
          <p:cNvCxnSpPr/>
          <p:nvPr/>
        </p:nvCxnSpPr>
        <p:spPr>
          <a:xfrm>
            <a:off x="1447800" y="5181600"/>
            <a:ext cx="6172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95400" y="5638800"/>
            <a:ext cx="6172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71600" y="5181600"/>
            <a:ext cx="6172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295400" y="5105400"/>
            <a:ext cx="64008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400800" y="6248400"/>
            <a:ext cx="2057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on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386" y="144255"/>
            <a:ext cx="3921124" cy="3512328"/>
          </a:xfrm>
        </p:spPr>
      </p:pic>
      <p:pic>
        <p:nvPicPr>
          <p:cNvPr id="5" name="Picture 4" descr="onion ce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9292" y="1524000"/>
            <a:ext cx="4752328" cy="37111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3948" y="3977073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একটি পেঁয়াজ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62256" y="54864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একটি পেঁয়াজ এর কোষ এর চিত্র।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86</Words>
  <Application>Microsoft Office PowerPoint</Application>
  <PresentationFormat>On-screen Show (4:3)</PresentationFormat>
  <Paragraphs>26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NikoshBAN</vt:lpstr>
      <vt:lpstr>Office Theme</vt:lpstr>
      <vt:lpstr>স্বাগতম</vt:lpstr>
      <vt:lpstr>PowerPoint Presentation</vt:lpstr>
      <vt:lpstr>শিখনফলঃ  এ পাঠ শেষে শিক্ষার্থীরা- ১। কোষের সংজ্ঞা বলতে পারবে । ২। কোষের বিভিন্ন অংশ সনাক্ত করতে পারবে। 3। কোষের বিভিন্ন অংশের গঠন ও কাজ বর্ণনা   করতে পারবে। ৪। উদ্ভিদ কোষ ও প্রাণিকোষের পার্থক্য নির্ণয়  করতে পারবে। </vt:lpstr>
      <vt:lpstr>ছবিতে তোমরা কি দেখতে পাচ্ছ ?</vt:lpstr>
      <vt:lpstr>এগুলো কিসের ছবি ?</vt:lpstr>
      <vt:lpstr>ROBERT HOOKE ১৬৬৫ সালে কোষ আবিষ্কার কোষ আবিষ্কার করেন।</vt:lpstr>
      <vt:lpstr>আজকের আলোচ্য বিষয়ঃ কোষ</vt:lpstr>
      <vt:lpstr>মানুষের ত্বক ও ত্বকের কোষ এর ছবি ।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মূল্যায়নঃ  ১।চিত্র দেখে কোষের বিভিন্ন অংশের তালিকা তৈরী কর। ২।প্লাস্টিড এর কাজ কি? </vt:lpstr>
      <vt:lpstr>বাড়ীর কাজঃ  একটা উদ্ভিদকোষ ও একটা প্রাণিকোষের চিত্র অংকন করে বিভিন্ন অংশ চিহ্নিত করবে।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শিখনফলঃ এ পাঠ শেষে শিক্ষার্থীরা- ১। কোষের সংজ্ঞা বলতে পারবে । ২।কোষের বিভিন্ন অংশের গঠন ও কাজ বর্ণনা করতে পারবে পারবে।</dc:title>
  <dc:creator>SHS</dc:creator>
  <cp:lastModifiedBy>Sanjay Biswas</cp:lastModifiedBy>
  <cp:revision>92</cp:revision>
  <dcterms:created xsi:type="dcterms:W3CDTF">2006-08-16T00:00:00Z</dcterms:created>
  <dcterms:modified xsi:type="dcterms:W3CDTF">2020-04-02T02:53:37Z</dcterms:modified>
</cp:coreProperties>
</file>