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9" r:id="rId4"/>
    <p:sldId id="265" r:id="rId5"/>
    <p:sldId id="267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66FF33"/>
    <a:srgbClr val="F6F6F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4660"/>
  </p:normalViewPr>
  <p:slideViewPr>
    <p:cSldViewPr snapToGrid="0">
      <p:cViewPr>
        <p:scale>
          <a:sx n="81" d="100"/>
          <a:sy n="81" d="100"/>
        </p:scale>
        <p:origin x="28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E930-85B7-4917-90A8-CB0B22CBA1BD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50BD-41B1-4A91-9536-32D8B344A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395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E930-85B7-4917-90A8-CB0B22CBA1BD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50BD-41B1-4A91-9536-32D8B344A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383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E930-85B7-4917-90A8-CB0B22CBA1BD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50BD-41B1-4A91-9536-32D8B344A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272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E930-85B7-4917-90A8-CB0B22CBA1BD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50BD-41B1-4A91-9536-32D8B344A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182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E930-85B7-4917-90A8-CB0B22CBA1BD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50BD-41B1-4A91-9536-32D8B344A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4640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E930-85B7-4917-90A8-CB0B22CBA1BD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50BD-41B1-4A91-9536-32D8B344A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317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E930-85B7-4917-90A8-CB0B22CBA1BD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50BD-41B1-4A91-9536-32D8B344A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667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E930-85B7-4917-90A8-CB0B22CBA1BD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50BD-41B1-4A91-9536-32D8B344A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615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E930-85B7-4917-90A8-CB0B22CBA1BD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50BD-41B1-4A91-9536-32D8B344A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576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E930-85B7-4917-90A8-CB0B22CBA1BD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50BD-41B1-4A91-9536-32D8B344A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551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E930-85B7-4917-90A8-CB0B22CBA1BD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50BD-41B1-4A91-9536-32D8B344A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98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E930-85B7-4917-90A8-CB0B22CBA1BD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E50BD-41B1-4A91-9536-32D8B344A4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053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2246" y="604526"/>
            <a:ext cx="8475785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স্বাগতম</a:t>
            </a:r>
            <a:endParaRPr lang="en-US" sz="8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821" y="2176760"/>
            <a:ext cx="8510154" cy="36130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66646" y="5955323"/>
            <a:ext cx="7139354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  </a:t>
            </a:r>
            <a:r>
              <a:rPr lang="bn-IN" sz="2800" dirty="0" smtClean="0"/>
              <a:t>জাতির জনক </a:t>
            </a:r>
            <a:r>
              <a:rPr lang="bn-IN" sz="2800" dirty="0" smtClean="0"/>
              <a:t>বঙ্গবন্ধু </a:t>
            </a:r>
            <a:r>
              <a:rPr lang="bn-IN" sz="2800" dirty="0" smtClean="0"/>
              <a:t>শেখ মুজিবুর রহমান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94157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169" y="3692770"/>
            <a:ext cx="9284677" cy="2338754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sz="45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. 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eRjyi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ingvb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Gg.G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bn-IN" sz="4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Gg.GW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AvBwmwU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we‡eKvb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›` 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nvB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GÛ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Uv½vBj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5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500" dirty="0" err="1" smtClean="0">
                <a:latin typeface="SutonnyMJ" pitchFamily="2" charset="0"/>
                <a:cs typeface="SutonnyMJ" pitchFamily="2" charset="0"/>
              </a:rPr>
              <a:t>gvev</a:t>
            </a:r>
            <a:r>
              <a:rPr lang="en-US" sz="4500" dirty="0" smtClean="0">
                <a:latin typeface="SutonnyMJ" pitchFamily="2" charset="0"/>
                <a:cs typeface="SutonnyMJ" pitchFamily="2" charset="0"/>
              </a:rPr>
              <a:t>. 01718-685714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1541418"/>
            <a:ext cx="9337183" cy="20606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53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496" y="609600"/>
            <a:ext cx="8631936" cy="5181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n-BD" sz="8000" b="1" u="sng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শ্রেণীঃ 9ম</a:t>
            </a:r>
          </a:p>
          <a:p>
            <a:pPr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পৌরনীতি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ও নাগরিকতা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bn-IN" sz="540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5400" smtClean="0">
                <a:latin typeface="NikoshBAN" pitchFamily="2" charset="0"/>
                <a:cs typeface="NikoshBAN" pitchFamily="2" charset="0"/>
              </a:rPr>
              <a:t>৫ম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সংবিধান</a:t>
            </a:r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সময় : ৪০ মিনিট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550442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312" y="206064"/>
            <a:ext cx="8422783" cy="50613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45926" y="5531806"/>
            <a:ext cx="4338198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ভবন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381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92923" y="2215662"/>
          <a:ext cx="7702061" cy="2506393"/>
        </p:xfrm>
        <a:graphic>
          <a:graphicData uri="http://schemas.openxmlformats.org/drawingml/2006/table">
            <a:tbl>
              <a:tblPr/>
              <a:tblGrid>
                <a:gridCol w="7702061"/>
              </a:tblGrid>
              <a:tr h="2506393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bn-IN" sz="1800" dirty="0" smtClean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এই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পাঠ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শেষে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শিক্ষার্থীরা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bn-IN" sz="2800" dirty="0" smtClean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bn-IN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সংবিধান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কি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সংবিধানের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ধারনা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গুরুত্ব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ব্যাখ্যা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করতে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bn-IN" sz="2800" dirty="0" smtClean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bn-IN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বাংলাদেশের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সংবিধান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রচনার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ইতিহাস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বর্ননা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করতে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  <a:endParaRPr lang="bn-IN" sz="2800" dirty="0" smtClean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bn-IN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বাংলাদেশের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সংবিধানের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বৈশি</a:t>
                      </a:r>
                      <a:r>
                        <a:rPr lang="bn-IN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ষ্ট্য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ব্যাখ্যা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করতে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পারবে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?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69477" y="764498"/>
            <a:ext cx="7713785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bn-IN" sz="7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5877" y="2272925"/>
            <a:ext cx="9919854" cy="31700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bn-IN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সংবিধানএর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 দাও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লেখার ভিত্তিতে সংবিধানকে কয় ভাগে ভাগ করা যায়?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৩) সংশোধের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ভিত্তিতে সংবিধানকে কয় ভাগে ভাগ করা যায়?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algn="just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বাংলাদেশে কত সালের কত তারিখ হতে সংবিধান কার্যকর হয়?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9477" y="764498"/>
            <a:ext cx="7713785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bn-BD" sz="7200" b="1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271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2585" y="2532184"/>
            <a:ext cx="8007026" cy="1938992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সংবিধান উত্তম কী? </a:t>
            </a:r>
          </a:p>
          <a:p>
            <a:pPr algn="just"/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উত্তরের </a:t>
            </a:r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পক্ষে যুক্তি দেখাও।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9477" y="764498"/>
            <a:ext cx="7831015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bn-BD" sz="8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969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7815" y="2625969"/>
            <a:ext cx="9772258" cy="228088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rgbClr val="FFFF00"/>
                </a:solidFill>
              </a:rPr>
              <a:t>বাংলাদেশ সংবিধানের সংশোধনীর প্রধান প্রধান বৈশিষ্ট্য উল্লেখ কর।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9477" y="764498"/>
            <a:ext cx="7831015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solidFill>
                  <a:srgbClr val="FFFF00"/>
                </a:solidFill>
              </a:rPr>
              <a:t>বাড়ির </a:t>
            </a:r>
            <a:r>
              <a:rPr lang="bn-IN" sz="8800" dirty="0" smtClean="0">
                <a:solidFill>
                  <a:srgbClr val="FFFF00"/>
                </a:solidFill>
              </a:rPr>
              <a:t>কাজ</a:t>
            </a:r>
            <a:endParaRPr lang="bn-BD" sz="8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823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354945"/>
            <a:ext cx="7174522" cy="212365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0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692" y="3034051"/>
            <a:ext cx="7510859" cy="25296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3370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169</Words>
  <Application>Microsoft Office PowerPoint</Application>
  <PresentationFormat>Custom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CSL-TB</cp:lastModifiedBy>
  <cp:revision>40</cp:revision>
  <dcterms:created xsi:type="dcterms:W3CDTF">2018-05-12T11:29:48Z</dcterms:created>
  <dcterms:modified xsi:type="dcterms:W3CDTF">2020-04-02T14:06:42Z</dcterms:modified>
</cp:coreProperties>
</file>