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1BA4-258D-4FDC-AC88-6AC83B2F2231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5AF7-C92E-43A5-908B-FDA23F628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5AF7-C92E-43A5-908B-FDA23F628E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-212943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24" y="0"/>
            <a:ext cx="81332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Annelida</a:t>
            </a:r>
            <a:r>
              <a:rPr lang="en-US" b="1" dirty="0" smtClean="0"/>
              <a:t> - </a:t>
            </a:r>
            <a:r>
              <a:rPr lang="en-US" b="1" dirty="0" err="1" smtClean="0"/>
              <a:t>অঙ্গুরীমাল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ল্যাটিন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annulus =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আংটি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রূপ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heretima-4c17f009-50b5-43a9-b723-2f93f0aab1d-resize-75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82240"/>
            <a:ext cx="2614257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Arthropoda</a:t>
            </a:r>
            <a:r>
              <a:rPr lang="en-US" b="1" dirty="0" smtClean="0"/>
              <a:t> – </a:t>
            </a:r>
            <a:r>
              <a:rPr lang="en-US" b="1" dirty="0" err="1" smtClean="0"/>
              <a:t>সন্ধিপদী</a:t>
            </a:r>
            <a:r>
              <a:rPr lang="en-US" b="1" dirty="0" smtClean="0"/>
              <a:t> </a:t>
            </a:r>
            <a:r>
              <a:rPr lang="en-US" b="1" dirty="0" err="1" smtClean="0"/>
              <a:t>প্রাণী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গ্রীক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সন্ধি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acrobrachium-rosenbergii-Source-Carpenter-and-Niem-19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71800"/>
            <a:ext cx="5241501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260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Macrobrachium</a:t>
            </a:r>
            <a:r>
              <a:rPr lang="en-US" b="1" i="1" dirty="0" smtClean="0"/>
              <a:t> </a:t>
            </a:r>
            <a:r>
              <a:rPr lang="en-US" b="1" i="1" dirty="0" err="1" smtClean="0"/>
              <a:t>rosenbergii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Echinodermata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কন্টকত্বক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প্রাণী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গ্রীক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echinos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কাঁটা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derma =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ত্বক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stropecten_jonstoni_Naxos08_1832_640x480_dpi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19400"/>
            <a:ext cx="5364480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4583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Astropecten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Chordata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ল্যাটিন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রজ্জু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hordate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89200"/>
            <a:ext cx="51181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762071"/>
            <a:ext cx="6248400" cy="12003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133600"/>
            <a:ext cx="7406640" cy="1472184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 smtClean="0"/>
              <a:t>Classification of Animal Kingdom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962400"/>
            <a:ext cx="7406640" cy="2514600"/>
          </a:xfrm>
        </p:spPr>
        <p:txBody>
          <a:bodyPr anchor="ctr">
            <a:normAutofit fontScale="85000" lnSpcReduction="20000"/>
          </a:bodyPr>
          <a:lstStyle/>
          <a:p>
            <a:pPr algn="r"/>
            <a:r>
              <a:rPr lang="en-US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By……</a:t>
            </a:r>
          </a:p>
          <a:p>
            <a:pPr algn="r"/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Sudip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</a:t>
            </a:r>
          </a:p>
          <a:p>
            <a:pPr algn="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B.Sc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Zoology (Fisheries)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Zoology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K.B.M. College,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Dinajpur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Kbm logo 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37160"/>
            <a:ext cx="1852409" cy="192024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 err="1" smtClean="0"/>
              <a:t>প্রাণিজগতের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পর্বগুলোকে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সাধারন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ভাবে</a:t>
            </a:r>
            <a:r>
              <a:rPr lang="en-US" sz="3200" b="1" dirty="0" smtClean="0"/>
              <a:t> ২ </a:t>
            </a:r>
            <a:r>
              <a:rPr lang="en-US" sz="3200" b="1" dirty="0" err="1" smtClean="0"/>
              <a:t>ভাগে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যায়</a:t>
            </a:r>
            <a:r>
              <a:rPr lang="en-US" sz="3200" b="1" dirty="0" smtClean="0"/>
              <a:t> ঃ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92480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 Major Phyla : </a:t>
            </a:r>
            <a:r>
              <a:rPr lang="en-US" sz="2800" b="1" dirty="0" err="1" smtClean="0"/>
              <a:t>যেসব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পর্বের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প্রজাতির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সংখ্যা</a:t>
            </a:r>
            <a:r>
              <a:rPr lang="en-US" sz="2800" b="1" dirty="0" smtClean="0"/>
              <a:t> ৫০০০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বেশি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মেজর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পর্ব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 Minor Phyla : </a:t>
            </a:r>
            <a:r>
              <a:rPr lang="en-US" sz="2800" b="1" dirty="0" err="1" smtClean="0"/>
              <a:t>যেসব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পর্বের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প্রজাতির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সংখ্যা</a:t>
            </a:r>
            <a:r>
              <a:rPr lang="en-US" sz="2800" b="1" dirty="0" smtClean="0"/>
              <a:t> ৫০০০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নিচে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মাইনর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পর্ব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 Hickman et al – 2008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শ্রেণীবিন্যাস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অনুযায়ী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প্রাণিজগতে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মোট</a:t>
            </a:r>
            <a:r>
              <a:rPr lang="en-US" sz="2800" b="1" dirty="0" smtClean="0"/>
              <a:t> ৩৩ </a:t>
            </a:r>
            <a:r>
              <a:rPr lang="en-US" sz="2800" b="1" dirty="0" err="1" smtClean="0"/>
              <a:t>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পর্ব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রয়েছে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228600"/>
            <a:ext cx="2057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Kingdom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763294" y="723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838200"/>
            <a:ext cx="647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1078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Branch : </a:t>
            </a:r>
            <a:r>
              <a:rPr lang="en-US" b="1" dirty="0" err="1" smtClean="0"/>
              <a:t>Mesozoa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106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Branch : </a:t>
            </a:r>
            <a:r>
              <a:rPr lang="en-US" b="1" dirty="0" err="1" smtClean="0"/>
              <a:t>Parazoa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106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Branch : </a:t>
            </a:r>
            <a:r>
              <a:rPr lang="en-US" b="1" dirty="0" err="1" smtClean="0"/>
              <a:t>Eumetazoa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639094" y="951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06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Phylum-1 : </a:t>
            </a:r>
            <a:r>
              <a:rPr lang="en-US" b="1" dirty="0" err="1" smtClean="0"/>
              <a:t>Mesozoa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1600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Phylum-2 : </a:t>
            </a:r>
            <a:r>
              <a:rPr lang="en-US" b="1" dirty="0" err="1" smtClean="0"/>
              <a:t>Porifera</a:t>
            </a:r>
            <a:endParaRPr lang="en-US" b="1" dirty="0" smtClean="0"/>
          </a:p>
          <a:p>
            <a:r>
              <a:rPr lang="en-US" b="1" dirty="0" smtClean="0"/>
              <a:t>Phylum-3 : </a:t>
            </a:r>
            <a:r>
              <a:rPr lang="en-US" b="1" dirty="0" err="1" smtClean="0"/>
              <a:t>Placozoa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477000" y="16002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096000" y="19804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8609806" y="19804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53000" y="2362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Grade-1 : </a:t>
            </a:r>
            <a:r>
              <a:rPr lang="en-US" b="1" dirty="0" err="1" smtClean="0"/>
              <a:t>Radiata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0104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Grade-II : </a:t>
            </a:r>
            <a:r>
              <a:rPr lang="en-US" b="1" dirty="0" err="1" smtClean="0"/>
              <a:t>Bilateria</a:t>
            </a:r>
            <a:endParaRPr lang="en-US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057400" y="2514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1943894" y="2628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0600" y="2743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Phylum-4 : </a:t>
            </a:r>
            <a:r>
              <a:rPr lang="en-US" b="1" dirty="0" err="1" smtClean="0"/>
              <a:t>Cnidaria</a:t>
            </a:r>
            <a:endParaRPr lang="en-US" b="1" dirty="0" smtClean="0"/>
          </a:p>
          <a:p>
            <a:r>
              <a:rPr lang="en-US" b="1" dirty="0" smtClean="0"/>
              <a:t>Phylum-5 : </a:t>
            </a:r>
            <a:r>
              <a:rPr lang="en-US" b="1" dirty="0" err="1" smtClean="0"/>
              <a:t>Ctenophora</a:t>
            </a:r>
            <a:endParaRPr lang="en-US" b="1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7887097" y="3009503"/>
            <a:ext cx="6858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09800" y="3352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2095500" y="3466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71600" y="3505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Acoelomates</a:t>
            </a:r>
            <a:endParaRPr lang="en-US" b="1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4837906" y="3466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430294" y="3466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10000" y="3505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Pseudocoelomates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6294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Eu</a:t>
            </a:r>
            <a:r>
              <a:rPr lang="en-US" b="1" dirty="0" err="1" smtClean="0"/>
              <a:t>coelomates</a:t>
            </a:r>
            <a:endParaRPr lang="en-US" b="1" dirty="0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2089666" y="3929340"/>
            <a:ext cx="2402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90600" y="4122003"/>
            <a:ext cx="7239000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b="1" dirty="0" smtClean="0"/>
              <a:t>Phylum-6 : </a:t>
            </a:r>
            <a:r>
              <a:rPr lang="en-US" sz="1600" b="1" dirty="0" err="1" smtClean="0"/>
              <a:t>Platyhelminthes</a:t>
            </a:r>
            <a:endParaRPr lang="en-US" sz="1600" b="1" dirty="0" smtClean="0"/>
          </a:p>
          <a:p>
            <a:r>
              <a:rPr lang="en-US" sz="1600" b="1" dirty="0" smtClean="0"/>
              <a:t>Phylum-7 : </a:t>
            </a:r>
            <a:r>
              <a:rPr lang="en-US" sz="1600" b="1" dirty="0" err="1" smtClean="0"/>
              <a:t>Gnathostomulida</a:t>
            </a:r>
            <a:endParaRPr lang="en-US" sz="1600" b="1" dirty="0" smtClean="0"/>
          </a:p>
          <a:p>
            <a:r>
              <a:rPr lang="en-US" sz="1600" b="1" dirty="0" smtClean="0"/>
              <a:t>Phylum-8 : </a:t>
            </a:r>
            <a:r>
              <a:rPr lang="en-US" sz="1600" b="1" dirty="0" err="1" smtClean="0"/>
              <a:t>Nemertea</a:t>
            </a:r>
            <a:endParaRPr lang="en-US" sz="1600" b="1" dirty="0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4832072" y="3929340"/>
            <a:ext cx="2402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7424460" y="3929340"/>
            <a:ext cx="2402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886200" y="4064675"/>
            <a:ext cx="5638800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400" b="1" dirty="0" smtClean="0"/>
              <a:t>Phylum-9 : </a:t>
            </a:r>
            <a:r>
              <a:rPr lang="en-US" sz="1400" b="1" dirty="0" err="1" smtClean="0"/>
              <a:t>Rotifera</a:t>
            </a:r>
            <a:endParaRPr lang="en-US" sz="1400" b="1" dirty="0" smtClean="0"/>
          </a:p>
          <a:p>
            <a:r>
              <a:rPr lang="en-US" sz="1400" b="1" dirty="0" smtClean="0"/>
              <a:t>Phylum-10 : </a:t>
            </a:r>
            <a:r>
              <a:rPr lang="en-US" sz="1400" b="1" dirty="0" err="1" smtClean="0"/>
              <a:t>Gastrotricha</a:t>
            </a:r>
            <a:endParaRPr lang="en-US" sz="1400" b="1" dirty="0" smtClean="0"/>
          </a:p>
          <a:p>
            <a:r>
              <a:rPr lang="en-US" sz="1400" b="1" dirty="0" smtClean="0"/>
              <a:t>Phylum-11 : </a:t>
            </a:r>
            <a:r>
              <a:rPr lang="en-US" sz="1400" b="1" dirty="0" err="1" smtClean="0"/>
              <a:t>Kinorhyncha</a:t>
            </a:r>
            <a:endParaRPr lang="en-US" sz="1400" b="1" dirty="0" smtClean="0"/>
          </a:p>
          <a:p>
            <a:r>
              <a:rPr lang="en-US" sz="1400" b="1" dirty="0" smtClean="0"/>
              <a:t>Phylum-12 : </a:t>
            </a:r>
            <a:r>
              <a:rPr lang="en-US" sz="1400" b="1" dirty="0" err="1" smtClean="0"/>
              <a:t>Nematoda</a:t>
            </a:r>
            <a:endParaRPr lang="en-US" sz="1400" b="1" dirty="0" smtClean="0"/>
          </a:p>
          <a:p>
            <a:r>
              <a:rPr lang="en-US" sz="1400" b="1" dirty="0" smtClean="0"/>
              <a:t>Phylum-13 : </a:t>
            </a:r>
            <a:r>
              <a:rPr lang="en-US" sz="1400" b="1" dirty="0" err="1" smtClean="0"/>
              <a:t>Nematomorpha</a:t>
            </a:r>
            <a:endParaRPr lang="en-US" sz="1400" b="1" dirty="0" smtClean="0"/>
          </a:p>
          <a:p>
            <a:r>
              <a:rPr lang="en-US" sz="1400" b="1" dirty="0" smtClean="0"/>
              <a:t>Phylum-14 : </a:t>
            </a:r>
            <a:r>
              <a:rPr lang="en-US" sz="1400" b="1" dirty="0" err="1" smtClean="0"/>
              <a:t>Acanthocephala</a:t>
            </a:r>
            <a:endParaRPr lang="en-US" sz="1400" b="1" dirty="0" smtClean="0"/>
          </a:p>
          <a:p>
            <a:r>
              <a:rPr lang="en-US" sz="1400" b="1" dirty="0" smtClean="0"/>
              <a:t>Phylum-15 : </a:t>
            </a:r>
            <a:r>
              <a:rPr lang="en-US" sz="1400" b="1" dirty="0" err="1" smtClean="0"/>
              <a:t>Entoprocta</a:t>
            </a:r>
            <a:endParaRPr lang="en-US" sz="1400" b="1" dirty="0" smtClean="0"/>
          </a:p>
          <a:p>
            <a:r>
              <a:rPr lang="en-US" sz="1400" b="1" dirty="0" smtClean="0"/>
              <a:t>Phylum-16 : </a:t>
            </a:r>
            <a:r>
              <a:rPr lang="en-US" sz="1400" b="1" dirty="0" err="1" smtClean="0"/>
              <a:t>Priapulida</a:t>
            </a:r>
            <a:endParaRPr lang="en-US" sz="1400" b="1" dirty="0" smtClean="0"/>
          </a:p>
          <a:p>
            <a:r>
              <a:rPr lang="en-US" sz="1400" b="1" dirty="0" smtClean="0"/>
              <a:t>Phylum-17 : </a:t>
            </a:r>
            <a:r>
              <a:rPr lang="en-US" sz="1400" b="1" dirty="0" err="1" smtClean="0"/>
              <a:t>Loricifera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4057233"/>
            <a:ext cx="3962400" cy="280076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100" b="1" dirty="0" smtClean="0"/>
              <a:t>Phylum-18 : </a:t>
            </a:r>
            <a:r>
              <a:rPr lang="en-US" sz="1100" b="1" dirty="0" err="1" smtClean="0"/>
              <a:t>Mollusca</a:t>
            </a:r>
            <a:endParaRPr lang="en-US" sz="1100" b="1" dirty="0" smtClean="0"/>
          </a:p>
          <a:p>
            <a:r>
              <a:rPr lang="en-US" sz="1100" b="1" dirty="0" smtClean="0"/>
              <a:t>Phylum-19 : </a:t>
            </a:r>
            <a:r>
              <a:rPr lang="en-US" sz="1100" b="1" dirty="0" err="1" smtClean="0"/>
              <a:t>Annelida</a:t>
            </a:r>
            <a:endParaRPr lang="en-US" sz="1100" b="1" dirty="0" smtClean="0"/>
          </a:p>
          <a:p>
            <a:r>
              <a:rPr lang="en-US" sz="1100" b="1" dirty="0" smtClean="0"/>
              <a:t>Phylum-20 : </a:t>
            </a:r>
            <a:r>
              <a:rPr lang="en-US" sz="1100" b="1" dirty="0" err="1" smtClean="0"/>
              <a:t>Arthopoda</a:t>
            </a:r>
            <a:endParaRPr lang="en-US" sz="1100" b="1" dirty="0" smtClean="0"/>
          </a:p>
          <a:p>
            <a:r>
              <a:rPr lang="en-US" sz="1100" b="1" dirty="0" smtClean="0"/>
              <a:t>Phylum-21 : </a:t>
            </a:r>
            <a:r>
              <a:rPr lang="en-US" sz="1100" b="1" dirty="0" err="1" smtClean="0"/>
              <a:t>Echiurida</a:t>
            </a:r>
            <a:endParaRPr lang="en-US" sz="1100" b="1" dirty="0" smtClean="0"/>
          </a:p>
          <a:p>
            <a:r>
              <a:rPr lang="en-US" sz="1100" b="1" dirty="0" smtClean="0"/>
              <a:t>Phylum-22 : </a:t>
            </a:r>
            <a:r>
              <a:rPr lang="en-US" sz="1100" b="1" dirty="0" err="1" smtClean="0"/>
              <a:t>Sipunculida</a:t>
            </a:r>
            <a:endParaRPr lang="en-US" sz="1100" b="1" dirty="0" smtClean="0"/>
          </a:p>
          <a:p>
            <a:r>
              <a:rPr lang="en-US" sz="1100" b="1" dirty="0" smtClean="0"/>
              <a:t>Phylum-23 : </a:t>
            </a:r>
            <a:r>
              <a:rPr lang="en-US" sz="1100" b="1" dirty="0" err="1" smtClean="0"/>
              <a:t>Tardigrada</a:t>
            </a:r>
            <a:endParaRPr lang="en-US" sz="1100" b="1" dirty="0" smtClean="0"/>
          </a:p>
          <a:p>
            <a:r>
              <a:rPr lang="en-US" sz="1100" b="1" dirty="0" smtClean="0"/>
              <a:t>Phylum-24 : </a:t>
            </a:r>
            <a:r>
              <a:rPr lang="en-US" sz="1100" b="1" dirty="0" err="1" smtClean="0"/>
              <a:t>Pentastomida</a:t>
            </a:r>
            <a:endParaRPr lang="en-US" sz="1100" b="1" dirty="0" smtClean="0"/>
          </a:p>
          <a:p>
            <a:r>
              <a:rPr lang="en-US" sz="1100" b="1" dirty="0" smtClean="0"/>
              <a:t>Phylum-25 : </a:t>
            </a:r>
            <a:r>
              <a:rPr lang="en-US" sz="1100" b="1" dirty="0" err="1" smtClean="0"/>
              <a:t>Onychophora</a:t>
            </a:r>
            <a:endParaRPr lang="en-US" sz="1100" b="1" dirty="0" smtClean="0"/>
          </a:p>
          <a:p>
            <a:r>
              <a:rPr lang="en-US" sz="1100" b="1" dirty="0" smtClean="0"/>
              <a:t>Phylum-26 : </a:t>
            </a:r>
            <a:r>
              <a:rPr lang="en-US" sz="1100" b="1" dirty="0" err="1" smtClean="0"/>
              <a:t>Pogonophora</a:t>
            </a:r>
            <a:endParaRPr lang="en-US" sz="1100" b="1" dirty="0" smtClean="0"/>
          </a:p>
          <a:p>
            <a:r>
              <a:rPr lang="en-US" sz="1100" b="1" dirty="0" smtClean="0"/>
              <a:t>Phylum-27 : </a:t>
            </a:r>
            <a:r>
              <a:rPr lang="en-US" sz="1100" b="1" dirty="0" err="1" smtClean="0"/>
              <a:t>Phoronida</a:t>
            </a:r>
            <a:endParaRPr lang="en-US" sz="1100" b="1" dirty="0" smtClean="0"/>
          </a:p>
          <a:p>
            <a:r>
              <a:rPr lang="en-US" sz="1100" b="1" dirty="0" smtClean="0"/>
              <a:t>Phylum-28 : </a:t>
            </a:r>
            <a:r>
              <a:rPr lang="en-US" sz="1100" b="1" dirty="0" err="1" smtClean="0"/>
              <a:t>Ectoprocta</a:t>
            </a:r>
            <a:endParaRPr lang="en-US" sz="1100" b="1" dirty="0" smtClean="0"/>
          </a:p>
          <a:p>
            <a:r>
              <a:rPr lang="en-US" sz="1100" b="1" dirty="0" smtClean="0"/>
              <a:t>Phylum-29 : </a:t>
            </a:r>
            <a:r>
              <a:rPr lang="en-US" sz="1100" b="1" dirty="0" err="1" smtClean="0"/>
              <a:t>Chaetognatha</a:t>
            </a:r>
            <a:endParaRPr lang="en-US" sz="1100" b="1" dirty="0" smtClean="0"/>
          </a:p>
          <a:p>
            <a:r>
              <a:rPr lang="en-US" sz="1100" b="1" dirty="0" smtClean="0"/>
              <a:t>Phylum-30 : </a:t>
            </a:r>
            <a:r>
              <a:rPr lang="en-US" sz="1100" b="1" dirty="0" err="1" smtClean="0"/>
              <a:t>Brachiopoda</a:t>
            </a:r>
            <a:endParaRPr lang="en-US" sz="1100" b="1" dirty="0" smtClean="0"/>
          </a:p>
          <a:p>
            <a:r>
              <a:rPr lang="en-US" sz="1100" b="1" dirty="0" smtClean="0"/>
              <a:t>Phylum-31 : </a:t>
            </a:r>
            <a:r>
              <a:rPr lang="en-US" sz="1100" b="1" dirty="0" err="1" smtClean="0"/>
              <a:t>Echinodermata</a:t>
            </a:r>
            <a:endParaRPr lang="en-US" sz="1100" b="1" dirty="0" smtClean="0"/>
          </a:p>
          <a:p>
            <a:r>
              <a:rPr lang="en-US" sz="1100" b="1" dirty="0" smtClean="0"/>
              <a:t>Phylum-32 : </a:t>
            </a:r>
            <a:r>
              <a:rPr lang="en-US" sz="1100" b="1" dirty="0" err="1" smtClean="0"/>
              <a:t>Hemichordata</a:t>
            </a:r>
            <a:endParaRPr lang="en-US" sz="1100" b="1" dirty="0" smtClean="0"/>
          </a:p>
          <a:p>
            <a:r>
              <a:rPr lang="en-US" sz="1100" b="1" dirty="0" smtClean="0"/>
              <a:t>Phylum-33 : </a:t>
            </a:r>
            <a:r>
              <a:rPr lang="en-US" sz="1100" b="1" dirty="0" err="1" smtClean="0"/>
              <a:t>Chordata</a:t>
            </a:r>
            <a:endParaRPr lang="en-US" sz="1100" b="1" dirty="0"/>
          </a:p>
        </p:txBody>
      </p:sp>
      <p:cxnSp>
        <p:nvCxnSpPr>
          <p:cNvPr id="76" name="Straight Arrow Connector 75"/>
          <p:cNvCxnSpPr/>
          <p:nvPr/>
        </p:nvCxnSpPr>
        <p:spPr>
          <a:xfrm rot="5400000">
            <a:off x="4761706" y="951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8114506" y="951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1639094" y="1485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4763294" y="1485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8114506" y="1485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0" grpId="0" build="p"/>
      <p:bldP spid="27" grpId="0" build="p"/>
      <p:bldP spid="28" grpId="0" build="p"/>
      <p:bldP spid="37" grpId="0" build="p"/>
      <p:bldP spid="38" grpId="0" build="p"/>
      <p:bldP spid="47" grpId="0" build="p"/>
      <p:bldP spid="57" grpId="0" build="p"/>
      <p:bldP spid="62" grpId="0" build="p"/>
      <p:bldP spid="63" grpId="0" build="p"/>
      <p:bldP spid="66" grpId="0" build="p"/>
      <p:bldP spid="69" grpId="0" build="p"/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Porifera</a:t>
            </a:r>
            <a:r>
              <a:rPr lang="en-US" b="1" dirty="0" smtClean="0"/>
              <a:t> – </a:t>
            </a:r>
            <a:r>
              <a:rPr lang="en-US" b="1" dirty="0" err="1" smtClean="0"/>
              <a:t>ছিদ্রাল</a:t>
            </a:r>
            <a:r>
              <a:rPr lang="en-US" b="1" dirty="0" smtClean="0"/>
              <a:t> </a:t>
            </a:r>
            <a:r>
              <a:rPr lang="en-US" b="1" dirty="0" err="1" smtClean="0"/>
              <a:t>প্রাণী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ল্যাটিন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ছিদ্র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01" y="2575560"/>
            <a:ext cx="4568499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Cnidaria</a:t>
            </a:r>
            <a:r>
              <a:rPr lang="en-US" b="1" dirty="0" smtClean="0"/>
              <a:t> - </a:t>
            </a:r>
            <a:r>
              <a:rPr lang="en-US" b="1" dirty="0" err="1" smtClean="0"/>
              <a:t>রোমকাঁটাযুক্ত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গ্রীক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Knide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রোমকাঁটা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ল্যাটিন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aria =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সংযুক্ত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-Shot-2019-01-23-at-5.23.48-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67000"/>
            <a:ext cx="6078958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Adamsia</a:t>
            </a:r>
            <a:r>
              <a:rPr lang="en-US" b="1" i="1" dirty="0" smtClean="0"/>
              <a:t> ; Aurelia ; </a:t>
            </a:r>
            <a:r>
              <a:rPr lang="en-US" b="1" i="1" dirty="0" err="1" smtClean="0"/>
              <a:t>Physalia</a:t>
            </a:r>
            <a:r>
              <a:rPr lang="en-US" b="1" i="1" dirty="0" smtClean="0"/>
              <a:t> ; Hydra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Platyhelminthes</a:t>
            </a:r>
            <a:r>
              <a:rPr lang="en-US" b="1" dirty="0" smtClean="0"/>
              <a:t> – </a:t>
            </a:r>
            <a:r>
              <a:rPr lang="en-US" b="1" dirty="0" err="1" smtClean="0"/>
              <a:t>চ্যাপ্টা</a:t>
            </a:r>
            <a:r>
              <a:rPr lang="en-US" b="1" dirty="0" smtClean="0"/>
              <a:t> </a:t>
            </a:r>
            <a:r>
              <a:rPr lang="en-US" b="1" dirty="0" err="1" smtClean="0"/>
              <a:t>কৃমি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গ্রীক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platys =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চ্যাপ্টা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helminth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কৃমি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stockphoto-959304532-1024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824" y="2822448"/>
            <a:ext cx="2398776" cy="3121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879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Fasiola</a:t>
            </a:r>
            <a:r>
              <a:rPr lang="en-US" b="1" i="1" dirty="0" smtClean="0"/>
              <a:t> hepatica</a:t>
            </a:r>
            <a:endParaRPr lang="en-US" b="1" i="1" dirty="0"/>
          </a:p>
        </p:txBody>
      </p:sp>
      <p:pic>
        <p:nvPicPr>
          <p:cNvPr id="6" name="Picture 5" descr="014173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984" y="2971800"/>
            <a:ext cx="2172616" cy="301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6031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Taenia</a:t>
            </a:r>
            <a:r>
              <a:rPr lang="en-US" b="1" i="1" dirty="0" smtClean="0"/>
              <a:t> </a:t>
            </a:r>
            <a:r>
              <a:rPr lang="en-US" b="1" i="1" dirty="0" err="1" smtClean="0"/>
              <a:t>solium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Nematoda</a:t>
            </a:r>
            <a:r>
              <a:rPr lang="en-US" b="1" dirty="0" smtClean="0"/>
              <a:t> – </a:t>
            </a:r>
            <a:r>
              <a:rPr lang="en-US" b="1" dirty="0" err="1" smtClean="0"/>
              <a:t>গোল</a:t>
            </a:r>
            <a:r>
              <a:rPr lang="en-US" b="1" dirty="0" smtClean="0"/>
              <a:t> </a:t>
            </a:r>
            <a:r>
              <a:rPr lang="en-US" b="1" dirty="0" err="1" smtClean="0"/>
              <a:t>কৃমি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গ্রীক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nematos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eidos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আকৃতি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helminth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কৃমি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918" y="2758440"/>
            <a:ext cx="2292882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Mollusca</a:t>
            </a:r>
            <a:r>
              <a:rPr lang="en-US" b="1" dirty="0" smtClean="0"/>
              <a:t> – </a:t>
            </a:r>
            <a:r>
              <a:rPr lang="en-US" b="1" dirty="0" err="1" smtClean="0"/>
              <a:t>কম্বোজ</a:t>
            </a:r>
            <a:r>
              <a:rPr lang="en-US" b="1" dirty="0" smtClean="0"/>
              <a:t> </a:t>
            </a:r>
            <a:r>
              <a:rPr lang="en-US" b="1" dirty="0" err="1" smtClean="0"/>
              <a:t>প্রাণী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ল্যাটিন</a:t>
            </a:r>
            <a:r>
              <a:rPr lang="en-US" dirty="0" smtClean="0"/>
              <a:t> </a:t>
            </a:r>
            <a:r>
              <a:rPr lang="en-US" dirty="0" err="1" smtClean="0"/>
              <a:t>molluscus</a:t>
            </a:r>
            <a:r>
              <a:rPr lang="en-US" dirty="0" smtClean="0"/>
              <a:t> = </a:t>
            </a:r>
            <a:r>
              <a:rPr lang="en-US" dirty="0" err="1" smtClean="0"/>
              <a:t>নরম</a:t>
            </a:r>
            <a:endParaRPr lang="en-US" dirty="0"/>
          </a:p>
        </p:txBody>
      </p:sp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63240"/>
            <a:ext cx="3647208" cy="3566160"/>
          </a:xfrm>
          <a:prstGeom prst="rect">
            <a:avLst/>
          </a:prstGeom>
        </p:spPr>
      </p:pic>
      <p:pic>
        <p:nvPicPr>
          <p:cNvPr id="5" name="Picture 4" descr="kisspng-curled-octopus-turbosquid-common-octopus-octopus-5b1317e397e0e1.7065421615279779556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78" y="3535680"/>
            <a:ext cx="4431322" cy="256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6096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Octopus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</TotalTime>
  <Words>339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Classification of Animal Kingdom</vt:lpstr>
      <vt:lpstr>প্রাণিজগতের পর্বগুলোকে সাধারন ভাবে ২ ভাগে ভাগ করা যায় ঃ</vt:lpstr>
      <vt:lpstr>Slide 4</vt:lpstr>
      <vt:lpstr>Porifera – ছিদ্রাল প্রাণী</vt:lpstr>
      <vt:lpstr>Cnidaria - রোমকাঁটাযুক্ত</vt:lpstr>
      <vt:lpstr>Platyhelminthes – চ্যাপ্টা কৃমি</vt:lpstr>
      <vt:lpstr>Nematoda – গোল কৃমি</vt:lpstr>
      <vt:lpstr>Mollusca – কম্বোজ প্রাণী</vt:lpstr>
      <vt:lpstr>Annelida - অঙ্গুরীমাল</vt:lpstr>
      <vt:lpstr>Arthropoda – সন্ধিপদী প্রাণী</vt:lpstr>
      <vt:lpstr>Echinodermata – কন্টকত্বক প্রাণী</vt:lpstr>
      <vt:lpstr>Chordata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Animal Kingdom</dc:title>
  <dc:creator>Sudip Paul</dc:creator>
  <cp:lastModifiedBy>ismail - [2010]</cp:lastModifiedBy>
  <cp:revision>39</cp:revision>
  <dcterms:created xsi:type="dcterms:W3CDTF">2006-08-16T00:00:00Z</dcterms:created>
  <dcterms:modified xsi:type="dcterms:W3CDTF">2020-04-02T15:52:57Z</dcterms:modified>
</cp:coreProperties>
</file>