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7" r:id="rId4"/>
    <p:sldId id="269" r:id="rId5"/>
    <p:sldId id="270" r:id="rId6"/>
    <p:sldId id="271" r:id="rId7"/>
    <p:sldId id="268" r:id="rId8"/>
    <p:sldId id="264" r:id="rId9"/>
    <p:sldId id="272" r:id="rId10"/>
    <p:sldId id="273" r:id="rId11"/>
    <p:sldId id="274" r:id="rId12"/>
    <p:sldId id="275" r:id="rId13"/>
    <p:sldId id="276" r:id="rId14"/>
    <p:sldId id="277" r:id="rId15"/>
    <p:sldId id="27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985" autoAdjust="0"/>
    <p:restoredTop sz="94660"/>
  </p:normalViewPr>
  <p:slideViewPr>
    <p:cSldViewPr snapToGrid="0">
      <p:cViewPr>
        <p:scale>
          <a:sx n="75" d="100"/>
          <a:sy n="75" d="100"/>
        </p:scale>
        <p:origin x="-450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100" y="2608514"/>
            <a:ext cx="6769099" cy="332238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439746" y="642396"/>
            <a:ext cx="7767638" cy="1646237"/>
          </a:xfrm>
        </p:spPr>
        <p:txBody>
          <a:bodyPr/>
          <a:lstStyle/>
          <a:p>
            <a:pPr algn="ctr"/>
            <a:r>
              <a:rPr lang="bn-IN" dirty="0" smtClean="0"/>
              <a:t>আজকের ক্লাশে সবাইকে স্বাগতম </a:t>
            </a:r>
            <a:endParaRPr lang="en-US" dirty="0"/>
          </a:p>
        </p:txBody>
      </p:sp>
      <p:pic>
        <p:nvPicPr>
          <p:cNvPr id="5" name="Picture 4" descr="a2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33550" cy="17046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6218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8067" y="778934"/>
            <a:ext cx="7766936" cy="1011766"/>
          </a:xfrm>
        </p:spPr>
        <p:txBody>
          <a:bodyPr/>
          <a:lstStyle/>
          <a:p>
            <a:pPr algn="ctr"/>
            <a:r>
              <a:rPr lang="bn-IN" sz="2800" dirty="0" smtClean="0"/>
              <a:t>বাংলাদেশ পরিবেশ সংরক্ষণের প্রধান আইন সমূহ 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2095501"/>
            <a:ext cx="7766936" cy="3052232"/>
          </a:xfrm>
        </p:spPr>
        <p:txBody>
          <a:bodyPr>
            <a:normAutofit fontScale="92500" lnSpcReduction="20000"/>
          </a:bodyPr>
          <a:lstStyle/>
          <a:p>
            <a:pPr algn="l">
              <a:buFont typeface="Wingdings" pitchFamily="2" charset="2"/>
              <a:buChar char="Ø"/>
            </a:pPr>
            <a:r>
              <a:rPr lang="bn-IN" sz="2400" dirty="0" smtClean="0"/>
              <a:t>পরিবেশ সংরক্ষণ আইন  </a:t>
            </a:r>
            <a:r>
              <a:rPr lang="en-US" sz="2400" dirty="0" smtClean="0"/>
              <a:t>1995</a:t>
            </a:r>
            <a:endParaRPr lang="bn-IN" sz="2400" dirty="0" smtClean="0"/>
          </a:p>
          <a:p>
            <a:pPr algn="l">
              <a:buFont typeface="Wingdings" pitchFamily="2" charset="2"/>
              <a:buChar char="Ø"/>
            </a:pPr>
            <a:r>
              <a:rPr lang="bn-IN" sz="2400" dirty="0" smtClean="0"/>
              <a:t>পরিবেশ আদালত আইন</a:t>
            </a:r>
            <a:r>
              <a:rPr lang="en-US" sz="2400" dirty="0" smtClean="0"/>
              <a:t> 2000</a:t>
            </a:r>
            <a:endParaRPr lang="bn-IN" sz="2400" dirty="0" smtClean="0"/>
          </a:p>
          <a:p>
            <a:pPr algn="l">
              <a:buFont typeface="Wingdings" pitchFamily="2" charset="2"/>
              <a:buChar char="Ø"/>
            </a:pPr>
            <a:r>
              <a:rPr lang="bn-IN" sz="2400" dirty="0" smtClean="0"/>
              <a:t>পরিবেশ নীতি</a:t>
            </a:r>
            <a:r>
              <a:rPr lang="en-US" sz="2400" dirty="0" smtClean="0"/>
              <a:t>1999</a:t>
            </a:r>
            <a:endParaRPr lang="bn-IN" sz="2400" dirty="0" smtClean="0"/>
          </a:p>
          <a:p>
            <a:pPr algn="l">
              <a:buFont typeface="Wingdings" pitchFamily="2" charset="2"/>
              <a:buChar char="Ø"/>
            </a:pPr>
            <a:r>
              <a:rPr lang="en-US" sz="2400" dirty="0" err="1" smtClean="0"/>
              <a:t>শব্দ</a:t>
            </a:r>
            <a:r>
              <a:rPr lang="bn-IN" sz="2400" dirty="0" smtClean="0"/>
              <a:t>দূষন নিয়ন্ত্রন বিঁধিমালা</a:t>
            </a:r>
            <a:r>
              <a:rPr lang="en-US" sz="2400" dirty="0" smtClean="0"/>
              <a:t>2006</a:t>
            </a:r>
            <a:endParaRPr lang="bn-IN" sz="2400" dirty="0" smtClean="0"/>
          </a:p>
          <a:p>
            <a:pPr algn="l">
              <a:buFont typeface="Wingdings" pitchFamily="2" charset="2"/>
              <a:buChar char="Ø"/>
            </a:pPr>
            <a:r>
              <a:rPr lang="bn-IN" sz="2400" dirty="0" smtClean="0"/>
              <a:t>ইট পোড়ানো নিয়ন্ত্রন আইন </a:t>
            </a:r>
            <a:r>
              <a:rPr lang="en-US" sz="2400" dirty="0" smtClean="0"/>
              <a:t> 1989</a:t>
            </a:r>
            <a:endParaRPr lang="bn-IN" sz="2400" dirty="0" smtClean="0"/>
          </a:p>
          <a:p>
            <a:pPr algn="l">
              <a:buFont typeface="Wingdings" pitchFamily="2" charset="2"/>
              <a:buChar char="Ø"/>
            </a:pPr>
            <a:r>
              <a:rPr lang="bn-IN" sz="2400" dirty="0" smtClean="0"/>
              <a:t>শিশুদের নিয়োগ বিঁধিমালা </a:t>
            </a:r>
            <a:r>
              <a:rPr lang="en-US" sz="2400" dirty="0" smtClean="0"/>
              <a:t>1995</a:t>
            </a:r>
            <a:endParaRPr lang="bn-IN" sz="2400" dirty="0" smtClean="0"/>
          </a:p>
          <a:p>
            <a:pPr algn="l">
              <a:buFont typeface="Wingdings" pitchFamily="2" charset="2"/>
              <a:buChar char="Ø"/>
            </a:pPr>
            <a:r>
              <a:rPr lang="en-US" sz="2400" dirty="0" err="1" smtClean="0"/>
              <a:t>ধুমপান</a:t>
            </a:r>
            <a:r>
              <a:rPr lang="bn-IN" sz="2400" dirty="0" smtClean="0"/>
              <a:t> ও তামাকজাত দ্রব্য ব্যবহার (নিয়ন্ত্রণ) আইন </a:t>
            </a:r>
            <a:r>
              <a:rPr lang="en-US" sz="2400" dirty="0" smtClean="0"/>
              <a:t> 2005</a:t>
            </a:r>
            <a:endParaRPr lang="en-US" sz="2400" dirty="0"/>
          </a:p>
        </p:txBody>
      </p:sp>
      <p:pic>
        <p:nvPicPr>
          <p:cNvPr id="4" name="Picture 3" descr="a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50" y="0"/>
            <a:ext cx="1504950" cy="147986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5167" y="651934"/>
            <a:ext cx="7766936" cy="1646302"/>
          </a:xfrm>
        </p:spPr>
        <p:txBody>
          <a:bodyPr/>
          <a:lstStyle/>
          <a:p>
            <a:pPr algn="ctr"/>
            <a:r>
              <a:rPr lang="en-US" dirty="0" err="1" smtClean="0"/>
              <a:t>একক</a:t>
            </a:r>
            <a:r>
              <a:rPr lang="en-US" dirty="0" smtClean="0"/>
              <a:t> কাজ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2501900"/>
            <a:ext cx="4906433" cy="3657599"/>
          </a:xfrm>
        </p:spPr>
        <p:txBody>
          <a:bodyPr/>
          <a:lstStyle/>
          <a:p>
            <a:pPr algn="l"/>
            <a:r>
              <a:rPr lang="bn-IN" dirty="0" smtClean="0"/>
              <a:t>চিত্রের কাজটি কোন ধরণের নৈতিকতা বহির্ভূত কাজ, উল্লেখ কর।</a:t>
            </a:r>
            <a:endParaRPr lang="en-US" dirty="0"/>
          </a:p>
        </p:txBody>
      </p:sp>
      <p:pic>
        <p:nvPicPr>
          <p:cNvPr id="4" name="Picture 3" descr="tfuf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3366" y="2486025"/>
            <a:ext cx="4132010" cy="3292476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5803900" y="3556000"/>
            <a:ext cx="812800" cy="723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2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03350" cy="13799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9767" y="715434"/>
            <a:ext cx="7766936" cy="1646302"/>
          </a:xfrm>
        </p:spPr>
        <p:txBody>
          <a:bodyPr/>
          <a:lstStyle/>
          <a:p>
            <a:pPr algn="ctr"/>
            <a:r>
              <a:rPr lang="bn-IN" dirty="0" smtClean="0"/>
              <a:t>দলীয় কাজ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2540000"/>
            <a:ext cx="3814233" cy="3086099"/>
          </a:xfrm>
        </p:spPr>
        <p:txBody>
          <a:bodyPr/>
          <a:lstStyle/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r>
              <a:rPr lang="en-US" dirty="0" err="1" smtClean="0"/>
              <a:t>শিশু</a:t>
            </a:r>
            <a:r>
              <a:rPr lang="en-US" dirty="0" smtClean="0"/>
              <a:t> </a:t>
            </a:r>
            <a:r>
              <a:rPr lang="en-US" dirty="0" err="1" smtClean="0"/>
              <a:t>শ্রম</a:t>
            </a:r>
            <a:r>
              <a:rPr lang="en-US" dirty="0" smtClean="0"/>
              <a:t> </a:t>
            </a:r>
            <a:r>
              <a:rPr lang="en-US" dirty="0" err="1" smtClean="0"/>
              <a:t>বন্ধে</a:t>
            </a:r>
            <a:r>
              <a:rPr lang="en-US" dirty="0" smtClean="0"/>
              <a:t> </a:t>
            </a:r>
            <a:r>
              <a:rPr lang="en-US" dirty="0" err="1" smtClean="0"/>
              <a:t>সুপারিশ</a:t>
            </a:r>
            <a:r>
              <a:rPr lang="en-US" dirty="0" smtClean="0"/>
              <a:t> </a:t>
            </a:r>
            <a:r>
              <a:rPr lang="en-US" dirty="0" err="1" smtClean="0"/>
              <a:t>সমূহ</a:t>
            </a:r>
            <a:r>
              <a:rPr lang="en-US" dirty="0" smtClean="0"/>
              <a:t> </a:t>
            </a:r>
            <a:r>
              <a:rPr lang="en-US" dirty="0" err="1" smtClean="0"/>
              <a:t>লিখ</a:t>
            </a:r>
            <a:endParaRPr lang="en-US" dirty="0"/>
          </a:p>
        </p:txBody>
      </p:sp>
      <p:pic>
        <p:nvPicPr>
          <p:cNvPr id="4" name="Picture 3" descr="téléchargement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587" y="2786062"/>
            <a:ext cx="4240213" cy="2352543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5156200" y="3327400"/>
            <a:ext cx="1308100" cy="1041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2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95450" cy="166719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0867" y="867834"/>
            <a:ext cx="7766936" cy="1126066"/>
          </a:xfrm>
        </p:spPr>
        <p:txBody>
          <a:bodyPr/>
          <a:lstStyle/>
          <a:p>
            <a:pPr algn="ctr"/>
            <a:r>
              <a:rPr lang="bn-IN" dirty="0" smtClean="0"/>
              <a:t>মূল্যায়ন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2311401"/>
            <a:ext cx="3420533" cy="2836332"/>
          </a:xfrm>
        </p:spPr>
        <p:txBody>
          <a:bodyPr/>
          <a:lstStyle/>
          <a:p>
            <a:pPr algn="l">
              <a:buFont typeface="Wingdings" pitchFamily="2" charset="2"/>
              <a:buChar char="q"/>
            </a:pPr>
            <a:r>
              <a:rPr lang="bn-IN" dirty="0" smtClean="0"/>
              <a:t>ব্যবসায়িক ক্ষেত্রে সততা কীরূপ প্রভাব ফেলে? </a:t>
            </a:r>
            <a:endParaRPr lang="en-US" dirty="0"/>
          </a:p>
        </p:txBody>
      </p:sp>
      <p:pic>
        <p:nvPicPr>
          <p:cNvPr id="4" name="Picture 3" descr="téléchargement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3524" y="1331912"/>
            <a:ext cx="3432175" cy="3268028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4876800" y="2514600"/>
            <a:ext cx="1143000" cy="1028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2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76350" cy="125507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9767" y="677334"/>
            <a:ext cx="7766936" cy="1087966"/>
          </a:xfrm>
        </p:spPr>
        <p:txBody>
          <a:bodyPr/>
          <a:lstStyle/>
          <a:p>
            <a:pPr algn="ctr"/>
            <a:r>
              <a:rPr lang="bn-IN" sz="3200" dirty="0" smtClean="0"/>
              <a:t>বাড়ীর কাজ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2311401"/>
            <a:ext cx="4182533" cy="2836332"/>
          </a:xfrm>
        </p:spPr>
        <p:txBody>
          <a:bodyPr/>
          <a:lstStyle/>
          <a:p>
            <a:pPr algn="ctr">
              <a:buFont typeface="Wingdings" pitchFamily="2" charset="2"/>
              <a:buChar char="Ø"/>
            </a:pPr>
            <a:r>
              <a:rPr lang="bn-IN" dirty="0" smtClean="0"/>
              <a:t>বাস্তব জীবনে ব্যবসায়িক নৈতিকতা ও  মূল্যবোধ কিরূপ প্রভাব ফেলে?</a:t>
            </a:r>
            <a:endParaRPr lang="en-US" dirty="0"/>
          </a:p>
        </p:txBody>
      </p:sp>
      <p:pic>
        <p:nvPicPr>
          <p:cNvPr id="4" name="Picture 3" descr="RS1057_Do homework col-we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450" y="1682750"/>
            <a:ext cx="4710211" cy="314325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5778500" y="2501900"/>
            <a:ext cx="558800" cy="736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2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82750" cy="165470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1016000"/>
            <a:ext cx="7766936" cy="1282700"/>
          </a:xfrm>
        </p:spPr>
        <p:txBody>
          <a:bodyPr/>
          <a:lstStyle/>
          <a:p>
            <a:pPr algn="ctr"/>
            <a:r>
              <a:rPr lang="bn-IN" dirty="0" smtClean="0"/>
              <a:t>ধন্যবাদ </a:t>
            </a:r>
            <a:endParaRPr lang="en-US" dirty="0"/>
          </a:p>
        </p:txBody>
      </p:sp>
      <p:pic>
        <p:nvPicPr>
          <p:cNvPr id="4" name="Picture 3" descr="90595072_217374415995694_3464518657600651264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300" y="3051175"/>
            <a:ext cx="3606899" cy="2574925"/>
          </a:xfrm>
          <a:prstGeom prst="rect">
            <a:avLst/>
          </a:prstGeom>
        </p:spPr>
      </p:pic>
      <p:pic>
        <p:nvPicPr>
          <p:cNvPr id="5" name="Picture 4" descr="canv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3274" y="3025774"/>
            <a:ext cx="2600325" cy="2600325"/>
          </a:xfrm>
          <a:prstGeom prst="rect">
            <a:avLst/>
          </a:prstGeom>
        </p:spPr>
      </p:pic>
      <p:pic>
        <p:nvPicPr>
          <p:cNvPr id="6" name="Picture 5" descr="a2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543050" cy="1517333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IN" dirty="0" smtClean="0"/>
              <a:t>পরিচিতি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শিক্ষক পরিচিতি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bn-IN" dirty="0" smtClean="0"/>
              <a:t>মোহাম্মদ </a:t>
            </a:r>
            <a:r>
              <a:rPr lang="bn-IN" dirty="0" smtClean="0"/>
              <a:t>মজিবুর রহমান</a:t>
            </a:r>
          </a:p>
          <a:p>
            <a:r>
              <a:rPr lang="bn-IN" dirty="0" smtClean="0"/>
              <a:t>প্রভাষক,ব্যবস্থাপনা </a:t>
            </a:r>
          </a:p>
          <a:p>
            <a:r>
              <a:rPr lang="bn-IN" dirty="0" smtClean="0"/>
              <a:t>সরকারি আদর্শ মহাবিদ্যালয়, ঝিনাইগাতি, শেরপুর</a:t>
            </a:r>
          </a:p>
          <a:p>
            <a:r>
              <a:rPr lang="bn-IN" dirty="0" smtClean="0"/>
              <a:t>মোবাইলঃ </a:t>
            </a:r>
            <a:r>
              <a:rPr lang="en-US" dirty="0" smtClean="0"/>
              <a:t>01712858349</a:t>
            </a:r>
            <a:endParaRPr lang="bn-IN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bn-IN" dirty="0" smtClean="0"/>
              <a:t>পাঠ পরিচিতি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bn-IN" dirty="0" smtClean="0"/>
              <a:t>শ্রেণীঃ একাদশ</a:t>
            </a:r>
          </a:p>
          <a:p>
            <a:r>
              <a:rPr lang="bn-IN" dirty="0" smtClean="0"/>
              <a:t>ব্যবসায় সংগঠন ও ব্যবস্থাপনা</a:t>
            </a:r>
          </a:p>
          <a:p>
            <a:r>
              <a:rPr lang="bn-IN" dirty="0" smtClean="0"/>
              <a:t>অধ্যায়ঃ দ্বাদশ</a:t>
            </a:r>
          </a:p>
          <a:p>
            <a:r>
              <a:rPr lang="bn-IN" dirty="0" smtClean="0"/>
              <a:t>সময়ঃ </a:t>
            </a:r>
            <a:r>
              <a:rPr lang="en-US" dirty="0" smtClean="0"/>
              <a:t>50</a:t>
            </a:r>
            <a:r>
              <a:rPr lang="bn-IN" dirty="0" smtClean="0"/>
              <a:t> </a:t>
            </a:r>
            <a:r>
              <a:rPr lang="bn-IN" dirty="0" smtClean="0"/>
              <a:t>মিনিট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36" y="4887602"/>
            <a:ext cx="1432006" cy="1722204"/>
          </a:xfrm>
          <a:prstGeom prst="rect">
            <a:avLst/>
          </a:prstGeom>
        </p:spPr>
      </p:pic>
      <p:pic>
        <p:nvPicPr>
          <p:cNvPr id="9" name="Picture 8" descr="a2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3037"/>
            <a:ext cx="1893700" cy="18621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72380292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IN" dirty="0" smtClean="0"/>
              <a:t>এসো ছবিগুলো লক্ষ্য করি</a:t>
            </a:r>
            <a:endParaRPr lang="en-US" dirty="0"/>
          </a:p>
        </p:txBody>
      </p:sp>
      <p:pic>
        <p:nvPicPr>
          <p:cNvPr id="4" name="Picture 3" descr="শব্দ দুষন ছব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653" y="1437185"/>
            <a:ext cx="4128145" cy="2324917"/>
          </a:xfrm>
          <a:prstGeom prst="rect">
            <a:avLst/>
          </a:prstGeom>
        </p:spPr>
      </p:pic>
      <p:pic>
        <p:nvPicPr>
          <p:cNvPr id="7" name="Picture 6" descr="টমেটো স্্রে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797" y="3906066"/>
            <a:ext cx="4128146" cy="2324917"/>
          </a:xfrm>
          <a:prstGeom prst="rect">
            <a:avLst/>
          </a:prstGeom>
        </p:spPr>
      </p:pic>
      <p:pic>
        <p:nvPicPr>
          <p:cNvPr id="8" name="Picture 7" descr="tfuf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2329" y="3924027"/>
            <a:ext cx="4332380" cy="2335703"/>
          </a:xfrm>
          <a:prstGeom prst="rect">
            <a:avLst/>
          </a:prstGeom>
        </p:spPr>
      </p:pic>
      <p:pic>
        <p:nvPicPr>
          <p:cNvPr id="10" name="Picture 9" descr="tanary borj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1867" y="1379003"/>
            <a:ext cx="4226715" cy="2391772"/>
          </a:xfrm>
          <a:prstGeom prst="rect">
            <a:avLst/>
          </a:prstGeom>
        </p:spPr>
      </p:pic>
      <p:pic>
        <p:nvPicPr>
          <p:cNvPr id="11" name="Picture 10" descr="a2i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314450" cy="12925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7134001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1386" y="366728"/>
            <a:ext cx="7766936" cy="900369"/>
          </a:xfrm>
        </p:spPr>
        <p:txBody>
          <a:bodyPr/>
          <a:lstStyle/>
          <a:p>
            <a:pPr algn="ctr"/>
            <a:r>
              <a:rPr lang="bn-IN" sz="4000" dirty="0" smtClean="0"/>
              <a:t>আজকের পাঠের  বিষয়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4481" y="5574766"/>
            <a:ext cx="7766936" cy="773783"/>
          </a:xfrm>
        </p:spPr>
        <p:txBody>
          <a:bodyPr>
            <a:normAutofit/>
          </a:bodyPr>
          <a:lstStyle/>
          <a:p>
            <a:pPr algn="ctr"/>
            <a:r>
              <a:rPr lang="bn-IN" sz="2800" dirty="0" smtClean="0"/>
              <a:t>ব্যবসায়ে নৈতিকতা ও     মূল্যবোধ</a:t>
            </a:r>
            <a:endParaRPr lang="en-US" sz="2800" dirty="0"/>
          </a:p>
        </p:txBody>
      </p:sp>
      <p:pic>
        <p:nvPicPr>
          <p:cNvPr id="4" name="Picture 3" descr="batkha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715" y="1460500"/>
            <a:ext cx="8656185" cy="3817918"/>
          </a:xfrm>
          <a:prstGeom prst="rect">
            <a:avLst/>
          </a:prstGeom>
        </p:spPr>
      </p:pic>
      <p:pic>
        <p:nvPicPr>
          <p:cNvPr id="5" name="Picture 4" descr="a2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6850" y="-160338"/>
            <a:ext cx="1708150" cy="1679681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8324" y="575734"/>
            <a:ext cx="7766936" cy="1213877"/>
          </a:xfrm>
        </p:spPr>
        <p:txBody>
          <a:bodyPr/>
          <a:lstStyle/>
          <a:p>
            <a:pPr algn="ctr"/>
            <a:r>
              <a:rPr lang="bn-IN" sz="4000" dirty="0" smtClean="0"/>
              <a:t>শিখনফল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2050869"/>
            <a:ext cx="7766936" cy="4062548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v"/>
            </a:pPr>
            <a:r>
              <a:rPr lang="bn-IN" sz="2000" dirty="0" smtClean="0"/>
              <a:t>   ব্যবসায়ে </a:t>
            </a:r>
            <a:r>
              <a:rPr lang="bn-IN" sz="2000" dirty="0" smtClean="0"/>
              <a:t>নৈতিকতা ও     </a:t>
            </a:r>
            <a:r>
              <a:rPr lang="bn-IN" sz="2000" dirty="0" smtClean="0"/>
              <a:t>মূল্যবোধ সম্পর্কে বলতে পারবে</a:t>
            </a:r>
          </a:p>
          <a:p>
            <a:pPr algn="l">
              <a:buFont typeface="Wingdings" pitchFamily="2" charset="2"/>
              <a:buChar char="v"/>
            </a:pPr>
            <a:r>
              <a:rPr lang="bn-IN" sz="2000" dirty="0" smtClean="0"/>
              <a:t>ব্যবসায়িক কারনে পরিবেশের দূষণের প্রভাব বর্ণনা করতে পারবে</a:t>
            </a:r>
          </a:p>
          <a:p>
            <a:pPr algn="l">
              <a:buFont typeface="Wingdings" pitchFamily="2" charset="2"/>
              <a:buChar char="v"/>
            </a:pPr>
            <a:r>
              <a:rPr lang="bn-IN" sz="2000" dirty="0" smtClean="0"/>
              <a:t>ব্যবসায়িক নৈতিকতা সম্পর্কিত সাম্প্রতিক বিষয় গুলি বিশ্লেষণ করতে পারবে।</a:t>
            </a:r>
            <a:endParaRPr lang="en-US" sz="2000" dirty="0"/>
          </a:p>
        </p:txBody>
      </p:sp>
      <p:pic>
        <p:nvPicPr>
          <p:cNvPr id="4" name="Picture 3" descr="a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55750" cy="1529821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8496" y="609117"/>
            <a:ext cx="7766936" cy="1122437"/>
          </a:xfrm>
        </p:spPr>
        <p:txBody>
          <a:bodyPr/>
          <a:lstStyle/>
          <a:p>
            <a:pPr algn="ctr"/>
            <a:r>
              <a:rPr lang="bn-IN" sz="2800" dirty="0" smtClean="0"/>
              <a:t> </a:t>
            </a:r>
            <a:r>
              <a:rPr lang="bn-IN" sz="2800" dirty="0" smtClean="0"/>
              <a:t>নৈতিকতা </a:t>
            </a:r>
            <a:r>
              <a:rPr lang="bn-IN" sz="2800" dirty="0" smtClean="0"/>
              <a:t>বহির্ভূত  চিত্র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2222500"/>
            <a:ext cx="7766936" cy="391704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milk_diluted_with_water_-750x5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024" y="2273300"/>
            <a:ext cx="4232275" cy="3352801"/>
          </a:xfrm>
          <a:prstGeom prst="rect">
            <a:avLst/>
          </a:prstGeom>
        </p:spPr>
      </p:pic>
      <p:pic>
        <p:nvPicPr>
          <p:cNvPr id="5" name="Picture 4" descr="135772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7012" y="2286000"/>
            <a:ext cx="4508789" cy="3314700"/>
          </a:xfrm>
          <a:prstGeom prst="rect">
            <a:avLst/>
          </a:prstGeom>
        </p:spPr>
      </p:pic>
      <p:pic>
        <p:nvPicPr>
          <p:cNvPr id="6" name="Picture 5" descr="a2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92300" cy="1860762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2467" y="944034"/>
            <a:ext cx="7766936" cy="592666"/>
          </a:xfrm>
        </p:spPr>
        <p:txBody>
          <a:bodyPr/>
          <a:lstStyle/>
          <a:p>
            <a:pPr algn="ctr"/>
            <a:r>
              <a:rPr lang="bn-IN" sz="3200" dirty="0" smtClean="0"/>
              <a:t>পরিবেশের দূষণের প্রভাব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600x4001532542946_noi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1790700"/>
            <a:ext cx="3467100" cy="2311400"/>
          </a:xfrm>
          <a:prstGeom prst="rect">
            <a:avLst/>
          </a:prstGeom>
        </p:spPr>
      </p:pic>
      <p:pic>
        <p:nvPicPr>
          <p:cNvPr id="5" name="Picture 4" descr="image-31676-155102238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468" y="1663701"/>
            <a:ext cx="3970185" cy="2476499"/>
          </a:xfrm>
          <a:prstGeom prst="rect">
            <a:avLst/>
          </a:prstGeom>
        </p:spPr>
      </p:pic>
      <p:pic>
        <p:nvPicPr>
          <p:cNvPr id="6" name="Picture 5" descr="f922cdaad5b4db9e18206d8b3ee6d09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101" y="4310062"/>
            <a:ext cx="3543299" cy="2043112"/>
          </a:xfrm>
          <a:prstGeom prst="rect">
            <a:avLst/>
          </a:prstGeom>
        </p:spPr>
      </p:pic>
      <p:pic>
        <p:nvPicPr>
          <p:cNvPr id="7" name="Picture 6" descr="mango-156154224307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9714" y="4305300"/>
            <a:ext cx="4074885" cy="1968500"/>
          </a:xfrm>
          <a:prstGeom prst="rect">
            <a:avLst/>
          </a:prstGeom>
        </p:spPr>
      </p:pic>
      <p:pic>
        <p:nvPicPr>
          <p:cNvPr id="8" name="Picture 7" descr="a2i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504950" cy="147986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982" y="324895"/>
            <a:ext cx="8596668" cy="957806"/>
          </a:xfrm>
        </p:spPr>
        <p:txBody>
          <a:bodyPr>
            <a:normAutofit/>
          </a:bodyPr>
          <a:lstStyle/>
          <a:p>
            <a:pPr algn="ctr"/>
            <a:r>
              <a:rPr lang="bn-IN" sz="2000" dirty="0" smtClean="0"/>
              <a:t>ব্যবসায়িক নৈতিকতা সম্পর্কিত </a:t>
            </a:r>
            <a:r>
              <a:rPr lang="bn-IN" sz="2000" dirty="0" smtClean="0"/>
              <a:t>সাম্প্রতিক বিষয়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2146300"/>
            <a:ext cx="8596668" cy="324154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Govt-Employe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1638300"/>
            <a:ext cx="3975100" cy="2413000"/>
          </a:xfrm>
          <a:prstGeom prst="rect">
            <a:avLst/>
          </a:prstGeom>
        </p:spPr>
      </p:pic>
      <p:pic>
        <p:nvPicPr>
          <p:cNvPr id="5" name="Picture 4" descr="child-wo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676" y="1638300"/>
            <a:ext cx="4358165" cy="2413000"/>
          </a:xfrm>
          <a:prstGeom prst="rect">
            <a:avLst/>
          </a:prstGeom>
        </p:spPr>
      </p:pic>
      <p:pic>
        <p:nvPicPr>
          <p:cNvPr id="6" name="Picture 5" descr="maxresdefault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4191000"/>
            <a:ext cx="3975100" cy="2286000"/>
          </a:xfrm>
          <a:prstGeom prst="rect">
            <a:avLst/>
          </a:prstGeom>
        </p:spPr>
      </p:pic>
      <p:pic>
        <p:nvPicPr>
          <p:cNvPr id="7" name="Picture 6" descr="téléchargemen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1900" y="4197350"/>
            <a:ext cx="4216400" cy="2305050"/>
          </a:xfrm>
          <a:prstGeom prst="rect">
            <a:avLst/>
          </a:prstGeom>
        </p:spPr>
      </p:pic>
      <p:pic>
        <p:nvPicPr>
          <p:cNvPr id="8" name="Picture 7" descr="a2i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84150" y="0"/>
            <a:ext cx="1466850" cy="14424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8116153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3867" y="5198534"/>
            <a:ext cx="7766936" cy="630766"/>
          </a:xfrm>
        </p:spPr>
        <p:txBody>
          <a:bodyPr/>
          <a:lstStyle/>
          <a:p>
            <a:pPr algn="ctr"/>
            <a:r>
              <a:rPr lang="bn-IN" sz="2000" dirty="0" smtClean="0"/>
              <a:t>বাংলাদেশ সুপ্রীম কোর্ট</a:t>
            </a:r>
            <a:endParaRPr lang="en-US" sz="2000" dirty="0"/>
          </a:p>
        </p:txBody>
      </p:sp>
      <p:pic>
        <p:nvPicPr>
          <p:cNvPr id="5" name="Picture 4" descr="téléchargement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300" y="1301749"/>
            <a:ext cx="6591299" cy="3891691"/>
          </a:xfrm>
          <a:prstGeom prst="rect">
            <a:avLst/>
          </a:prstGeom>
        </p:spPr>
      </p:pic>
      <p:pic>
        <p:nvPicPr>
          <p:cNvPr id="6" name="Picture 5" descr="a2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14450" cy="129254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324</TotalTime>
  <Words>169</Words>
  <Application>Microsoft Office PowerPoint</Application>
  <PresentationFormat>Custom</PresentationFormat>
  <Paragraphs>42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Facet</vt:lpstr>
      <vt:lpstr>আজকের ক্লাশে সবাইকে স্বাগতম </vt:lpstr>
      <vt:lpstr>পরিচিতি</vt:lpstr>
      <vt:lpstr>এসো ছবিগুলো লক্ষ্য করি</vt:lpstr>
      <vt:lpstr>আজকের পাঠের  বিষয়</vt:lpstr>
      <vt:lpstr>শিখনফল</vt:lpstr>
      <vt:lpstr> নৈতিকতা বহির্ভূত  চিত্র</vt:lpstr>
      <vt:lpstr>পরিবেশের দূষণের প্রভাব</vt:lpstr>
      <vt:lpstr>ব্যবসায়িক নৈতিকতা সম্পর্কিত সাম্প্রতিক বিষয়</vt:lpstr>
      <vt:lpstr>বাংলাদেশ সুপ্রীম কোর্ট</vt:lpstr>
      <vt:lpstr>বাংলাদেশ পরিবেশ সংরক্ষণের প্রধান আইন সমূহ </vt:lpstr>
      <vt:lpstr>একক কাজ</vt:lpstr>
      <vt:lpstr>দলীয় কাজ</vt:lpstr>
      <vt:lpstr>মূল্যায়ন</vt:lpstr>
      <vt:lpstr>বাড়ীর কাজ</vt:lpstr>
      <vt:lpstr>ধন্যবাদ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AriA Computer Zone</dc:creator>
  <cp:lastModifiedBy>AriA Computer Zone</cp:lastModifiedBy>
  <cp:revision>55</cp:revision>
  <dcterms:created xsi:type="dcterms:W3CDTF">2019-06-06T04:01:39Z</dcterms:created>
  <dcterms:modified xsi:type="dcterms:W3CDTF">2020-04-02T15:39:16Z</dcterms:modified>
</cp:coreProperties>
</file>