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6" r:id="rId1"/>
  </p:sldMasterIdLst>
  <p:notesMasterIdLst>
    <p:notesMasterId r:id="rId23"/>
  </p:notesMasterIdLst>
  <p:handoutMasterIdLst>
    <p:handoutMasterId r:id="rId24"/>
  </p:handoutMasterIdLst>
  <p:sldIdLst>
    <p:sldId id="275" r:id="rId2"/>
    <p:sldId id="276" r:id="rId3"/>
    <p:sldId id="277" r:id="rId4"/>
    <p:sldId id="278" r:id="rId5"/>
    <p:sldId id="279" r:id="rId6"/>
    <p:sldId id="280" r:id="rId7"/>
    <p:sldId id="281" r:id="rId8"/>
    <p:sldId id="257" r:id="rId9"/>
    <p:sldId id="259" r:id="rId10"/>
    <p:sldId id="265" r:id="rId11"/>
    <p:sldId id="261" r:id="rId12"/>
    <p:sldId id="270" r:id="rId13"/>
    <p:sldId id="271" r:id="rId14"/>
    <p:sldId id="273" r:id="rId15"/>
    <p:sldId id="274" r:id="rId16"/>
    <p:sldId id="267" r:id="rId17"/>
    <p:sldId id="282" r:id="rId18"/>
    <p:sldId id="283" r:id="rId19"/>
    <p:sldId id="284" r:id="rId20"/>
    <p:sldId id="285" r:id="rId21"/>
    <p:sldId id="286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003300"/>
    <a:srgbClr val="FFFFFF"/>
    <a:srgbClr val="6666FF"/>
    <a:srgbClr val="FF0066"/>
    <a:srgbClr val="66FF33"/>
    <a:srgbClr val="B2B2B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38" y="-258"/>
      </p:cViewPr>
      <p:guideLst>
        <p:guide orient="horz" pos="3984"/>
        <p:guide pos="9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6" d="100"/>
          <a:sy n="36" d="100"/>
        </p:scale>
        <p:origin x="-1398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kumimoji="0" sz="1200"/>
            </a:lvl1pPr>
          </a:lstStyle>
          <a:p>
            <a:pPr>
              <a:defRPr/>
            </a:pPr>
            <a:r>
              <a:rPr lang="en-US"/>
              <a:t>MS - ACCESS 2000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fld id="{492F912A-AD27-43F7-8878-75E1A4C0D5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838507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kumimoji="0"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fld id="{9F392206-F3BF-4772-B4F1-1DC68E3074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572498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92206-F3BF-4772-B4F1-1DC68E30742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92206-F3BF-4772-B4F1-1DC68E30742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92206-F3BF-4772-B4F1-1DC68E30742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92206-F3BF-4772-B4F1-1DC68E30742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92206-F3BF-4772-B4F1-1DC68E30742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92206-F3BF-4772-B4F1-1DC68E30742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92206-F3BF-4772-B4F1-1DC68E30742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92206-F3BF-4772-B4F1-1DC68E30742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92206-F3BF-4772-B4F1-1DC68E30742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92206-F3BF-4772-B4F1-1DC68E30742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92206-F3BF-4772-B4F1-1DC68E30742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92206-F3BF-4772-B4F1-1DC68E30742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92206-F3BF-4772-B4F1-1DC68E30742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92206-F3BF-4772-B4F1-1DC68E30742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92206-F3BF-4772-B4F1-1DC68E30742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92206-F3BF-4772-B4F1-1DC68E30742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92206-F3BF-4772-B4F1-1DC68E30742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92206-F3BF-4772-B4F1-1DC68E30742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92206-F3BF-4772-B4F1-1DC68E30742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92206-F3BF-4772-B4F1-1DC68E30742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5960" y="6454775"/>
            <a:ext cx="532384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Prepared By: Nimay Kumar Datta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AF257B0-3582-4441-A142-E6781FAC50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9065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5960" y="6454775"/>
            <a:ext cx="532384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Prepared By: Nimay Kumar Datta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3E6AD4E-76D1-43DF-8C6B-7DF490A42A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42271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5960" y="6454775"/>
            <a:ext cx="532384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Prepared By: Nimay Kumar Datta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9C972D-9EC5-47B9-B5FA-1BBA7D965D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23678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5960" y="6454775"/>
            <a:ext cx="532384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Prepared By: Nimay Kumar Datta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544CCE-D68B-4BFA-8E9C-B7A828664E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50617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5960" y="6454775"/>
            <a:ext cx="532384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Prepared By: Nimay Kumar Datta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27C0D4-7EC9-4266-8CA1-2F2CB6A1F3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78304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95960" y="6454775"/>
            <a:ext cx="532384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Prepared By: Nimay Kumar Datta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20900B-823C-4B03-A4B3-173101C8D1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79513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95960" y="6454775"/>
            <a:ext cx="532384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Prepared By: Nimay Kumar Datta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D393DF-5383-4485-9013-3593895805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33671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95960" y="6454775"/>
            <a:ext cx="532384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Prepared By: Nimay Kumar Datta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EBFA159-969E-46CA-A65D-00C6509E0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26060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95960" y="6454775"/>
            <a:ext cx="532384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Prepared By: Nimay Kumar Datta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65BD54-4F51-4BB8-8105-2B6F539771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87604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95960" y="6454775"/>
            <a:ext cx="532384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Prepared By: Nimay Kumar Datta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A99E14-FBD7-4446-92A3-40C5C4F9BB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82039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95960" y="6454775"/>
            <a:ext cx="532384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Prepared By: Nimay Kumar Datta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40AE8E-007F-444C-BE80-1D49F4CBC0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51312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20" y="167640"/>
            <a:ext cx="548640" cy="548640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0" y="852714"/>
            <a:ext cx="914400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700" y="6515100"/>
            <a:ext cx="9144000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3" y="6522750"/>
            <a:ext cx="3657600" cy="367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412" t="3744" r="11662" b="18955"/>
          <a:stretch/>
        </p:blipFill>
        <p:spPr>
          <a:xfrm>
            <a:off x="8324354" y="6529644"/>
            <a:ext cx="320040" cy="317474"/>
          </a:xfrm>
          <a:prstGeom prst="rect">
            <a:avLst/>
          </a:prstGeom>
        </p:spPr>
      </p:pic>
      <p:pic>
        <p:nvPicPr>
          <p:cNvPr id="18" name="Picture 17">
            <a:hlinkClick r:id="" action="ppaction://hlinkshowjump?jump=previousslide"/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412" t="3744" r="11662" b="18955"/>
          <a:stretch/>
        </p:blipFill>
        <p:spPr>
          <a:xfrm rot="10800000">
            <a:off x="7924801" y="6529249"/>
            <a:ext cx="322627" cy="320040"/>
          </a:xfrm>
          <a:prstGeom prst="rect">
            <a:avLst/>
          </a:prstGeom>
        </p:spPr>
      </p:pic>
      <p:pic>
        <p:nvPicPr>
          <p:cNvPr id="19" name="Picture 18">
            <a:hlinkClick r:id="" action="ppaction://hlinkshowjump?jump=lastslide"/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56" t="2240" r="3056" b="3334"/>
          <a:stretch/>
        </p:blipFill>
        <p:spPr>
          <a:xfrm>
            <a:off x="8708610" y="6537960"/>
            <a:ext cx="320040" cy="319093"/>
          </a:xfrm>
          <a:prstGeom prst="rect">
            <a:avLst/>
          </a:prstGeom>
        </p:spPr>
      </p:pic>
      <p:pic>
        <p:nvPicPr>
          <p:cNvPr id="20" name="Picture 7" descr="loading_bar_animated.gif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6445024"/>
            <a:ext cx="3810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6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169566"/>
            <a:ext cx="548640" cy="5467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38924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slide" Target="slide6.xml"/><Relationship Id="rId18" Type="http://schemas.openxmlformats.org/officeDocument/2006/relationships/image" Target="../media/image16.png"/><Relationship Id="rId26" Type="http://schemas.openxmlformats.org/officeDocument/2006/relationships/image" Target="../media/image20.png"/><Relationship Id="rId3" Type="http://schemas.openxmlformats.org/officeDocument/2006/relationships/image" Target="../media/image8.jpeg"/><Relationship Id="rId21" Type="http://schemas.openxmlformats.org/officeDocument/2006/relationships/slide" Target="slide18.xml"/><Relationship Id="rId7" Type="http://schemas.openxmlformats.org/officeDocument/2006/relationships/slide" Target="slide3.xml"/><Relationship Id="rId12" Type="http://schemas.openxmlformats.org/officeDocument/2006/relationships/image" Target="../media/image13.png"/><Relationship Id="rId17" Type="http://schemas.openxmlformats.org/officeDocument/2006/relationships/slide" Target="slide8.xml"/><Relationship Id="rId25" Type="http://schemas.openxmlformats.org/officeDocument/2006/relationships/slide" Target="slide20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slide" Target="slide5.xml"/><Relationship Id="rId24" Type="http://schemas.openxmlformats.org/officeDocument/2006/relationships/image" Target="../media/image19.png"/><Relationship Id="rId5" Type="http://schemas.openxmlformats.org/officeDocument/2006/relationships/image" Target="../media/image9.png"/><Relationship Id="rId15" Type="http://schemas.openxmlformats.org/officeDocument/2006/relationships/slide" Target="slide7.xml"/><Relationship Id="rId23" Type="http://schemas.openxmlformats.org/officeDocument/2006/relationships/slide" Target="slide19.xml"/><Relationship Id="rId28" Type="http://schemas.openxmlformats.org/officeDocument/2006/relationships/image" Target="../media/image21.png"/><Relationship Id="rId10" Type="http://schemas.openxmlformats.org/officeDocument/2006/relationships/image" Target="../media/image12.png"/><Relationship Id="rId19" Type="http://schemas.openxmlformats.org/officeDocument/2006/relationships/slide" Target="slide17.xml"/><Relationship Id="rId4" Type="http://schemas.openxmlformats.org/officeDocument/2006/relationships/slide" Target="slide2.xml"/><Relationship Id="rId9" Type="http://schemas.openxmlformats.org/officeDocument/2006/relationships/slide" Target="slide4.xml"/><Relationship Id="rId14" Type="http://schemas.openxmlformats.org/officeDocument/2006/relationships/image" Target="../media/image14.png"/><Relationship Id="rId22" Type="http://schemas.openxmlformats.org/officeDocument/2006/relationships/image" Target="../media/image18.png"/><Relationship Id="rId27" Type="http://schemas.openxmlformats.org/officeDocument/2006/relationships/slide" Target="slide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jpe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071563"/>
            <a:ext cx="6054725" cy="535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3" y="948070"/>
            <a:ext cx="2103120" cy="777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722" y="-263530"/>
            <a:ext cx="2689225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3" y="1414795"/>
            <a:ext cx="2103120" cy="777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8" name="Picture 6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236" y="1867860"/>
            <a:ext cx="2103120" cy="785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0" name="Picture 8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672" y="2327265"/>
            <a:ext cx="2103120" cy="782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1" name="Picture 9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671" y="2784465"/>
            <a:ext cx="2103120" cy="782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2" name="Picture 10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612" y="3241675"/>
            <a:ext cx="2103120" cy="785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3" name="Picture 11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3" y="3698865"/>
            <a:ext cx="2103120" cy="782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4" name="Picture 12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670" y="4156075"/>
            <a:ext cx="2103120" cy="785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5" name="Picture 13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545" y="4613265"/>
            <a:ext cx="2103120" cy="782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6" name="Picture 14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545" y="5070465"/>
            <a:ext cx="2103120" cy="782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7" name="Picture 15">
            <a:hlinkClick r:id="rId25" action="ppaction://hlinksldjump"/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86" y="5527665"/>
            <a:ext cx="2103120" cy="782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8" name="Picture 16">
            <a:hlinkClick r:id="rId27" action="ppaction://hlinksldjump"/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371" y="5984865"/>
            <a:ext cx="2103120" cy="782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0" y="6553200"/>
            <a:ext cx="4495800" cy="304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775" y="3070225"/>
            <a:ext cx="4362450" cy="327025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143000"/>
            <a:ext cx="8877300" cy="332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-11186"/>
            <a:ext cx="749935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553200"/>
            <a:ext cx="4495800" cy="304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120775"/>
            <a:ext cx="4724400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00" y="4520610"/>
            <a:ext cx="8931275" cy="378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3" y="152400"/>
            <a:ext cx="4681537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553200"/>
            <a:ext cx="4419600" cy="304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" y="1143000"/>
            <a:ext cx="8802687" cy="3773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24200"/>
            <a:ext cx="8797925" cy="3505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-124045"/>
            <a:ext cx="6132513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553200"/>
            <a:ext cx="4495800" cy="304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63335"/>
            <a:ext cx="8877300" cy="643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18" y="4322140"/>
            <a:ext cx="8894763" cy="432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-124045"/>
            <a:ext cx="6132513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553200"/>
            <a:ext cx="4495800" cy="304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74" y="1143000"/>
            <a:ext cx="8882063" cy="1038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-124045"/>
            <a:ext cx="6132513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553200"/>
            <a:ext cx="4495800" cy="304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88773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352800"/>
            <a:ext cx="88773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-124045"/>
            <a:ext cx="6132513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553200"/>
            <a:ext cx="4495800" cy="304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143000"/>
            <a:ext cx="8877300" cy="1054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-124045"/>
            <a:ext cx="6132513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553200"/>
            <a:ext cx="4495800" cy="304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rticle-new_ehow_images_a06_92_co_role-information-technology-teacher-education-800x800.jpg"/>
          <p:cNvPicPr>
            <a:picLocks noChangeAspect="1"/>
          </p:cNvPicPr>
          <p:nvPr/>
        </p:nvPicPr>
        <p:blipFill>
          <a:blip r:embed="rId3">
            <a:lum bright="40000" contrast="-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1100138"/>
            <a:ext cx="5715000" cy="529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95400"/>
            <a:ext cx="4554169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3739" b="83823"/>
          <a:stretch/>
        </p:blipFill>
        <p:spPr bwMode="auto">
          <a:xfrm>
            <a:off x="1066800" y="2819401"/>
            <a:ext cx="6334125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553200"/>
            <a:ext cx="4495800" cy="304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oup_Study_by_gtwotee.jpg"/>
          <p:cNvPicPr>
            <a:picLocks noChangeAspect="1"/>
          </p:cNvPicPr>
          <p:nvPr/>
        </p:nvPicPr>
        <p:blipFill>
          <a:blip r:embed="rId3">
            <a:lum bright="40000" contrast="-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09663"/>
            <a:ext cx="6888163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012" y="882352"/>
            <a:ext cx="3736975" cy="156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1662608"/>
            <a:ext cx="3736975" cy="156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860" b="89685"/>
          <a:stretch/>
        </p:blipFill>
        <p:spPr bwMode="auto">
          <a:xfrm>
            <a:off x="240293" y="2454764"/>
            <a:ext cx="8027407" cy="790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37" y="3245191"/>
            <a:ext cx="3736975" cy="156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4420" b="85639"/>
          <a:stretch/>
        </p:blipFill>
        <p:spPr bwMode="auto">
          <a:xfrm>
            <a:off x="240293" y="4077487"/>
            <a:ext cx="7455907" cy="110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6553200"/>
            <a:ext cx="4495800" cy="304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tock-photo-10163949-group-stud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6364" y="1064452"/>
            <a:ext cx="3619500" cy="3162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67127"/>
          <a:stretch/>
        </p:blipFill>
        <p:spPr bwMode="auto">
          <a:xfrm>
            <a:off x="236537" y="3351912"/>
            <a:ext cx="8669337" cy="821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69631"/>
            <a:ext cx="5018087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064" y="-106325"/>
            <a:ext cx="3670300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3834" b="12735"/>
          <a:stretch/>
        </p:blipFill>
        <p:spPr bwMode="auto">
          <a:xfrm>
            <a:off x="253264" y="4901622"/>
            <a:ext cx="8669337" cy="835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1980" b="43044"/>
          <a:stretch/>
        </p:blipFill>
        <p:spPr bwMode="auto">
          <a:xfrm>
            <a:off x="210517" y="4226752"/>
            <a:ext cx="8669337" cy="624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0" y="6553200"/>
            <a:ext cx="4495800" cy="228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1143000"/>
            <a:ext cx="8229600" cy="52127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95250"/>
            <a:ext cx="4425950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553200"/>
            <a:ext cx="4495800" cy="304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me-icon.jpg"/>
          <p:cNvPicPr>
            <a:picLocks noChangeAspect="1"/>
          </p:cNvPicPr>
          <p:nvPr/>
        </p:nvPicPr>
        <p:blipFill>
          <a:blip r:embed="rId3">
            <a:lum bright="40000" contrast="-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066800"/>
            <a:ext cx="6781800" cy="542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719" y="931917"/>
            <a:ext cx="4573161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989317"/>
            <a:ext cx="8991600" cy="2192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553200"/>
            <a:ext cx="4495800" cy="304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400" y="2395040"/>
            <a:ext cx="6477000" cy="2658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6553200"/>
            <a:ext cx="4495800" cy="304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685800"/>
          </a:xfrm>
          <a:blipFill>
            <a:blip r:embed="rId3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bn-BD" dirty="0" smtClean="0">
                <a:latin typeface="SolaimanLipi" pitchFamily="65" charset="0"/>
                <a:cs typeface="SolaimanLipi" pitchFamily="65" charset="0"/>
              </a:rPr>
              <a:t>পরিচিতি </a:t>
            </a:r>
            <a:endParaRPr lang="en-US" dirty="0"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066801"/>
            <a:ext cx="4040188" cy="762000"/>
          </a:xfrm>
          <a:blipFill>
            <a:blip r:embed="rId4"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bn-BD" dirty="0" smtClean="0">
                <a:latin typeface="SolaimanLipi" pitchFamily="65" charset="0"/>
                <a:cs typeface="SolaimanLipi" pitchFamily="65" charset="0"/>
              </a:rPr>
              <a:t>শিক্ষক পরিচিতি </a:t>
            </a:r>
            <a:endParaRPr lang="en-US" dirty="0"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5025" y="1066801"/>
            <a:ext cx="4041775" cy="762000"/>
          </a:xfrm>
          <a:blipFill>
            <a:blip r:embed="rId4"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bn-BD" dirty="0" smtClean="0">
                <a:latin typeface="SolaimanLipi" pitchFamily="65" charset="0"/>
                <a:cs typeface="SolaimanLipi" pitchFamily="65" charset="0"/>
              </a:rPr>
              <a:t>পাঠ পরিচিতি </a:t>
            </a:r>
            <a:endParaRPr lang="en-US" dirty="0"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r>
              <a:rPr lang="bn-BD" dirty="0" smtClean="0">
                <a:latin typeface="SolaimanLipi" pitchFamily="65" charset="0"/>
                <a:cs typeface="SolaimanLipi" pitchFamily="65" charset="0"/>
              </a:rPr>
              <a:t>বিষয়- তথ্য ও যোগাযোগ প্রযুক্তি </a:t>
            </a:r>
          </a:p>
          <a:p>
            <a:r>
              <a:rPr lang="bn-BD" dirty="0" smtClean="0">
                <a:latin typeface="SolaimanLipi" pitchFamily="65" charset="0"/>
                <a:cs typeface="SolaimanLipi" pitchFamily="65" charset="0"/>
              </a:rPr>
              <a:t>শ্রেনী- </a:t>
            </a:r>
            <a:r>
              <a:rPr lang="en-US" dirty="0" err="1" smtClean="0">
                <a:latin typeface="SolaimanLipi" pitchFamily="65" charset="0"/>
                <a:cs typeface="SolaimanLipi" pitchFamily="65" charset="0"/>
              </a:rPr>
              <a:t>সপ্তম</a:t>
            </a:r>
            <a:r>
              <a:rPr lang="en-US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dirty="0" err="1" smtClean="0">
                <a:latin typeface="SolaimanLipi" pitchFamily="65" charset="0"/>
                <a:cs typeface="SolaimanLipi" pitchFamily="65" charset="0"/>
              </a:rPr>
              <a:t>শ্রেণী</a:t>
            </a:r>
            <a:endParaRPr lang="bn-BD" dirty="0" smtClean="0">
              <a:latin typeface="SolaimanLipi" pitchFamily="65" charset="0"/>
              <a:cs typeface="SolaimanLipi" pitchFamily="65" charset="0"/>
            </a:endParaRPr>
          </a:p>
          <a:p>
            <a:r>
              <a:rPr lang="bn-BD" dirty="0" smtClean="0">
                <a:latin typeface="SolaimanLipi" pitchFamily="65" charset="0"/>
                <a:cs typeface="SolaimanLipi" pitchFamily="65" charset="0"/>
              </a:rPr>
              <a:t>অধ্যায়-৪র্থ </a:t>
            </a:r>
          </a:p>
          <a:p>
            <a:r>
              <a:rPr lang="bn-BD" dirty="0" smtClean="0">
                <a:latin typeface="SolaimanLipi" pitchFamily="65" charset="0"/>
                <a:cs typeface="SolaimanLipi" pitchFamily="65" charset="0"/>
              </a:rPr>
              <a:t>ডাটাবেজ পরিচিতি </a:t>
            </a:r>
            <a:endParaRPr lang="en-US" dirty="0"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endParaRPr lang="en-US" dirty="0" smtClean="0">
              <a:latin typeface="SolaimanLipi" pitchFamily="65" charset="0"/>
              <a:cs typeface="SolaimanLipi" pitchFamily="65" charset="0"/>
            </a:endParaRPr>
          </a:p>
          <a:p>
            <a:endParaRPr lang="en-US" dirty="0" smtClean="0">
              <a:latin typeface="SolaimanLipi" pitchFamily="65" charset="0"/>
              <a:cs typeface="SolaimanLipi" pitchFamily="65" charset="0"/>
            </a:endParaRPr>
          </a:p>
          <a:p>
            <a:endParaRPr lang="en-US" dirty="0" smtClean="0">
              <a:latin typeface="SolaimanLipi" pitchFamily="65" charset="0"/>
              <a:cs typeface="SolaimanLipi" pitchFamily="65" charset="0"/>
            </a:endParaRPr>
          </a:p>
          <a:p>
            <a:endParaRPr lang="en-US" dirty="0" smtClean="0">
              <a:latin typeface="SolaimanLipi" pitchFamily="65" charset="0"/>
              <a:cs typeface="SolaimanLipi" pitchFamily="65" charset="0"/>
            </a:endParaRPr>
          </a:p>
          <a:p>
            <a:endParaRPr lang="en-US" dirty="0" smtClean="0">
              <a:latin typeface="SolaimanLipi" pitchFamily="65" charset="0"/>
              <a:cs typeface="SolaimanLipi" pitchFamily="65" charset="0"/>
            </a:endParaRPr>
          </a:p>
          <a:p>
            <a:r>
              <a:rPr lang="bn-BD" dirty="0" smtClean="0">
                <a:latin typeface="SolaimanLipi" pitchFamily="65" charset="0"/>
                <a:cs typeface="SolaimanLipi" pitchFamily="65" charset="0"/>
              </a:rPr>
              <a:t>মোঃ </a:t>
            </a:r>
            <a:r>
              <a:rPr lang="bn-BD" dirty="0" smtClean="0">
                <a:latin typeface="SolaimanLipi" pitchFamily="65" charset="0"/>
                <a:cs typeface="SolaimanLipi" pitchFamily="65" charset="0"/>
              </a:rPr>
              <a:t>সা</a:t>
            </a:r>
            <a:r>
              <a:rPr lang="en-US" dirty="0" err="1" smtClean="0">
                <a:latin typeface="SolaimanLipi" pitchFamily="65" charset="0"/>
                <a:cs typeface="SolaimanLipi" pitchFamily="65" charset="0"/>
              </a:rPr>
              <a:t>হিদুল</a:t>
            </a:r>
            <a:r>
              <a:rPr lang="bn-BD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bn-BD" dirty="0" smtClean="0">
                <a:latin typeface="SolaimanLipi" pitchFamily="65" charset="0"/>
                <a:cs typeface="SolaimanLipi" pitchFamily="65" charset="0"/>
              </a:rPr>
              <a:t>ইসলাম</a:t>
            </a:r>
          </a:p>
          <a:p>
            <a:r>
              <a:rPr lang="en-US" dirty="0" err="1" smtClean="0">
                <a:latin typeface="SolaimanLipi" pitchFamily="65" charset="0"/>
                <a:cs typeface="SolaimanLipi" pitchFamily="65" charset="0"/>
              </a:rPr>
              <a:t>সহকারী</a:t>
            </a:r>
            <a:r>
              <a:rPr lang="en-US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dirty="0" err="1" smtClean="0">
                <a:latin typeface="SolaimanLipi" pitchFamily="65" charset="0"/>
                <a:cs typeface="SolaimanLipi" pitchFamily="65" charset="0"/>
              </a:rPr>
              <a:t>শিক্ষক</a:t>
            </a:r>
            <a:endParaRPr lang="bn-BD" dirty="0" smtClean="0">
              <a:latin typeface="SolaimanLipi" pitchFamily="65" charset="0"/>
              <a:cs typeface="SolaimanLipi" pitchFamily="65" charset="0"/>
            </a:endParaRPr>
          </a:p>
          <a:p>
            <a:r>
              <a:rPr lang="en-US" sz="1800" dirty="0" err="1" smtClean="0">
                <a:latin typeface="SolaimanLipi" pitchFamily="65" charset="0"/>
                <a:cs typeface="SolaimanLipi" pitchFamily="65" charset="0"/>
              </a:rPr>
              <a:t>গাড়িদহ</a:t>
            </a:r>
            <a:r>
              <a:rPr lang="en-US" sz="18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1800" dirty="0" err="1" smtClean="0">
                <a:latin typeface="SolaimanLipi" pitchFamily="65" charset="0"/>
                <a:cs typeface="SolaimanLipi" pitchFamily="65" charset="0"/>
              </a:rPr>
              <a:t>দাখিল</a:t>
            </a:r>
            <a:r>
              <a:rPr lang="en-US" sz="1800" dirty="0" smtClean="0">
                <a:latin typeface="SolaimanLipi" pitchFamily="65" charset="0"/>
                <a:cs typeface="SolaimanLipi" pitchFamily="65" charset="0"/>
              </a:rPr>
              <a:t> </a:t>
            </a:r>
            <a:r>
              <a:rPr lang="bn-BD" sz="1800" dirty="0" smtClean="0">
                <a:latin typeface="SolaimanLipi" pitchFamily="65" charset="0"/>
                <a:cs typeface="SolaimanLipi" pitchFamily="65" charset="0"/>
              </a:rPr>
              <a:t>মাদ্রাসা</a:t>
            </a:r>
            <a:endParaRPr lang="bn-BD" sz="1800" dirty="0" smtClean="0">
              <a:latin typeface="SolaimanLipi" pitchFamily="65" charset="0"/>
              <a:cs typeface="SolaimanLipi" pitchFamily="65" charset="0"/>
            </a:endParaRPr>
          </a:p>
        </p:txBody>
      </p:sp>
      <p:pic>
        <p:nvPicPr>
          <p:cNvPr id="10" name="Picture 9" descr="37838203_678967629118452_8358707562966679552_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" y="2133600"/>
            <a:ext cx="2438400" cy="2438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11"/>
          <p:cNvSpPr/>
          <p:nvPr/>
        </p:nvSpPr>
        <p:spPr>
          <a:xfrm>
            <a:off x="0" y="6553200"/>
            <a:ext cx="4495800" cy="304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2600" y="1219200"/>
            <a:ext cx="5181600" cy="51816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252" y="-266700"/>
            <a:ext cx="5168748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553200"/>
            <a:ext cx="4495800" cy="304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7914"/>
          <a:stretch/>
        </p:blipFill>
        <p:spPr bwMode="auto">
          <a:xfrm>
            <a:off x="0" y="4580054"/>
            <a:ext cx="9296400" cy="1550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76232"/>
          <a:stretch/>
        </p:blipFill>
        <p:spPr bwMode="auto">
          <a:xfrm>
            <a:off x="24161" y="2514600"/>
            <a:ext cx="9686926" cy="875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9765" b="58435"/>
          <a:stretch/>
        </p:blipFill>
        <p:spPr bwMode="auto">
          <a:xfrm>
            <a:off x="0" y="3175000"/>
            <a:ext cx="9525000" cy="802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1279" b="41766"/>
          <a:stretch/>
        </p:blipFill>
        <p:spPr bwMode="auto">
          <a:xfrm>
            <a:off x="24161" y="3955585"/>
            <a:ext cx="9686926" cy="624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" y="1434635"/>
            <a:ext cx="7499350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-228600"/>
            <a:ext cx="4114800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6553200"/>
            <a:ext cx="4495800" cy="304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09800"/>
            <a:ext cx="4572000" cy="433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1066800"/>
            <a:ext cx="4862512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0"/>
            <a:ext cx="4498975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553200"/>
            <a:ext cx="4495800" cy="304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1400"/>
            <a:ext cx="9144000" cy="547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43425"/>
            <a:ext cx="9120187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-304800"/>
            <a:ext cx="448406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553200"/>
            <a:ext cx="4419600" cy="304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2184" b="46758"/>
          <a:stretch/>
        </p:blipFill>
        <p:spPr bwMode="auto">
          <a:xfrm>
            <a:off x="29737" y="2473711"/>
            <a:ext cx="9169400" cy="1717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76646"/>
          <a:stretch/>
        </p:blipFill>
        <p:spPr bwMode="auto">
          <a:xfrm>
            <a:off x="50800" y="1138291"/>
            <a:ext cx="9169400" cy="1291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4352"/>
          <a:stretch/>
        </p:blipFill>
        <p:spPr bwMode="auto">
          <a:xfrm>
            <a:off x="-43985" y="4191000"/>
            <a:ext cx="9169400" cy="2524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-152400"/>
            <a:ext cx="7010400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6553200"/>
            <a:ext cx="4495800" cy="228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2" y="1143000"/>
            <a:ext cx="8980487" cy="10442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-76200"/>
            <a:ext cx="7431087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553200"/>
            <a:ext cx="4495800" cy="228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d.Manjur-E-Elahe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Md.Manjur-E-Elahee</Template>
  <TotalTime>478</TotalTime>
  <Words>45</Words>
  <Application>Microsoft Office PowerPoint</Application>
  <PresentationFormat>On-screen Show (4:3)</PresentationFormat>
  <Paragraphs>35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Md.Manjur-E-Elahee</vt:lpstr>
      <vt:lpstr>Slide 1</vt:lpstr>
      <vt:lpstr>Slide 2</vt:lpstr>
      <vt:lpstr>পরিচিতি 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নওয়াবেঁকী মহাবিদ্যালয়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ডাটাবেজ পরিচিতি</dc:title>
  <dc:subject>তথ্য ও যোগাযোগ পরিচিতি</dc:subject>
  <dc:creator>Md.Manjur-E-Elahee</dc:creator>
  <cp:lastModifiedBy>Tanzim</cp:lastModifiedBy>
  <cp:revision>107</cp:revision>
  <cp:lastPrinted>1601-01-01T00:00:00Z</cp:lastPrinted>
  <dcterms:created xsi:type="dcterms:W3CDTF">1601-01-01T00:00:00Z</dcterms:created>
  <dcterms:modified xsi:type="dcterms:W3CDTF">2020-04-02T16:37:55Z</dcterms:modified>
</cp:coreProperties>
</file>