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76" r:id="rId4"/>
    <p:sldId id="322" r:id="rId5"/>
    <p:sldId id="314" r:id="rId6"/>
    <p:sldId id="338" r:id="rId7"/>
    <p:sldId id="297" r:id="rId8"/>
    <p:sldId id="340" r:id="rId9"/>
    <p:sldId id="292" r:id="rId10"/>
    <p:sldId id="300" r:id="rId11"/>
    <p:sldId id="278" r:id="rId12"/>
    <p:sldId id="293" r:id="rId13"/>
    <p:sldId id="301" r:id="rId14"/>
    <p:sldId id="302" r:id="rId15"/>
    <p:sldId id="303" r:id="rId16"/>
    <p:sldId id="304" r:id="rId17"/>
    <p:sldId id="305" r:id="rId18"/>
    <p:sldId id="294" r:id="rId19"/>
    <p:sldId id="310" r:id="rId20"/>
    <p:sldId id="274" r:id="rId21"/>
    <p:sldId id="341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1762C-6830-4614-BF21-AE50FCC073F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00463-4CB0-4B49-9664-EB10A4B9C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23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63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41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04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4351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28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374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81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728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598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59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E72993-D950-42C9-8422-EBE326C2F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D0519B-C930-4622-B34D-19FFA808C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000A8E-B8DA-4C8F-8C63-91504D25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F6F0AE-3F81-45F7-B231-041B26CF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BA0C18-C063-41CA-9477-30054CD4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3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6B351-45A3-448F-B2BB-4FD31CCE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2B59BA-C201-46D4-B4BE-728FB3D3F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F4FB6D-64F3-44A0-A8DD-EE0FFB1D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8D83A5-FEF0-4E2B-8116-486F4AD2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C0B047-981A-4751-B989-A8D0A70F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680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4A3935-B771-4979-A1C3-117A266ED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073939-A226-40D2-A927-F6B6E8B7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618093-F9C3-40DC-B912-8F5C37F7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C9F87B-F119-4C90-B2C2-5571E087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27E9C5-48C7-4E3C-B2FF-4ED35336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75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0D92F-FCE1-40B0-AE3F-CB0BAD45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13BC68-A701-4C40-905A-7AF23BAF0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CA2C1F-044C-43BB-B90C-05B16A2E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9E2E6D-1555-4CA4-9822-DBA9CBCE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114ACA-56A8-4647-B322-9F2399AA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1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6DF3DB-0A55-4FF7-AC87-B9CEE74C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14EBD9-AAF7-44BF-AAE8-215CCF25B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659F39-02D0-4C3C-818E-3958948B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30FCED-94E2-4B38-9AD5-6739249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9A7EB2-F3CE-4096-9792-EAFA94D7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108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4470F0-A311-48B4-BB0F-DA3DC202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263953-6C59-4F88-9869-431038411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541A37-E898-4CB3-BBC5-9F52D9165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CD3773-E8C1-4BCF-9B50-B43319BE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E481CE-15DB-425F-84C1-A670AFBB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A9E83A-F149-4F00-A69F-E5DAF5E7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838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19CAFC-8BD8-4315-9D70-B4C7FEC7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CA60E0-2638-4E19-BF13-4392051AB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E3AE15-0194-427B-8F6C-DB3A74461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9A4FDE-1062-4439-A73D-CD68E7CFC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421BAA-A300-49C8-B015-75B876052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5184EA-323E-4776-816C-BAD5BA93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B645C6-7D0F-445D-A263-21F93535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099F83-B4A3-4A0D-B3C7-5C35E646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17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1E5EA-A453-4063-AB45-FBA910E9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E47FF99-FD39-4D5F-A132-F47FF0D4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B9C809-74D9-4691-813F-07085B5B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702FCB-C419-469D-B724-16D7DE03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677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9BDCE72-D2D0-4007-BD7B-7C49A30D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2E7D73-D965-4DFC-B8FB-FF1E6E56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370ED2-D4FE-48D4-9685-5A0C5D96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515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ECB9C9-4B3E-46EF-A27D-F1CBE9C5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95CB9-D967-4325-8B3C-EBDF3A613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F36552-8867-46F3-9DAD-540D4809B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E7DA36-8520-4A1E-921F-C8888EDF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28B00E-D4F4-4C1B-A6B9-93703BEC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DC640A-5769-49C9-90DE-DC24FBFE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42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196B3B-6D23-4E74-B92E-93DF308A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37D521C-34FC-4301-A67C-6450D06EB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E3355A-E1CF-4B3E-8E41-FA291A906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DD2C69-5438-444E-89DE-4F9D1F47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824D0D-5A0F-4FA8-88F3-24FB8FB6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362486-520C-490B-A666-DDDE9B07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84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9200FA4-F508-4465-9D8A-8576C6243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78" t="1588" r="58889" b="41269"/>
          <a:stretch/>
        </p:blipFill>
        <p:spPr>
          <a:xfrm>
            <a:off x="44449" y="5924549"/>
            <a:ext cx="9525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7E33DCF-E61B-4431-A1B4-9567BA161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78" t="1588" r="58889" b="41269"/>
          <a:stretch/>
        </p:blipFill>
        <p:spPr>
          <a:xfrm rot="16200000">
            <a:off x="11214100" y="5886450"/>
            <a:ext cx="9525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026E66-71B8-4E7A-9CFB-5D75AA94B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78" t="1588" r="58889" b="41269"/>
          <a:stretch/>
        </p:blipFill>
        <p:spPr>
          <a:xfrm rot="16200000">
            <a:off x="11214100" y="38100"/>
            <a:ext cx="9525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11BF95B-7073-407B-B777-AA10A67B8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78" t="1588" r="58889" b="41269"/>
          <a:stretch/>
        </p:blipFill>
        <p:spPr>
          <a:xfrm>
            <a:off x="44449" y="57150"/>
            <a:ext cx="952500" cy="914400"/>
          </a:xfrm>
          <a:prstGeom prst="rect">
            <a:avLst/>
          </a:prstGeom>
        </p:spPr>
      </p:pic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xmlns="" id="{0E1A0F76-5597-4034-B66C-67C5ED6716B4}"/>
              </a:ext>
            </a:extLst>
          </p:cNvPr>
          <p:cNvSpPr/>
          <p:nvPr userDrawn="1"/>
        </p:nvSpPr>
        <p:spPr>
          <a:xfrm>
            <a:off x="996949" y="57150"/>
            <a:ext cx="10445751" cy="539750"/>
          </a:xfrm>
          <a:prstGeom prst="flowChartDecis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TULU </a:t>
            </a:r>
            <a:r>
              <a:rPr lang="en-US" sz="2400" b="1" dirty="0" err="1">
                <a:solidFill>
                  <a:srgbClr val="00B050"/>
                </a:solidFill>
              </a:rPr>
              <a:t>TULU</a:t>
            </a:r>
            <a:r>
              <a:rPr lang="en-US" sz="2400" b="1" dirty="0">
                <a:solidFill>
                  <a:srgbClr val="00B050"/>
                </a:solidFill>
              </a:rPr>
              <a:t>  SARKER</a:t>
            </a:r>
            <a:r>
              <a:rPr lang="en-US" sz="2400" b="1" dirty="0"/>
              <a:t>SARKER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xmlns="" id="{B1D071DC-8939-4389-B41D-3D4DABA04150}"/>
              </a:ext>
            </a:extLst>
          </p:cNvPr>
          <p:cNvSpPr/>
          <p:nvPr userDrawn="1"/>
        </p:nvSpPr>
        <p:spPr>
          <a:xfrm>
            <a:off x="876300" y="6261100"/>
            <a:ext cx="10490200" cy="539750"/>
          </a:xfrm>
          <a:prstGeom prst="flowChartDecis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KADIRKHOLA  SECONDARY  SCHOOL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xmlns="" id="{45EF91F4-8529-4A3C-8743-38851D1F52AA}"/>
              </a:ext>
            </a:extLst>
          </p:cNvPr>
          <p:cNvSpPr/>
          <p:nvPr userDrawn="1"/>
        </p:nvSpPr>
        <p:spPr>
          <a:xfrm>
            <a:off x="9524" y="952500"/>
            <a:ext cx="158751" cy="4952999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-Down 17">
            <a:extLst>
              <a:ext uri="{FF2B5EF4-FFF2-40B4-BE49-F238E27FC236}">
                <a16:creationId xmlns:a16="http://schemas.microsoft.com/office/drawing/2014/main" xmlns="" id="{9366A896-6D2B-426D-8163-AB6A34A65D8C}"/>
              </a:ext>
            </a:extLst>
          </p:cNvPr>
          <p:cNvSpPr/>
          <p:nvPr userDrawn="1"/>
        </p:nvSpPr>
        <p:spPr>
          <a:xfrm>
            <a:off x="12026899" y="971550"/>
            <a:ext cx="158752" cy="4952999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03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A6B30D-C287-44B8-A7A0-42C0F1BCC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942" y="1097621"/>
            <a:ext cx="10381956" cy="4662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068" y="2266007"/>
            <a:ext cx="1786597" cy="229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40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3" t="2716" r="3213" b="-1052"/>
          <a:stretch/>
        </p:blipFill>
        <p:spPr>
          <a:xfrm>
            <a:off x="2667000" y="3810000"/>
            <a:ext cx="1981200" cy="2048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3953104"/>
            <a:ext cx="1828800" cy="1305740"/>
          </a:xfrm>
          <a:prstGeom prst="rect">
            <a:avLst/>
          </a:prstGeom>
        </p:spPr>
      </p:pic>
      <p:pic>
        <p:nvPicPr>
          <p:cNvPr id="8" name="Picture 2" descr="C:\Users\Motiar\Desktop\New folder\GPS-satellite-around-Earth-moving-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1"/>
            <a:ext cx="2209800" cy="1707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otiar\Desktop\New folder\graphics-radio-96202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143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MOTIAR\Motiar D. Content\Class Viii\Picture\পাঠ ৪৬ দৈন্ন্দিন সমস্যা\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962401"/>
            <a:ext cx="1885950" cy="1575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88571" y="5747153"/>
            <a:ext cx="10145486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1" y="1415571"/>
            <a:ext cx="1485325" cy="13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429000" y="1295401"/>
            <a:ext cx="5486400" cy="434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1200" y="639533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9357" y="788300"/>
            <a:ext cx="69342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একক কাজ</a:t>
            </a:r>
            <a:endParaRPr lang="en-US" sz="36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428401" y="851311"/>
            <a:ext cx="2841579" cy="990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/>
              <a:t>সময়ঃ ৮ মিনিট</a:t>
            </a:r>
            <a:endParaRPr lang="en-US" sz="4000" dirty="0"/>
          </a:p>
        </p:txBody>
      </p:sp>
      <p:pic>
        <p:nvPicPr>
          <p:cNvPr id="6" name="Picture 5" descr="tgg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161" y="2968929"/>
            <a:ext cx="6005240" cy="3037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0075" y="1710955"/>
            <a:ext cx="55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কর।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90845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8400" y="4829908"/>
            <a:ext cx="7391400" cy="95410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ইনফ্রারেড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http://38.media.tumblr.com/tumblr_lw9v0bwyW71qbdq9so1_5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1397" y="1349328"/>
            <a:ext cx="3648221" cy="3152775"/>
          </a:xfrm>
          <a:prstGeom prst="rect">
            <a:avLst/>
          </a:prstGeom>
          <a:noFill/>
        </p:spPr>
      </p:pic>
      <p:pic>
        <p:nvPicPr>
          <p:cNvPr id="9" name="Picture 8" descr="15,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666" y="1392702"/>
            <a:ext cx="3573192" cy="319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037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4953001"/>
            <a:ext cx="7848600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গতিতে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61210" y="579438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250831" y="1434907"/>
            <a:ext cx="7961727" cy="3143541"/>
            <a:chOff x="2250831" y="1434907"/>
            <a:chExt cx="7961727" cy="3143541"/>
          </a:xfrm>
        </p:grpSpPr>
        <p:pic>
          <p:nvPicPr>
            <p:cNvPr id="6" name="Picture 2" descr="C:\Users\Motiar\Desktop\New folder\Laser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138" y="1434907"/>
              <a:ext cx="7932420" cy="219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12,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0831" y="3657601"/>
              <a:ext cx="7948246" cy="9208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3" descr="C:\Users\Motiar\Desktop\New folder\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11"/>
          <a:stretch/>
        </p:blipFill>
        <p:spPr bwMode="auto">
          <a:xfrm>
            <a:off x="2539912" y="1265240"/>
            <a:ext cx="6527889" cy="363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1200" y="5257801"/>
            <a:ext cx="8305801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ইনফ্রারেড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ইনফ্রারেড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1676400"/>
            <a:ext cx="7848600" cy="107721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2" descr="C:\Users\Motiar\Desktop\New folder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9746" y="3124200"/>
            <a:ext cx="365993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otiar\Desktop\New folder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2145" y="3124201"/>
            <a:ext cx="39624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4876800"/>
            <a:ext cx="7315200" cy="138499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ফাইবারে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একপ্রান্ত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তলদেশ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ফাইবার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48201" y="1295400"/>
            <a:ext cx="4038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dirty="0" err="1">
                <a:latin typeface="Nikosh" pitchFamily="2" charset="0"/>
                <a:cs typeface="Nikosh" pitchFamily="2" charset="0"/>
              </a:rPr>
              <a:t>সাবমেরিন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ক্যাবল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endParaRPr lang="en-US" sz="4000" dirty="0"/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48757783"/>
              </p:ext>
            </p:extLst>
          </p:nvPr>
        </p:nvGraphicFramePr>
        <p:xfrm>
          <a:off x="4978400" y="3116263"/>
          <a:ext cx="2160588" cy="989012"/>
        </p:xfrm>
        <a:graphic>
          <a:graphicData uri="http://schemas.openxmlformats.org/presentationml/2006/ole">
            <p:oleObj spid="_x0000_s1045" name="Packager Shell Object" showAsIcon="1" r:id="rId4" imgW="960840" imgH="4402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1472626"/>
            <a:ext cx="5791200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2693415"/>
            <a:ext cx="61722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এক-তৃতীয়াংশ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4629462"/>
            <a:ext cx="60960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স্যাটেলাইটের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মাধ্যেমে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৩৪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3" descr="C:\Users\Motiar\Desktop\New folder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1442" y="4664474"/>
            <a:ext cx="2005559" cy="154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6351" y="2637947"/>
            <a:ext cx="2443854" cy="1731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সাবমেরিন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ক্যাবল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ব্যবহার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3601" y="5094982"/>
            <a:ext cx="784860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SEA-ME-WE-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57400" y="1676400"/>
            <a:ext cx="8153400" cy="2895600"/>
            <a:chOff x="533400" y="1676400"/>
            <a:chExt cx="7029450" cy="1600200"/>
          </a:xfrm>
        </p:grpSpPr>
        <p:pic>
          <p:nvPicPr>
            <p:cNvPr id="50178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3"/>
            <a:srcRect t="6076" b="51393"/>
            <a:stretch>
              <a:fillRect/>
            </a:stretch>
          </p:blipFill>
          <p:spPr bwMode="auto">
            <a:xfrm>
              <a:off x="4038600" y="1676400"/>
              <a:ext cx="3524250" cy="1600200"/>
            </a:xfrm>
            <a:prstGeom prst="rect">
              <a:avLst/>
            </a:prstGeom>
            <a:noFill/>
          </p:spPr>
        </p:pic>
        <p:pic>
          <p:nvPicPr>
            <p:cNvPr id="9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3"/>
            <a:srcRect t="58734"/>
            <a:stretch>
              <a:fillRect/>
            </a:stretch>
          </p:blipFill>
          <p:spPr bwMode="auto">
            <a:xfrm>
              <a:off x="533400" y="1676400"/>
              <a:ext cx="3524250" cy="155257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3975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970" y="943323"/>
            <a:ext cx="3070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4400" u="sng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u="sng" dirty="0" err="1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bn-IN" sz="4400" u="sng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endParaRPr lang="en-US" sz="4400" u="sng" dirty="0">
              <a:ln>
                <a:solidFill>
                  <a:srgbClr val="00B050"/>
                </a:solidFill>
              </a:ln>
              <a:solidFill>
                <a:schemeClr val="accent6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 descr="iiiooo.jpg">
            <a:extLst>
              <a:ext uri="{FF2B5EF4-FFF2-40B4-BE49-F238E27FC236}">
                <a16:creationId xmlns:a16="http://schemas.microsoft.com/office/drawing/2014/main" xmlns="" id="{F23A9A9F-55F0-486A-AECA-B954CA7B0F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4661" y="3131820"/>
            <a:ext cx="5324528" cy="2994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31860F1-44BC-4502-A951-0697E2D5FC11}"/>
              </a:ext>
            </a:extLst>
          </p:cNvPr>
          <p:cNvSpPr/>
          <p:nvPr/>
        </p:nvSpPr>
        <p:spPr>
          <a:xfrm>
            <a:off x="8319188" y="1220322"/>
            <a:ext cx="1939955" cy="461665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সময়ঃ ৮  মিনিট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1389" y="2022623"/>
            <a:ext cx="7010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ফাইবারের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কার্যকর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7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589214" y="647701"/>
            <a:ext cx="7162800" cy="762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itchFamily="2" charset="0"/>
                <a:cs typeface="Kalpurush" pitchFamily="2" charset="0"/>
              </a:rPr>
              <a:t>পরিচিতি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A3E1FDC-4AC1-4FE7-BFEF-6A5E7BC4DAF2}"/>
              </a:ext>
            </a:extLst>
          </p:cNvPr>
          <p:cNvGrpSpPr/>
          <p:nvPr/>
        </p:nvGrpSpPr>
        <p:grpSpPr>
          <a:xfrm>
            <a:off x="6019800" y="1257300"/>
            <a:ext cx="306388" cy="5105400"/>
            <a:chOff x="6019800" y="1257300"/>
            <a:chExt cx="306388" cy="5105400"/>
          </a:xfrm>
        </p:grpSpPr>
        <p:cxnSp>
          <p:nvCxnSpPr>
            <p:cNvPr id="5" name="Straight Arrow Connector 4"/>
            <p:cNvCxnSpPr/>
            <p:nvPr/>
          </p:nvCxnSpPr>
          <p:spPr>
            <a:xfrm rot="5400000">
              <a:off x="3618708" y="3809206"/>
              <a:ext cx="51054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4039394" y="3428206"/>
              <a:ext cx="3962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4344194" y="3428206"/>
              <a:ext cx="3962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lowchart: Decision 9"/>
          <p:cNvSpPr/>
          <p:nvPr/>
        </p:nvSpPr>
        <p:spPr>
          <a:xfrm>
            <a:off x="2514600" y="1371600"/>
            <a:ext cx="2514600" cy="762000"/>
          </a:xfrm>
          <a:prstGeom prst="flowChartDecision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শিক্ষক</a:t>
            </a:r>
            <a:r>
              <a:rPr lang="bn-BD" sz="2400" dirty="0"/>
              <a:t> </a:t>
            </a:r>
            <a:endParaRPr lang="en-US" sz="2400" dirty="0"/>
          </a:p>
        </p:txBody>
      </p:sp>
      <p:sp>
        <p:nvSpPr>
          <p:cNvPr id="11" name="Flowchart: Decision 10"/>
          <p:cNvSpPr/>
          <p:nvPr/>
        </p:nvSpPr>
        <p:spPr>
          <a:xfrm>
            <a:off x="7466013" y="1372737"/>
            <a:ext cx="2514600" cy="568605"/>
          </a:xfrm>
          <a:prstGeom prst="flowChartDecision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পাঠ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1828800" y="2209798"/>
            <a:ext cx="3810000" cy="4022189"/>
          </a:xfrm>
          <a:prstGeom prst="flowChartProcess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2000" dirty="0">
                <a:latin typeface="Kalpurush" pitchFamily="2" charset="0"/>
                <a:cs typeface="Kalpurush" pitchFamily="2" charset="0"/>
              </a:rPr>
              <a:t>টুলু সরকার (সহকারী শিক্ষক) </a:t>
            </a:r>
          </a:p>
          <a:p>
            <a:pPr algn="ctr"/>
            <a:r>
              <a:rPr lang="bn-BD" sz="2000" dirty="0">
                <a:latin typeface="Kalpurush" pitchFamily="2" charset="0"/>
                <a:cs typeface="Kalpurush" pitchFamily="2" charset="0"/>
              </a:rPr>
              <a:t>কাদিরখোলা মাধ্যমিক বিদ্যালয়</a:t>
            </a:r>
          </a:p>
          <a:p>
            <a:pPr algn="ctr"/>
            <a:r>
              <a:rPr lang="bn-BD" sz="2000" dirty="0">
                <a:latin typeface="Kalpurush" pitchFamily="2" charset="0"/>
                <a:cs typeface="Kalpurush" pitchFamily="2" charset="0"/>
              </a:rPr>
              <a:t>রামপাল , বাগেরহাট । </a:t>
            </a:r>
          </a:p>
          <a:p>
            <a:pPr algn="ctr"/>
            <a:r>
              <a:rPr lang="bn-BD" sz="2000" dirty="0">
                <a:latin typeface="Kalpurush" pitchFamily="2" charset="0"/>
                <a:cs typeface="Kalpurush" pitchFamily="2" charset="0"/>
              </a:rPr>
              <a:t>E-mail: tulusarker81@gmail.com</a:t>
            </a:r>
          </a:p>
          <a:p>
            <a:pPr algn="ctr"/>
            <a:r>
              <a:rPr lang="bn-BD" sz="2000" dirty="0">
                <a:latin typeface="Kalpurush" pitchFamily="2" charset="0"/>
                <a:cs typeface="Kalpurush" pitchFamily="2" charset="0"/>
              </a:rPr>
              <a:t>Mobile:01723-570381</a:t>
            </a:r>
          </a:p>
          <a:p>
            <a:pPr algn="ctr"/>
            <a:endParaRPr lang="bn-BD" dirty="0"/>
          </a:p>
          <a:p>
            <a:pPr algn="ctr"/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>
            <a:off x="6629400" y="1969477"/>
            <a:ext cx="4631052" cy="4234375"/>
          </a:xfrm>
          <a:prstGeom prst="flowChartProcess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bn-BD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ও যোগাযোগ প্রযুক্তি</a:t>
            </a: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১৪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সময়ঃ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৫০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মিনিট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তারিখঃ৩১/০৩/২০২০ </a:t>
            </a:r>
            <a:endParaRPr lang="bn-BD" sz="2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365D4A3-3FDC-4B26-BEE3-09656FD0B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2257" y="2321456"/>
            <a:ext cx="2019867" cy="1690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177" y="1997612"/>
            <a:ext cx="1344636" cy="1744393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01" y="801224"/>
            <a:ext cx="7288237" cy="13255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2209800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স্যাটেলাইট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 ও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অপটিক্যাল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ফাইবারের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মধ্যে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কোনটি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দ্রুত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কাজ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করে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1772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327" y="791571"/>
            <a:ext cx="6904270" cy="122213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8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807" y="3996285"/>
            <a:ext cx="8553156" cy="218615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সাবমেরিন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5E7DA345-6A27-4734-B83F-E1B176F974F2}"/>
              </a:ext>
            </a:extLst>
          </p:cNvPr>
          <p:cNvGrpSpPr/>
          <p:nvPr/>
        </p:nvGrpSpPr>
        <p:grpSpPr>
          <a:xfrm>
            <a:off x="1744393" y="2085318"/>
            <a:ext cx="6805797" cy="1797365"/>
            <a:chOff x="2069900" y="1477108"/>
            <a:chExt cx="5976237" cy="1951892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FE68A7F4-A270-49E3-AF73-D14947FC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9900" y="1477108"/>
              <a:ext cx="3563815" cy="195189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3D79C20D-862E-4C63-B953-D321BE05090D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3288" t="24275" r="6433" b="38523"/>
            <a:stretch/>
          </p:blipFill>
          <p:spPr bwMode="auto">
            <a:xfrm>
              <a:off x="5333464" y="1477108"/>
              <a:ext cx="2712673" cy="195189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pic>
        <p:nvPicPr>
          <p:cNvPr id="8" name="Picture 2" descr="http://www.phantomtracking.com/images/phantom-tracking-how-does-it-work-satell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6171" y="942534"/>
            <a:ext cx="2450482" cy="278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8CC5F5-BA94-4CBA-B307-203C0EDEBDA4}"/>
              </a:ext>
            </a:extLst>
          </p:cNvPr>
          <p:cNvSpPr/>
          <p:nvPr/>
        </p:nvSpPr>
        <p:spPr>
          <a:xfrm>
            <a:off x="941696" y="772068"/>
            <a:ext cx="107670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Kalpurush" panose="02000600000000000000" pitchFamily="2" charset="0"/>
                <a:cs typeface="Kalpurush" panose="02000600000000000000" pitchFamily="2" charset="0"/>
              </a:rPr>
              <a:t>সকলের</a:t>
            </a:r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 সু-স্বাস্থ্য কামনা করে </a:t>
            </a:r>
          </a:p>
          <a:p>
            <a:pPr algn="ctr"/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আজকের মত শেষ করলাম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 descr="1">
            <a:extLst>
              <a:ext uri="{FF2B5EF4-FFF2-40B4-BE49-F238E27FC236}">
                <a16:creationId xmlns:a16="http://schemas.microsoft.com/office/drawing/2014/main" xmlns="" id="{BFADF332-9D0E-4912-8A89-B15720AF67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2198" y="2340590"/>
            <a:ext cx="8268106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764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3276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54514" y="914401"/>
            <a:ext cx="4070478" cy="4735167"/>
            <a:chOff x="990599" y="1371599"/>
            <a:chExt cx="4110391" cy="3707199"/>
          </a:xfrm>
        </p:grpSpPr>
        <p:sp>
          <p:nvSpPr>
            <p:cNvPr id="6" name="TextBox 5"/>
            <p:cNvSpPr txBox="1"/>
            <p:nvPr/>
          </p:nvSpPr>
          <p:spPr>
            <a:xfrm>
              <a:off x="1123619" y="4458166"/>
              <a:ext cx="3977371" cy="620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পৃথিবীতে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কিসের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তথ্য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  <a:p>
              <a:pPr algn="ctr">
                <a:buNone/>
              </a:pP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পাঠানো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হচ্ছে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?</a:t>
              </a:r>
            </a:p>
          </p:txBody>
        </p:sp>
        <p:pic>
          <p:nvPicPr>
            <p:cNvPr id="1026" name="Picture 2" descr="http://vignette2.wikia.nocookie.net/noradsanta/images/8/81/NOAA_Animated_Satellite.gif/revision/latest?cb=2011020216493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599" y="1371599"/>
              <a:ext cx="3158207" cy="2892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8" descr="7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515" y="1491175"/>
            <a:ext cx="3038622" cy="254625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342141" y="4426020"/>
            <a:ext cx="2958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কিসের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4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034540" y="845820"/>
            <a:ext cx="8206740" cy="140208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Kalpurush" pitchFamily="2" charset="0"/>
                <a:cs typeface="Kalpurush" pitchFamily="2" charset="0"/>
              </a:rPr>
              <a:t>আজকের আলোচ্য বিষয়......</a:t>
            </a:r>
          </a:p>
          <a:p>
            <a:pPr algn="ctr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6929" y="3244334"/>
            <a:ext cx="5129253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4000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4000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4000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569F31-1324-47F3-996C-7DB1DBF7962C}"/>
              </a:ext>
            </a:extLst>
          </p:cNvPr>
          <p:cNvSpPr/>
          <p:nvPr/>
        </p:nvSpPr>
        <p:spPr>
          <a:xfrm>
            <a:off x="1542359" y="746794"/>
            <a:ext cx="6997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প্রত্যাশা করছি আজকের আলোচনা শেষে শিক্ষার্থিরা ---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4622" y="1364566"/>
            <a:ext cx="88954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ফাইবার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৪।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ফাইবারের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৫।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সাবমেরিন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ক্যাবল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3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4/2/2020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38201" y="5257800"/>
            <a:ext cx="10178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সাটেলাইট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3,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382" y="1436711"/>
            <a:ext cx="4979962" cy="31634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24988" y="655880"/>
            <a:ext cx="2967183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সাটেলাইট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5638800"/>
            <a:ext cx="7924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প্রদক্ষিণ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9,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87" y="1266091"/>
            <a:ext cx="5345723" cy="40655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24988" y="655880"/>
            <a:ext cx="2967183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সাটেলাইট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7,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403" y="1533378"/>
            <a:ext cx="5753686" cy="38264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4988" y="655880"/>
            <a:ext cx="2967183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সাটেলাইট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494269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835694" y="1237413"/>
            <a:ext cx="2895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err="1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স্টেশনারির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32" name="Picture 4" descr="E:\MOTIAR\Motiar D. Content\Class Viii\Picture\পাঠ ৪৪\WiFi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79888"/>
            <a:ext cx="7543800" cy="40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flipV="1">
            <a:off x="3501737" y="2244437"/>
            <a:ext cx="1714463" cy="164982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562600" y="2401663"/>
            <a:ext cx="304800" cy="329964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210300" y="2401663"/>
            <a:ext cx="2552700" cy="309762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038600" y="2569051"/>
            <a:ext cx="1524000" cy="270163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77000" y="2401663"/>
            <a:ext cx="2438400" cy="151820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57900" y="2679887"/>
            <a:ext cx="1638300" cy="2788794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7034" y="948825"/>
            <a:ext cx="2443854" cy="17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5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430</Words>
  <Application>Microsoft Office PowerPoint</Application>
  <PresentationFormat>Custom</PresentationFormat>
  <Paragraphs>114</Paragraphs>
  <Slides>22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স্যাটেলাইট যেভাবে কাজ করে</vt:lpstr>
      <vt:lpstr>স্যাটেলাইট যেভাবে কাজ করে</vt:lpstr>
      <vt:lpstr>Slide 11</vt:lpstr>
      <vt:lpstr>অপটিক্যাল ফাইবার</vt:lpstr>
      <vt:lpstr>অপটিক্যাল ফাইবার</vt:lpstr>
      <vt:lpstr>ইনফ্রারেড আলো </vt:lpstr>
      <vt:lpstr>অপটিক্যাল ফাইবার</vt:lpstr>
      <vt:lpstr>অপটিক্যাল ফাইবার </vt:lpstr>
      <vt:lpstr>অপটিক্যাল ফাইবার</vt:lpstr>
      <vt:lpstr>সাবমেরিন ক্যাবল ব্যবহার</vt:lpstr>
      <vt:lpstr>Slide 19</vt:lpstr>
      <vt:lpstr>মূল্যায়ন</vt:lpstr>
      <vt:lpstr>বাড়ির কাজ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NIRJHAR</dc:creator>
  <cp:lastModifiedBy>tulu</cp:lastModifiedBy>
  <cp:revision>168</cp:revision>
  <dcterms:created xsi:type="dcterms:W3CDTF">2019-09-30T10:54:45Z</dcterms:created>
  <dcterms:modified xsi:type="dcterms:W3CDTF">2020-04-02T17:33:09Z</dcterms:modified>
</cp:coreProperties>
</file>