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94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3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3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0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7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5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4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B239D-C22F-46AA-BFF4-AFB2AC492AC6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3259-E435-4447-93A5-C29F5D5C7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9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mail-ashutoshbosu197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66415" y="408295"/>
            <a:ext cx="7848600" cy="5715000"/>
            <a:chOff x="533400" y="381000"/>
            <a:chExt cx="7848600" cy="5715000"/>
          </a:xfrm>
        </p:grpSpPr>
        <p:pic>
          <p:nvPicPr>
            <p:cNvPr id="3" name="Picture 2" descr="well-2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4191000"/>
              <a:ext cx="7848600" cy="1905000"/>
            </a:xfrm>
            <a:prstGeom prst="rect">
              <a:avLst/>
            </a:prstGeom>
          </p:spPr>
        </p:pic>
        <p:pic>
          <p:nvPicPr>
            <p:cNvPr id="4" name="Picture 3" descr="full-1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381000"/>
              <a:ext cx="7848600" cy="381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759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13819"/>
              </p:ext>
            </p:extLst>
          </p:nvPr>
        </p:nvGraphicFramePr>
        <p:xfrm>
          <a:off x="192505" y="945929"/>
          <a:ext cx="11999494" cy="7999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352"/>
                <a:gridCol w="3637076"/>
                <a:gridCol w="2569192"/>
                <a:gridCol w="2999874"/>
              </a:tblGrid>
              <a:tr h="5102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Sentence Connectors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Subordinates</a:t>
                      </a:r>
                      <a:endParaRPr lang="en-US" sz="2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Phrase</a:t>
                      </a:r>
                      <a:r>
                        <a:rPr lang="en-US" sz="2800" baseline="0" dirty="0" smtClean="0"/>
                        <a:t> Linkers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506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 </a:t>
                      </a:r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Therefore,as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result,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consequently,hence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thus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Because,since,as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Because of, as a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result,due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to, owing to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0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Similarly,in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same way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Like, similar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506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Contrast in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expection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However,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nevertheless,yet,on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contrary,unfortunately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Though, although, but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Despite of, in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spite of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0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Contrast in comparison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the other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While, whereas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Unlike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70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Contrast in action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Instead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Instead of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02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Emphasis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fact, in deed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02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reason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Primarily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04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confirmation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Usually, normally naturally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accordance with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434761" y="93822"/>
            <a:ext cx="8229600" cy="7924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of Connectors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7516" y="191069"/>
            <a:ext cx="10539663" cy="101065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in the gap with appropriate sentence connectors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37479"/>
            <a:ext cx="12191999" cy="41352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 citizen has some duties and responsibilities for his nation.(a)-------- most of the  people are careless in this respect. People of this country have achieved national identity at the cost of a great sacrifice(b)----------- is still evaluated nationally. (c) ----- some selfish people never want to give them recognition. (d)------ we all should do some benevolent activities. (e)----- we will be guilty to the nation.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0394" y="5613400"/>
            <a:ext cx="1898984" cy="558800"/>
          </a:xfrm>
          <a:prstGeom prst="ellipse">
            <a:avLst/>
          </a:prstGeom>
          <a:solidFill>
            <a:srgbClr val="C00000"/>
          </a:solidFill>
          <a:ln w="762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1657" y="5613400"/>
            <a:ext cx="2341143" cy="660400"/>
          </a:xfrm>
          <a:prstGeom prst="ellipse">
            <a:avLst/>
          </a:prstGeom>
          <a:solidFill>
            <a:schemeClr val="accent6"/>
          </a:solidFill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048500" y="5562600"/>
            <a:ext cx="2387599" cy="5588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65078" y="5608509"/>
            <a:ext cx="2341143" cy="558800"/>
          </a:xfrm>
          <a:prstGeom prst="ellipse">
            <a:avLst/>
          </a:prstGeom>
          <a:solidFill>
            <a:srgbClr val="0070C0"/>
          </a:solidFill>
          <a:ln w="762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431922" y="5562600"/>
            <a:ext cx="2760077" cy="558800"/>
          </a:xfrm>
          <a:prstGeom prst="ellipse">
            <a:avLst/>
          </a:prstGeom>
          <a:solidFill>
            <a:srgbClr val="00206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1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44500" y="431800"/>
            <a:ext cx="11391900" cy="5892800"/>
            <a:chOff x="495300" y="381000"/>
            <a:chExt cx="11391900" cy="5892800"/>
          </a:xfrm>
        </p:grpSpPr>
        <p:sp>
          <p:nvSpPr>
            <p:cNvPr id="2" name="Rectangle 1"/>
            <p:cNvSpPr/>
            <p:nvPr/>
          </p:nvSpPr>
          <p:spPr>
            <a:xfrm>
              <a:off x="495300" y="381000"/>
              <a:ext cx="11391900" cy="5892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95300" y="530519"/>
              <a:ext cx="11118036" cy="5593761"/>
              <a:chOff x="495300" y="680039"/>
              <a:chExt cx="11118036" cy="559376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5577" y="1560511"/>
                <a:ext cx="3098643" cy="2328863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35853" y="1651392"/>
                <a:ext cx="3098643" cy="2443163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3127" y="3889374"/>
                <a:ext cx="3092450" cy="2322524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27347" y="3825064"/>
                <a:ext cx="3092450" cy="2322524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91430" y="3951276"/>
                <a:ext cx="3092450" cy="2322524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0016699" y="1651392"/>
                <a:ext cx="1596637" cy="4496196"/>
              </a:xfrm>
              <a:prstGeom prst="rect">
                <a:avLst/>
              </a:prstGeom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495300" y="680039"/>
                <a:ext cx="10896600" cy="3331174"/>
                <a:chOff x="495300" y="680039"/>
                <a:chExt cx="10896600" cy="3331174"/>
              </a:xfrm>
            </p:grpSpPr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300" y="1688689"/>
                  <a:ext cx="3092450" cy="2322524"/>
                </a:xfrm>
                <a:prstGeom prst="ellipse">
                  <a:avLst/>
                </a:prstGeom>
                <a:ln w="63500" cap="rnd">
                  <a:solidFill>
                    <a:srgbClr val="333333"/>
                  </a:solidFill>
                </a:ln>
                <a:effectLst>
                  <a:outerShdw blurRad="381000" dist="292100" dir="5400000" sx="-80000" sy="-18000" rotWithShape="0">
                    <a:srgbClr val="000000">
                      <a:alpha val="22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3000000"/>
                  </a:lightRig>
                </a:scene3d>
                <a:sp3d contourW="7620">
                  <a:bevelT w="95250" h="31750"/>
                  <a:contourClr>
                    <a:srgbClr val="333333"/>
                  </a:contourClr>
                </a:sp3d>
              </p:spPr>
            </p:pic>
            <p:sp>
              <p:nvSpPr>
                <p:cNvPr id="13" name="Oval 12"/>
                <p:cNvSpPr/>
                <p:nvPr/>
              </p:nvSpPr>
              <p:spPr>
                <a:xfrm>
                  <a:off x="1358900" y="680039"/>
                  <a:ext cx="10033000" cy="709611"/>
                </a:xfrm>
                <a:prstGeom prst="ellipse">
                  <a:avLst/>
                </a:prstGeom>
                <a:blipFill>
                  <a:blip r:embed="rId5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6000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Thank you all</a:t>
                  </a:r>
                  <a:endParaRPr lang="en-US" sz="6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8376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109182"/>
            <a:ext cx="11955439" cy="1678675"/>
          </a:xfrm>
          <a:prstGeom prst="rect">
            <a:avLst/>
          </a:prstGeom>
          <a:solidFill>
            <a:srgbClr val="002060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" y="1924334"/>
            <a:ext cx="7983941" cy="4565176"/>
          </a:xfrm>
          <a:prstGeom prst="rect">
            <a:avLst/>
          </a:prstGeom>
          <a:solidFill>
            <a:schemeClr val="accent2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ASHUTOSH KUMAR BOSU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HEADTEACHER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DHULJORA CHURARGATI P,C HIGH SCHOOL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MOHAMMADPUR, MAGURA.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Email-ashutoshbosu1971@gmail.com</a:t>
            </a:r>
            <a:endParaRPr 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-01718322787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75" y="1924334"/>
            <a:ext cx="4116482" cy="4565176"/>
          </a:xfrm>
          <a:prstGeom prst="ellipse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53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301240"/>
          </a:xfrm>
          <a:prstGeom prst="rect">
            <a:avLst/>
          </a:prstGeom>
          <a:solidFill>
            <a:srgbClr val="00B0F0"/>
          </a:solidFill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IDENTITY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68880"/>
            <a:ext cx="12192000" cy="47396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 NINE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SUBJECT- ENGLISH GRAMMAR</a:t>
            </a:r>
          </a:p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LESSON- CONNECTORS</a:t>
            </a: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68" y="2234607"/>
            <a:ext cx="3203031" cy="2143125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444156"/>
            <a:ext cx="3864661" cy="1724025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21" y="4640239"/>
            <a:ext cx="3687240" cy="1965277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48" y="4986479"/>
            <a:ext cx="3473497" cy="1728220"/>
          </a:xfrm>
          <a:prstGeom prst="ellipse">
            <a:avLst/>
          </a:prstGeom>
          <a:ln w="190500" cap="rnd">
            <a:solidFill>
              <a:srgbClr val="92D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261367" y="559558"/>
            <a:ext cx="11789605" cy="6960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64399" y="3437243"/>
            <a:ext cx="4123756" cy="21290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they?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534"/>
            <a:ext cx="12192000" cy="2470245"/>
          </a:xfrm>
          <a:prstGeom prst="rect">
            <a:avLst/>
          </a:prstGeom>
          <a:solidFill>
            <a:schemeClr val="accent6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Lesson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51129" y="3411941"/>
            <a:ext cx="9062113" cy="2866030"/>
          </a:xfrm>
          <a:prstGeom prst="ellipse">
            <a:avLst/>
          </a:prstGeom>
          <a:solidFill>
            <a:srgbClr val="00B05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Connectors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68991" y="341194"/>
            <a:ext cx="10904561" cy="1801505"/>
          </a:xfrm>
          <a:prstGeom prst="ellipse">
            <a:avLst/>
          </a:prstGeom>
          <a:solidFill>
            <a:srgbClr val="0070C0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991" y="2593075"/>
            <a:ext cx="10959153" cy="395785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lesson, the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definition of connectors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classification of connectors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up gaps with appropriate connectors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088107"/>
          </a:xfrm>
          <a:prstGeom prst="rect">
            <a:avLst/>
          </a:prstGeom>
          <a:solidFill>
            <a:schemeClr val="accent2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sentences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24585"/>
            <a:ext cx="12192000" cy="4831308"/>
          </a:xfrm>
          <a:prstGeom prst="rect">
            <a:avLst/>
          </a:prstGeom>
          <a:solidFill>
            <a:srgbClr val="FFC000"/>
          </a:solidFill>
          <a:ln w="76200"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poor 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is honest.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  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rain stops.</a:t>
            </a:r>
          </a:p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absent in the class  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could not prepare his lesson.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Kamal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brothers.</a:t>
            </a:r>
          </a:p>
          <a:p>
            <a:pPr algn="ctr"/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taking food, we should bear in mind 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do not eat just to satisfy hunger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fill the body.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214651"/>
          </a:xfrm>
          <a:prstGeom prst="rect">
            <a:avLst/>
          </a:prstGeom>
          <a:solidFill>
            <a:schemeClr val="accent2"/>
          </a:solidFill>
          <a:ln w="762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underlined red words?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12543"/>
            <a:ext cx="12192000" cy="1057702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Connectors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68137"/>
            <a:ext cx="12192000" cy="982639"/>
          </a:xfrm>
          <a:prstGeom prst="rect">
            <a:avLst/>
          </a:prstGeom>
          <a:solidFill>
            <a:srgbClr val="002060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connector?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80089"/>
            <a:ext cx="12192000" cy="226552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/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Connectors are those words which connect two or more words, phrases or clauses.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7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6478"/>
            <a:ext cx="12192000" cy="129653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 Connectors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1433015"/>
            <a:ext cx="12383225" cy="5412524"/>
            <a:chOff x="-62547" y="1433015"/>
            <a:chExt cx="12383225" cy="5412524"/>
          </a:xfrm>
        </p:grpSpPr>
        <p:sp>
          <p:nvSpPr>
            <p:cNvPr id="10" name="Oval 9"/>
            <p:cNvSpPr/>
            <p:nvPr/>
          </p:nvSpPr>
          <p:spPr>
            <a:xfrm>
              <a:off x="95534" y="1433015"/>
              <a:ext cx="12096466" cy="1323833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Connectors</a:t>
              </a:r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275645">
              <a:off x="1437671" y="2558945"/>
              <a:ext cx="818866" cy="813688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5773376" y="2756848"/>
              <a:ext cx="818866" cy="868377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 rot="21102526">
              <a:off x="9685354" y="2612692"/>
              <a:ext cx="818866" cy="900636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65601" y="3625225"/>
              <a:ext cx="4078514" cy="184244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Secondary</a:t>
              </a:r>
            </a:p>
            <a:p>
              <a:pPr algn="ctr"/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Connectors</a:t>
              </a:r>
            </a:p>
            <a:p>
              <a:pPr algn="ctr"/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230783">
              <a:off x="-62547" y="3353308"/>
              <a:ext cx="3937292" cy="189806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</a:t>
              </a:r>
            </a:p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Connectors</a:t>
              </a:r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 rot="21341678">
              <a:off x="8307611" y="3477190"/>
              <a:ext cx="4013067" cy="1842448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</a:t>
              </a:r>
            </a:p>
            <a:p>
              <a:pPr algn="ctr"/>
              <a:r>
                <a: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Connectors</a:t>
              </a:r>
            </a:p>
            <a:p>
              <a:pPr algn="ctr"/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 rot="302634">
              <a:off x="1366645" y="5235414"/>
              <a:ext cx="478972" cy="6586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6019801" y="5467673"/>
              <a:ext cx="478972" cy="658688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10405442" y="5264839"/>
              <a:ext cx="478972" cy="678469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8437" y="5877377"/>
              <a:ext cx="3812391" cy="9681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For,and,but,since,though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algn="ctr"/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when,unless,as,till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etc.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26857" y="6084352"/>
              <a:ext cx="3817257" cy="73163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Moreover,therefore,on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the other hand, thus etc.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53681" y="5894102"/>
              <a:ext cx="3048603" cy="92188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Because of, in spite of, so that, beside etc.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384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60</cp:revision>
  <dcterms:created xsi:type="dcterms:W3CDTF">2019-11-15T12:57:10Z</dcterms:created>
  <dcterms:modified xsi:type="dcterms:W3CDTF">2020-04-02T06:11:50Z</dcterms:modified>
</cp:coreProperties>
</file>