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91" r:id="rId2"/>
    <p:sldId id="339" r:id="rId3"/>
    <p:sldId id="327" r:id="rId4"/>
    <p:sldId id="343" r:id="rId5"/>
    <p:sldId id="360" r:id="rId6"/>
    <p:sldId id="297" r:id="rId7"/>
    <p:sldId id="330" r:id="rId8"/>
    <p:sldId id="363" r:id="rId9"/>
    <p:sldId id="345" r:id="rId10"/>
    <p:sldId id="366" r:id="rId11"/>
    <p:sldId id="367" r:id="rId12"/>
    <p:sldId id="368" r:id="rId13"/>
    <p:sldId id="346" r:id="rId14"/>
    <p:sldId id="335" r:id="rId15"/>
    <p:sldId id="358" r:id="rId16"/>
    <p:sldId id="338" r:id="rId17"/>
    <p:sldId id="336" r:id="rId18"/>
    <p:sldId id="314" r:id="rId19"/>
    <p:sldId id="369" r:id="rId20"/>
    <p:sldId id="287" r:id="rId21"/>
    <p:sldId id="288" r:id="rId22"/>
    <p:sldId id="289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3421" autoAdjust="0"/>
  </p:normalViewPr>
  <p:slideViewPr>
    <p:cSldViewPr>
      <p:cViewPr>
        <p:scale>
          <a:sx n="66" d="100"/>
          <a:sy n="66" d="100"/>
        </p:scale>
        <p:origin x="-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17ED-4F11-424E-AE37-946AD013A6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661FC-6EEF-499E-85A4-5BF125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2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61FC-6EEF-499E-85A4-5BF1258D1B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D854-C2D1-4BE7-88A1-998085ED5E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ctb.gov.bd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0" y="0"/>
            <a:ext cx="9144000" cy="17526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2  Red Rose-Beautiful_Wallpapers_all-hit-movies.blogspot.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09800"/>
            <a:ext cx="7033622" cy="4396014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136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http://nctb.gov.bd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LAB 5_20\Desktop\nct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66800" y="1981200"/>
            <a:ext cx="6186488" cy="437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0270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1524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r>
              <a:rPr lang="en-US" sz="5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মজিলা ফায়ারফক্স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895600"/>
            <a:ext cx="3619500" cy="3419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গুগল ক্রোম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ওয়েব ব্রাউজার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381" y="1609725"/>
            <a:ext cx="4846638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76200"/>
            <a:ext cx="434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90600"/>
            <a:ext cx="2857500" cy="2582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276600"/>
            <a:ext cx="33528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ular Callout 1"/>
          <p:cNvSpPr/>
          <p:nvPr/>
        </p:nvSpPr>
        <p:spPr>
          <a:xfrm>
            <a:off x="533400" y="4114800"/>
            <a:ext cx="1447800" cy="854403"/>
          </a:xfrm>
          <a:prstGeom prst="wedgeRectCallout">
            <a:avLst>
              <a:gd name="adj1" fmla="val 88597"/>
              <a:gd name="adj2" fmla="val -49734"/>
            </a:avLst>
          </a:prstGeom>
          <a:solidFill>
            <a:schemeClr val="bg2">
              <a:lumMod val="2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অপেরা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019800" y="1676400"/>
            <a:ext cx="2590800" cy="1219199"/>
          </a:xfrm>
          <a:prstGeom prst="wedgeRectCallout">
            <a:avLst>
              <a:gd name="adj1" fmla="val -80800"/>
              <a:gd name="adj2" fmla="val 46310"/>
            </a:avLst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ইন্টারনেট এক্সপ্লোরার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5027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রেজিস্ট্রেশন এর ক্ষেত্রে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1" y="1609725"/>
            <a:ext cx="6332198" cy="4846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2902767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ইঞ্জিনের নাম-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http//:www.yahoo.com/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বিং 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http//:www. bing.com/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আসুক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http//:www.ask.com/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আমাজান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http//:www.amazon.com/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 ১.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কি ক্ষেত্রে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ব্যাবহার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lvl="0">
              <a:buNone/>
            </a:pP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২.দুইটি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138134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 ক্ষেত্রে </a:t>
            </a:r>
          </a:p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চিকি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 ক্ষেত্রে </a:t>
            </a: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ব্যাংককিং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ক্ষেত্রে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ইন্টারন্যাশনাল নেটয়্যার্ক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22249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চাকুরি</a:t>
            </a:r>
            <a:r>
              <a:rPr lang="en-US" dirty="0" smtClean="0"/>
              <a:t> </a:t>
            </a:r>
            <a:r>
              <a:rPr lang="bn-BD" dirty="0" smtClean="0"/>
              <a:t>ক্ষেত্রে</a:t>
            </a:r>
            <a:r>
              <a:rPr lang="en-US" dirty="0" smtClean="0"/>
              <a:t> </a:t>
            </a:r>
            <a:r>
              <a:rPr lang="bn-BD" dirty="0" smtClean="0"/>
              <a:t>ইন্টারসেট</a:t>
            </a:r>
            <a:br>
              <a:rPr lang="bn-BD" dirty="0" smtClean="0"/>
            </a:br>
            <a:endParaRPr lang="en-US" dirty="0"/>
          </a:p>
        </p:txBody>
      </p:sp>
      <p:pic>
        <p:nvPicPr>
          <p:cNvPr id="5" name="Content Placeholder 4" descr="InternetUseDisorder_m_1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502" y="2057400"/>
            <a:ext cx="6402491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4306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694688"/>
          </a:xfrm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জাদুঘর ওয়েবসাইট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http://liberationwarmuseum.org/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2361"/>
            <a:ext cx="7239000" cy="4601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JHSC TEACHER\Norul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2209800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971800" y="2514600"/>
            <a:ext cx="5791200" cy="34778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হক</a:t>
            </a:r>
          </a:p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 সি টি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ঝলম উচ্চ বিদ্যালয় ও কলেজ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ঝলম,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কুমিল্লা ।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নম্বর:01719-851592</a:t>
            </a:r>
            <a:endParaRPr lang="bn-IN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০৮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ব্যাংকিং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সম্যাসা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NCTB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9750"/>
            <a:ext cx="6915918" cy="5048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2897027"/>
      </p:ext>
    </p:extLst>
  </p:cSld>
  <p:clrMapOvr>
    <a:masterClrMapping/>
  </p:clrMapOvr>
  <p:transition>
    <p:pull dir="l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64163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7ম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অধ্যায়-৫ম</a:t>
            </a:r>
          </a:p>
          <a:p>
            <a:pPr algn="ctr"/>
            <a:r>
              <a:rPr lang="en-US" sz="4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………………..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759505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67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"/>
              </a:rPr>
              <a:t>www.nctb.gov.bd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ওয়েবসাইট থেকে আমরা আমাদের প্রয়োজনীয় বই ডাউনলোড করতে পারি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2971800" y="381000"/>
            <a:ext cx="4038601" cy="54329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NCTB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National Curriculum and Textbook Board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50"/>
            <a:ext cx="8915400" cy="114300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                          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ইন্টারনেট</a:t>
            </a:r>
            <a:endParaRPr lang="en-US" sz="8000" dirty="0">
              <a:solidFill>
                <a:prstClr val="black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Content Placeholder 3" descr="future_internet_540p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6000750" cy="4500563"/>
          </a:xfrm>
          <a:solidFill>
            <a:srgbClr val="00B050"/>
          </a:solidFill>
        </p:spPr>
      </p:pic>
    </p:spTree>
    <p:extLst>
      <p:ext uri="{BB962C8B-B14F-4D97-AF65-F5344CB8AC3E}">
        <p14:creationId xmlns="" xmlns:p14="http://schemas.microsoft.com/office/powerpoint/2010/main" val="350191716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385305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তথ্য খোঁজার দরকার হয় তখন আমাদের বিশেষ এক ধরনের অ্যাপ্লিকেশিন সফটওয়্যারের সাহায্য নিতে হয় । এই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ওয়ারের নাম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হচ্চে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।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bn-BD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 ইঞ্জিন</a:t>
            </a:r>
            <a:endParaRPr lang="en-US" b="1" u="sng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828800"/>
            <a:ext cx="6648378" cy="3586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ular Callout 4"/>
          <p:cNvSpPr/>
          <p:nvPr/>
        </p:nvSpPr>
        <p:spPr>
          <a:xfrm>
            <a:off x="7924800" y="2743200"/>
            <a:ext cx="914400" cy="674132"/>
          </a:xfrm>
          <a:prstGeom prst="wedgeRectCallout">
            <a:avLst>
              <a:gd name="adj1" fmla="val -127285"/>
              <a:gd name="adj2" fmla="val 4499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5791200"/>
            <a:ext cx="244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http://www.google.com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1140</TotalTime>
  <Words>243</Words>
  <Application>Microsoft Office PowerPoint</Application>
  <PresentationFormat>On-screen Show (4:3)</PresentationFormat>
  <Paragraphs>72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Slide 1</vt:lpstr>
      <vt:lpstr>শিক্ষক পরিচিতি</vt:lpstr>
      <vt:lpstr>Slide 3</vt:lpstr>
      <vt:lpstr>Slide 4</vt:lpstr>
      <vt:lpstr>NCTB  এর পূর্ণরূপ কিঃ</vt:lpstr>
      <vt:lpstr>                           ইন্টারনেট</vt:lpstr>
      <vt:lpstr>                     শিখনফল:</vt:lpstr>
      <vt:lpstr>সার্চ ইঞ্জিন কী?</vt:lpstr>
      <vt:lpstr>সার্চ  ইঞ্জিন</vt:lpstr>
      <vt:lpstr>জাতীয় পাঠ্য পুস্তক বোর্ডের ওয়েবসাইট http://nctb.gov.bd</vt:lpstr>
      <vt:lpstr>                                                                    মজিলা ফায়ারফক্স- ওয়েব ব্রাউজার</vt:lpstr>
      <vt:lpstr>  গুগল ক্রোম- ওয়েব ব্রাউজার</vt:lpstr>
      <vt:lpstr>Slide 13</vt:lpstr>
      <vt:lpstr>রেজিস্ট্রেশন এর ক্ষেত্রে </vt:lpstr>
      <vt:lpstr>সার্চ ইঞ্জিনের নাম- </vt:lpstr>
      <vt:lpstr>একক কাজ </vt:lpstr>
      <vt:lpstr>উপস্থাপনা</vt:lpstr>
      <vt:lpstr> চাকুরি ক্ষেত্রে ইন্টারসেট </vt:lpstr>
      <vt:lpstr>মুক্তিযুদ্ধ জাদুঘর ওয়েবসাইট http://liberationwarmuseum.org/</vt:lpstr>
      <vt:lpstr>      দলীয় কাজ: সময়-০৮মিনিট</vt:lpstr>
      <vt:lpstr>মূল্যায়ন: সময়-১০ মিনিট</vt:lpstr>
      <vt:lpstr>বাড়ির কাজ:</vt:lpstr>
      <vt:lpstr> 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Acer</dc:creator>
  <cp:lastModifiedBy>HP</cp:lastModifiedBy>
  <cp:revision>428</cp:revision>
  <dcterms:created xsi:type="dcterms:W3CDTF">2006-08-16T00:00:00Z</dcterms:created>
  <dcterms:modified xsi:type="dcterms:W3CDTF">2020-04-20T13:59:18Z</dcterms:modified>
</cp:coreProperties>
</file>