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  <p:sldId id="275" r:id="rId13"/>
    <p:sldId id="260" r:id="rId14"/>
    <p:sldId id="276" r:id="rId15"/>
    <p:sldId id="269" r:id="rId16"/>
    <p:sldId id="274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FF11-237C-4F92-A8F4-2E2C71BEB3CC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7A07-2DCE-42C3-8640-8D3D24ED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19921-8059-458E-B29E-2840881A3A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1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1D944-C4FA-44A8-A811-901AC78D53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DEE67C-3CC9-4DF9-90E2-A565138CF41E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E9DE3A7-E009-46B9-9BEB-00BA74AAC6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kdZvzQ2BwnI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5" t="7143" r="19197" b="6030"/>
          <a:stretch/>
        </p:blipFill>
        <p:spPr>
          <a:xfrm>
            <a:off x="304800" y="381000"/>
            <a:ext cx="8572873" cy="612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2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626" y="291454"/>
            <a:ext cx="462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কঠিন শব্দের অর্থ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019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2368" y="13495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144" y="3025914"/>
            <a:ext cx="143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ভূস্বামী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9320" y="2895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/ জমির মালিক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876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ভূধর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7816" y="4930914"/>
            <a:ext cx="139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ky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22603"/>
            <a:ext cx="20116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gfss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664513"/>
            <a:ext cx="20116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C:\Users\ANIK\Downloads\king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2823437"/>
            <a:ext cx="201168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94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752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বিশ্বনিখিল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4352" y="1752600"/>
            <a:ext cx="221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গোটা দুনিয়া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05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তীর্থস্থান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11399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509016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মগজে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ritibi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05342" y="1381805"/>
            <a:ext cx="20116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1385172567.jpg"/>
          <p:cNvPicPr>
            <a:picLocks/>
          </p:cNvPicPr>
          <p:nvPr/>
        </p:nvPicPr>
        <p:blipFill>
          <a:blip r:embed="rId3" cstate="print"/>
          <a:srcRect l="1667" t="521" r="44167" b="14843"/>
          <a:stretch>
            <a:fillRect/>
          </a:stretch>
        </p:blipFill>
        <p:spPr>
          <a:xfrm>
            <a:off x="3163824" y="4700139"/>
            <a:ext cx="20116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50px-Varanasi_collage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060390"/>
            <a:ext cx="201168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764626" y="388203"/>
            <a:ext cx="4626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কঠিন শব্দের অর্থ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417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5562600" y="3657600"/>
            <a:ext cx="2286000" cy="22098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066800" y="914400"/>
            <a:ext cx="2743200" cy="2133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1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t="26667" r="14632" b="8748"/>
          <a:stretch/>
        </p:blipFill>
        <p:spPr>
          <a:xfrm>
            <a:off x="1524000" y="989676"/>
            <a:ext cx="5444118" cy="5411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3810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i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4000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6029980"/>
            <a:ext cx="259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bn-BD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7841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990600"/>
            <a:ext cx="5791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657600" y="2057400"/>
            <a:ext cx="1905000" cy="1295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5280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67200" y="2514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bn-IN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34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381000"/>
            <a:ext cx="3809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16" y="1524000"/>
            <a:ext cx="3624184" cy="2718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762000" y="4494312"/>
            <a:ext cx="7848600" cy="132343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দুই বিঘা জমি কবিতাবলম্বনে উপেনের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সন্ন্যাসী হওয়ার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বিবরণ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 রবীন্দ্রনাথ ঠাকুর জন্মগ্রহন করেছেন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২০৬১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১৯৬১ সালে  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১৮১৯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১৮৬১ সালে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886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‘ধাম’ শব্দের অর্থ কি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890" y="4724399"/>
            <a:ext cx="2753881" cy="701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46359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54268"/>
            <a:ext cx="2722790" cy="6655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তীর্থস্থান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6465" y="5654268"/>
            <a:ext cx="2693762" cy="665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ধ্যান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533399"/>
            <a:ext cx="3153822" cy="744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57150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62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2741613" y="698476"/>
            <a:ext cx="3046412" cy="76281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3581400" cy="236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82296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বিত্তবানদের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কূটকৌশলে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লোভে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দরিদ্র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সর্বস্বান্ত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দুই বিঘা জমির আলোকে বিচার কর।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05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/>
          <a:stretch/>
        </p:blipFill>
        <p:spPr>
          <a:xfrm>
            <a:off x="1752600" y="409864"/>
            <a:ext cx="5638800" cy="5990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9144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7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72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7200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7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628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2447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8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8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8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26775"/>
            <a:ext cx="6858000" cy="41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2403524" cy="3044476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-38100" y="4388584"/>
            <a:ext cx="8801100" cy="2970311"/>
            <a:chOff x="419100" y="3201889"/>
            <a:chExt cx="8801100" cy="2970311"/>
          </a:xfrm>
        </p:grpSpPr>
        <p:grpSp>
          <p:nvGrpSpPr>
            <p:cNvPr id="5" name="Group 4"/>
            <p:cNvGrpSpPr/>
            <p:nvPr/>
          </p:nvGrpSpPr>
          <p:grpSpPr>
            <a:xfrm>
              <a:off x="419100" y="3432990"/>
              <a:ext cx="4191000" cy="2739210"/>
              <a:chOff x="4648200" y="2438401"/>
              <a:chExt cx="4191000" cy="273921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648200" y="2438401"/>
                <a:ext cx="4191000" cy="2739210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2521565"/>
                <a:ext cx="36576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90600" y="3201889"/>
              <a:ext cx="365760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i="1" dirty="0" smtClean="0">
                  <a:latin typeface="NikoshBAN" pitchFamily="2" charset="0"/>
                  <a:cs typeface="NikoshBAN" pitchFamily="2" charset="0"/>
                </a:rPr>
                <a:t>রফরফের নুর ছিদ্দিকা</a:t>
              </a:r>
            </a:p>
            <a:p>
              <a:r>
                <a:rPr lang="bn-IN" sz="3200" i="1" dirty="0" smtClean="0">
                  <a:latin typeface="NikoshBAN" pitchFamily="2" charset="0"/>
                  <a:cs typeface="NikoshBAN" pitchFamily="2" charset="0"/>
                </a:rPr>
                <a:t>সহকারী শিক্ষক (আইসিটি)</a:t>
              </a:r>
            </a:p>
            <a:p>
              <a:r>
                <a:rPr lang="bn-IN" sz="2800" i="1" dirty="0" smtClean="0">
                  <a:latin typeface="NikoshBAN" pitchFamily="2" charset="0"/>
                  <a:cs typeface="NikoshBAN" pitchFamily="2" charset="0"/>
                </a:rPr>
                <a:t>পলোগ্রাউন্ড বহুমূখী উচ্চ বিদ্যালয়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86400" y="3232905"/>
              <a:ext cx="3733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১ম </a:t>
              </a:r>
              <a:r>
                <a:rPr lang="en-US" sz="3600" i="1" dirty="0" err="1" smtClean="0">
                  <a:latin typeface="NikoshBAN" pitchFamily="2" charset="0"/>
                  <a:cs typeface="NikoshBAN" pitchFamily="2" charset="0"/>
                </a:rPr>
                <a:t>পত্র</a:t>
              </a:r>
              <a:r>
                <a:rPr lang="en-US" sz="36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6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i="1" dirty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ম </a:t>
              </a:r>
              <a:r>
                <a:rPr lang="en-US" sz="3200" i="1" dirty="0" err="1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3200" i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i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i="1" dirty="0" smtClean="0">
                  <a:latin typeface="NikoshBAN" pitchFamily="2" charset="0"/>
                  <a:cs typeface="NikoshBAN" pitchFamily="2" charset="0"/>
                </a:rPr>
                <a:t>কবিতা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221159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i="1" u="sng" dirty="0" smtClean="0">
                <a:latin typeface="NikoshBAN" pitchFamily="2" charset="0"/>
                <a:cs typeface="NikoshBAN" pitchFamily="2" charset="0"/>
              </a:rPr>
              <a:t>উপস্থাপনায়- </a:t>
            </a:r>
            <a:endParaRPr lang="en-US" sz="4000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2" r="21555"/>
          <a:stretch/>
        </p:blipFill>
        <p:spPr>
          <a:xfrm>
            <a:off x="4264818" y="870250"/>
            <a:ext cx="840582" cy="5243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1"/>
            <a:ext cx="2242686" cy="3044476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8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35891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nower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06" y="1295400"/>
            <a:ext cx="4046594" cy="270680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4114800" cy="270680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676400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চাষের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4114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বিস্তীর্ণ জমি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1" y="496318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৭২০ বর্গফুটে ১ কাঠা হয়। তোমরা কি জান ২০  কাঠা=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00" y="496685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তাহলে, ৪০ কাঠা =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উত্তর-২ বিঘা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5486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উত্তর-১ বিঘা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94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8" grpId="1"/>
      <p:bldP spid="9" grpId="0"/>
      <p:bldP spid="9" grpId="1"/>
      <p:bldP spid="5" grpId="0"/>
      <p:bldP spid="5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133600"/>
            <a:ext cx="488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বিঘা জমি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3352800"/>
            <a:ext cx="3581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0" b="70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604"/>
          <a:stretch/>
        </p:blipFill>
        <p:spPr>
          <a:xfrm>
            <a:off x="1295400" y="2310795"/>
            <a:ext cx="1828800" cy="1956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59" b="752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12"/>
          <a:stretch/>
        </p:blipFill>
        <p:spPr>
          <a:xfrm>
            <a:off x="3352800" y="3248025"/>
            <a:ext cx="1828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7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5736 C -0.02153 -0.01874 -0.0092 0.00925 0.00312 0.00925 C 0.01527 0.00925 0.02604 -0.01874 0.02968 -0.05736 C 0.03489 -0.01874 0.04548 0.00925 0.05798 0.00925 C 0.07014 0.00925 0.0809 -0.01874 0.08437 -0.05736 C 0.08958 -0.01874 0.10034 0.00925 0.1125 0.00925 C 0.12517 0.00925 0.1375 -0.01874 0.1408 -0.05736 C 0.14444 -0.01874 0.15503 0.00925 0.16927 0.00925 C 0.17968 0.00925 0.19184 -0.01874 0.19583 -0.05736 C 0.1993 -0.01874 0.21163 0.00925 0.22396 0.00925 C 0.23611 0.00925 0.24687 -0.01874 0.25052 -0.05736 C 0.25573 -0.01874 0.26632 0.00925 0.27882 0.00925 C 0.29097 0.00925 0.30173 -0.01874 0.30694 -0.05736 C 0.31041 -0.01874 0.32118 0.00925 0.33333 0.00925 C 0.346 0.00925 0.35833 -0.01874 0.36163 -0.05736 C 0.36527 -0.01874 0.37586 0.00925 0.3901 0.00925 C 0.40243 0.00925 0.41267 -0.01874 0.41666 -0.05736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3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1 C -0.01424 0.01618 -0.00591 0.05203 0.00243 0.05203 C 0.01076 0.05203 0.01805 0.01618 0.02048 -0.03331 C 0.02413 0.01618 0.03125 0.05203 0.03975 0.05203 C 0.04809 0.05203 0.05538 0.01618 0.05764 -0.03331 C 0.06111 0.01618 0.0684 0.05203 0.07673 0.05203 C 0.08541 0.05203 0.09375 0.01618 0.096 -0.03331 C 0.09843 0.01618 0.10573 0.05203 0.11527 0.05203 C 0.12239 0.05203 0.13073 0.01618 0.13333 -0.03331 C 0.13576 0.01618 0.14409 0.05203 0.15243 0.05203 C 0.16076 0.05203 0.16805 0.01618 0.17048 -0.03331 C 0.17413 0.01618 0.18125 0.05203 0.18975 0.05203 C 0.19809 0.05203 0.20538 0.01618 0.20885 -0.03331 C 0.21111 0.01618 0.2184 0.05203 0.22673 0.05203 C 0.23541 0.05203 0.24375 0.01618 0.246 -0.03331 C 0.24843 0.01618 0.25573 0.05203 0.26527 0.05203 C 0.27361 0.05203 0.28073 0.01618 0.28333 -0.03331 " pathEditMode="relative" rAng="0" ptsTypes="fffffffffffffffff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4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68701"/>
            <a:ext cx="7696200" cy="38625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 লিখতে ও বলতে পারবে।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কঠিন শব্দের অর্থ বলতে পারবে।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মূলভাব বর্ণনা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457200" indent="-457200">
              <a:buFont typeface="Wingdings" pitchFamily="2" charset="2"/>
              <a:buChar char="Ø"/>
            </a:pP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8400" y="533400"/>
            <a:ext cx="3810000" cy="1015663"/>
            <a:chOff x="2438400" y="533400"/>
            <a:chExt cx="3810000" cy="1015663"/>
          </a:xfrm>
        </p:grpSpPr>
        <p:sp>
          <p:nvSpPr>
            <p:cNvPr id="5" name="Rounded Rectangle 4"/>
            <p:cNvSpPr/>
            <p:nvPr/>
          </p:nvSpPr>
          <p:spPr>
            <a:xfrm>
              <a:off x="2971800" y="533400"/>
              <a:ext cx="2895600" cy="101566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38400" y="533400"/>
              <a:ext cx="381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/>
              <a:r>
                <a:rPr lang="bn-BD" sz="6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4038600" y="1625263"/>
            <a:ext cx="762000" cy="88933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56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3515139" cy="430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98735" y="579921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18328" y="1511300"/>
            <a:ext cx="14986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জন্ম তারিখ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Callout 9"/>
          <p:cNvSpPr/>
          <p:nvPr/>
        </p:nvSpPr>
        <p:spPr>
          <a:xfrm>
            <a:off x="3305628" y="3035300"/>
            <a:ext cx="14986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3292928" y="4737100"/>
            <a:ext cx="1498600" cy="889000"/>
          </a:xfrm>
          <a:prstGeom prst="rightArrowCallout">
            <a:avLst>
              <a:gd name="adj1" fmla="val 25000"/>
              <a:gd name="adj2" fmla="val 25000"/>
              <a:gd name="adj3" fmla="val 22551"/>
              <a:gd name="adj4" fmla="val 72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সাহিত্যকর্ম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2259" y="1460500"/>
            <a:ext cx="40513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১৮৬১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কলকাতার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জোড়াসাঁকোর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পরিবারে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859" y="2755900"/>
            <a:ext cx="40767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সতের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ব্যারিষ্টারি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বিলাত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860" y="4445000"/>
            <a:ext cx="40767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সোনারতরী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গীতাঞ্জলী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ঘরেবাইরে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শেষের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বিসর্জন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রক্তকরবী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5280" y="279737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356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6"/>
          <p:cNvSpPr/>
          <p:nvPr/>
        </p:nvSpPr>
        <p:spPr>
          <a:xfrm>
            <a:off x="3340100" y="1447800"/>
            <a:ext cx="12573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314700" y="2489200"/>
            <a:ext cx="12573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অন্যান্য কৃতিত্ব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3302000" y="4622800"/>
            <a:ext cx="12573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মৃত্যূ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1295400"/>
            <a:ext cx="3286539" cy="4305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4673600" y="1371600"/>
            <a:ext cx="393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১৯১৩ সালে গীতাঞ্জলী কাব্যগ্রন্থের জন্য নোবেল পুরস্কার পান।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413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চিন্তাবিদ, শিক্ষাবিদ, সুরকার, নাট্যকার, নাট্যপরিচালক, অভিনেতা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314700" y="3594100"/>
            <a:ext cx="1257300" cy="8890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অবদান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4700" y="35179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শিক্ষাবিস্তারে বিশ্বভারতী ও শান্তি নিকেতন প্রতিষ্ঠা করেন।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5500" y="478790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১৯৪১ সালের ৭ আগষ্ট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52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15824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r="10337"/>
          <a:stretch/>
        </p:blipFill>
        <p:spPr>
          <a:xfrm>
            <a:off x="3390900" y="1371601"/>
            <a:ext cx="2705100" cy="259824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533400" y="4614208"/>
            <a:ext cx="8153400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প্রথম বাঙ্গালী নোবেল বিজেতা কে?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কত সালে এবং কোন গ্রন্থের জন্য তিনি নোবেল পুরস্কার পান?</a:t>
            </a:r>
          </a:p>
        </p:txBody>
      </p:sp>
    </p:spTree>
    <p:extLst>
      <p:ext uri="{BB962C8B-B14F-4D97-AF65-F5344CB8AC3E}">
        <p14:creationId xmlns:p14="http://schemas.microsoft.com/office/powerpoint/2010/main" val="25712333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390</TotalTime>
  <Words>361</Words>
  <Application>Microsoft Office PowerPoint</Application>
  <PresentationFormat>On-screen Show (4:3)</PresentationFormat>
  <Paragraphs>89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2019-07-25T13:18:10Z</dcterms:created>
  <dcterms:modified xsi:type="dcterms:W3CDTF">2019-09-18T13:45:00Z</dcterms:modified>
</cp:coreProperties>
</file>