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73" r:id="rId9"/>
    <p:sldId id="263" r:id="rId10"/>
    <p:sldId id="264" r:id="rId11"/>
    <p:sldId id="265" r:id="rId12"/>
    <p:sldId id="266" r:id="rId13"/>
    <p:sldId id="268" r:id="rId14"/>
    <p:sldId id="269" r:id="rId15"/>
    <p:sldId id="271" r:id="rId16"/>
    <p:sldId id="270" r:id="rId17"/>
    <p:sldId id="267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8871-4B68-4F02-B38B-E869EFE70BE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698-ACCF-4C4D-9E31-867367B5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2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8871-4B68-4F02-B38B-E869EFE70BE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698-ACCF-4C4D-9E31-867367B5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2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8871-4B68-4F02-B38B-E869EFE70BE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698-ACCF-4C4D-9E31-867367B5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93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8871-4B68-4F02-B38B-E869EFE70BE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698-ACCF-4C4D-9E31-867367B5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82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8871-4B68-4F02-B38B-E869EFE70BE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698-ACCF-4C4D-9E31-867367B5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52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8871-4B68-4F02-B38B-E869EFE70BE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698-ACCF-4C4D-9E31-867367B5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7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8871-4B68-4F02-B38B-E869EFE70BE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698-ACCF-4C4D-9E31-867367B5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8871-4B68-4F02-B38B-E869EFE70BE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698-ACCF-4C4D-9E31-867367B5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9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8871-4B68-4F02-B38B-E869EFE70BE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698-ACCF-4C4D-9E31-867367B5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0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8871-4B68-4F02-B38B-E869EFE70BE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698-ACCF-4C4D-9E31-867367B5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87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8871-4B68-4F02-B38B-E869EFE70BE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698-ACCF-4C4D-9E31-867367B5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68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08871-4B68-4F02-B38B-E869EFE70BE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C8698-ACCF-4C4D-9E31-867367B5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25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2827"/>
            <a:ext cx="12192000" cy="57931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8229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5156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083143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পাঠ-বিশ্লেষণ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" y="4598125"/>
            <a:ext cx="6779623" cy="21292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কিতাব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পড়িতে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নাহিক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অভ্যাস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defRPr/>
            </a:pP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কহিল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মোতে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হাবিলাষ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</a:p>
          <a:p>
            <a:pPr>
              <a:defRPr/>
            </a:pP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নিবেদি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করিয়া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রচন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defRPr/>
            </a:pP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পরিশ্রম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তোষি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সর্বজন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6" y="928279"/>
            <a:ext cx="12088314" cy="356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98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4767942"/>
            <a:ext cx="5956664" cy="20900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আরবি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ফারসি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শাস্ত্রে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রাগ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দেশী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বুঝিতে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ললাটে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আরবি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ফারসি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হিন্দে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 লিখয়ে আল্লা নবীর ছিফত।।</a:t>
            </a:r>
            <a:endParaRPr lang="bn-IN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830"/>
            <a:ext cx="6675120" cy="46340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026" y="143691"/>
            <a:ext cx="5600973" cy="4637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294" y="4793661"/>
            <a:ext cx="6233706" cy="2064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351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4585062"/>
            <a:ext cx="6714309" cy="22729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যেই দেশে যেই বাক্য কহে নরগণ।</a:t>
            </a:r>
          </a:p>
          <a:p>
            <a:pPr>
              <a:defRPr/>
            </a:pPr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সেই বাক্য বুঝে প্রভু আপে নিরঞ্জন।।</a:t>
            </a:r>
          </a:p>
          <a:p>
            <a:pPr>
              <a:defRPr/>
            </a:pPr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সর্ববাক্য বুঝে প্রভু কিবা হিন্দুয়ানী।</a:t>
            </a:r>
          </a:p>
          <a:p>
            <a:pPr>
              <a:defRPr/>
            </a:pPr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বঙ্গদেশী বাক্য কিবা যত ইতি বাণী।।</a:t>
            </a:r>
            <a:endParaRPr lang="bn-IN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728" y="-1"/>
            <a:ext cx="5377271" cy="47026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458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7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জোড়ায়</a:t>
            </a:r>
            <a:r>
              <a:rPr lang="en-US" sz="4800" dirty="0" smtClean="0"/>
              <a:t> </a:t>
            </a:r>
            <a:r>
              <a:rPr lang="en-US" sz="4800" dirty="0" err="1" smtClean="0"/>
              <a:t>কাজ</a:t>
            </a:r>
            <a:r>
              <a:rPr lang="en-US" sz="4800" dirty="0" smtClean="0"/>
              <a:t>  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977" y="937532"/>
            <a:ext cx="6170023" cy="59204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698170"/>
            <a:ext cx="6008914" cy="28477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১, </a:t>
            </a:r>
            <a:r>
              <a:rPr lang="en-US" sz="3200" dirty="0" err="1" smtClean="0"/>
              <a:t>বাংলা</a:t>
            </a:r>
            <a:r>
              <a:rPr lang="en-US" sz="3200" dirty="0" smtClean="0"/>
              <a:t> </a:t>
            </a:r>
            <a:r>
              <a:rPr lang="en-US" sz="3200" dirty="0" err="1" smtClean="0"/>
              <a:t>ভাষা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বিদ্বেষীদের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কবি</a:t>
            </a:r>
            <a:r>
              <a:rPr lang="en-US" sz="3200" dirty="0" smtClean="0"/>
              <a:t> </a:t>
            </a:r>
            <a:r>
              <a:rPr lang="en-US" sz="3200" dirty="0" err="1" smtClean="0"/>
              <a:t>কী</a:t>
            </a:r>
            <a:r>
              <a:rPr lang="en-US" sz="3200" dirty="0" smtClean="0"/>
              <a:t> </a:t>
            </a:r>
            <a:r>
              <a:rPr lang="en-US" sz="3200" dirty="0" err="1" smtClean="0"/>
              <a:t>উপদেশ</a:t>
            </a:r>
            <a:r>
              <a:rPr lang="en-US" sz="3200" dirty="0" smtClean="0"/>
              <a:t> </a:t>
            </a:r>
            <a:r>
              <a:rPr lang="en-US" sz="3200" dirty="0" err="1" smtClean="0"/>
              <a:t>দিয়েছেন</a:t>
            </a:r>
            <a:r>
              <a:rPr lang="en-US" sz="3200" dirty="0" smtClean="0"/>
              <a:t> ?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776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245429"/>
            <a:ext cx="6244046" cy="26125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মারফত ভেদে যার নাহিক গমন।</a:t>
            </a:r>
          </a:p>
          <a:p>
            <a:pPr>
              <a:defRPr/>
            </a:pPr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হিন্দুর অক্ষর হিংসে সে সবের গণ।।</a:t>
            </a:r>
          </a:p>
          <a:p>
            <a:pPr>
              <a:defRPr/>
            </a:pPr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সবে বঙ্গেত জন্মি হিংসে বঙ্গবাণী।</a:t>
            </a:r>
          </a:p>
          <a:p>
            <a:pPr>
              <a:defRPr/>
            </a:pPr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 সব কাহার জন্ম নির্ণয় ন জানি।।</a:t>
            </a:r>
            <a:endParaRPr lang="bn-IN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0514"/>
            <a:ext cx="6335486" cy="38304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900" y="295002"/>
            <a:ext cx="5843179" cy="3976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37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4506686"/>
            <a:ext cx="7236824" cy="2351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জুয়ায়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defRPr/>
            </a:pP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তেয়াগী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বিদেশ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</a:p>
          <a:p>
            <a:pPr>
              <a:defRPr/>
            </a:pP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মাতা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পিতামহ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বঙ্গেত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বসতি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defRPr/>
            </a:pP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দেশী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উপদেশ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হিত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।।         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767"/>
            <a:ext cx="12192000" cy="438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98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2409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দলীয়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কাজ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520" y="1261518"/>
            <a:ext cx="6888480" cy="559648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2103120"/>
            <a:ext cx="5316583" cy="44805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মারফত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জ্ঞানহীন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হিন্দুর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অক্ষর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হিংসা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69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242663" y="1445623"/>
            <a:ext cx="3949337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454332"/>
            <a:ext cx="8177349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‘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বঙ্গবাণী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0" y="2429691"/>
            <a:ext cx="8177349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/>
              <a:t>২,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নুরনামা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কাব্যগ্রন্থটি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রচনা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 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0" y="3600995"/>
            <a:ext cx="8151223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ত্যাগ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বলেছেন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628605"/>
            <a:ext cx="8164286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সর্ববাক্য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734595"/>
            <a:ext cx="8177349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16537" y="2486297"/>
            <a:ext cx="3840479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আবদুল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হাকিম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51223" y="3618412"/>
            <a:ext cx="3809999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মাতৃভাষার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অনুরাগ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190412" y="4619897"/>
            <a:ext cx="381870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125098" y="5712822"/>
            <a:ext cx="391885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40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110343"/>
            <a:ext cx="5251269" cy="34094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মাতৃভাষার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মমত্ববোধের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269" y="950594"/>
            <a:ext cx="6940731" cy="590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92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0160"/>
            <a:ext cx="12192000" cy="55778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-1"/>
            <a:ext cx="12192000" cy="12670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6573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0" y="0"/>
            <a:ext cx="12192000" cy="822960"/>
          </a:xfrm>
          <a:prstGeom prst="roundRect">
            <a:avLst>
              <a:gd name="adj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8" name="Rectangle 7"/>
          <p:cNvSpPr/>
          <p:nvPr/>
        </p:nvSpPr>
        <p:spPr>
          <a:xfrm>
            <a:off x="0" y="862148"/>
            <a:ext cx="3905794" cy="10319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894113"/>
            <a:ext cx="3905793" cy="29130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 : নবম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বিষয় : বাংলা,১ম পত্র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সময় : ৫০ মিনিট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 :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—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—২০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19256" y="1828799"/>
            <a:ext cx="4950823" cy="29391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নিমাই চন্দ্র মন্ডল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শিক্ষাক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পলাশী মাধ্যামিক বিদ্যালয়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রোহিতা, মনিরামপুর,যশোর   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05793" y="872100"/>
            <a:ext cx="3174275" cy="3948093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Rectangle 11"/>
          <p:cNvSpPr/>
          <p:nvPr/>
        </p:nvSpPr>
        <p:spPr>
          <a:xfrm>
            <a:off x="7093130" y="805543"/>
            <a:ext cx="5003075" cy="10319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শিক্ষক-পরিচিতি</a:t>
            </a: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936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4833257" y="1436914"/>
            <a:ext cx="6949440" cy="2194560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‘’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বঙ্গবাণী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’’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4572000" y="4258491"/>
            <a:ext cx="7620000" cy="1143000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আবদুল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হাকিম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4" y="1502229"/>
            <a:ext cx="3553097" cy="4271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530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6549" y="1175657"/>
            <a:ext cx="7667898" cy="4585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n w="9525"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bn-IN" sz="3600" dirty="0">
                <a:ln w="9525"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n w="9525"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–</a:t>
            </a:r>
            <a:endParaRPr lang="en-US" sz="3600" dirty="0" smtClean="0">
              <a:ln w="9525">
                <a:solidFill>
                  <a:schemeClr val="tx1"/>
                </a:solidFill>
                <a:prstDash val="solid"/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dirty="0" smtClean="0">
              <a:ln w="9525">
                <a:solidFill>
                  <a:schemeClr val="tx1"/>
                </a:solidFill>
                <a:prstDash val="solid"/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১। লেখক  পরিচিতি বলতে পারবে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২ । নতুন শব্দের অর্থ বলতে পারবে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৩। মাতৃভাষার প্রতি শ্রদ্ধা প্রদর্শনের গুরুত্ব সম্পর্কে  জানতে পারবে। </a:t>
            </a:r>
          </a:p>
          <a:p>
            <a:pPr algn="ctr"/>
            <a:endParaRPr lang="bn-IN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dirty="0" smtClean="0">
                <a:ln w="9525"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2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কবি-পরিচিতি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58" y="2038758"/>
            <a:ext cx="3135903" cy="326476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695406" y="927464"/>
            <a:ext cx="6387737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আনুমানিক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১৬২০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সন্দীপের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সুধারামপুর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60721" y="3409406"/>
            <a:ext cx="6257108" cy="16720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উল্লেখ্যযোগ্য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রচনা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কাব্যগ্রন্থ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নুরনামা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ইউসুফ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জোলেখা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লালমতি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সয়ফুলমুলুক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কারবালা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শহরনামা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60720" y="1872344"/>
            <a:ext cx="6217920" cy="153706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সাহিত্যিক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তাঁলেখার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মাতৃভাষার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গভীর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মমত্ববোধ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মধ্যযুগীয়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প্রেক্ষাপটে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বিরাট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দৃষ্টীন্ত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" y="966653"/>
            <a:ext cx="4519749" cy="78377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আবদুল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হাকিম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1588" y="5299167"/>
            <a:ext cx="5111932" cy="10755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১৬৯০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মৃত্যুবরণ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93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715" y="917529"/>
            <a:ext cx="6640286" cy="59404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একক</a:t>
            </a:r>
            <a:r>
              <a:rPr lang="en-US" sz="4800" dirty="0" smtClean="0"/>
              <a:t> </a:t>
            </a:r>
            <a:r>
              <a:rPr lang="en-US" sz="4800" dirty="0" err="1" smtClean="0"/>
              <a:t>কাজ</a:t>
            </a:r>
            <a:r>
              <a:rPr lang="en-US" sz="4800" dirty="0" smtClean="0"/>
              <a:t>  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-1" y="1476102"/>
            <a:ext cx="5525589" cy="18157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১, </a:t>
            </a:r>
            <a:r>
              <a:rPr lang="en-US" sz="3200" dirty="0" err="1" smtClean="0"/>
              <a:t>আবদুল</a:t>
            </a:r>
            <a:r>
              <a:rPr lang="en-US" sz="3200" dirty="0" smtClean="0"/>
              <a:t> </a:t>
            </a:r>
            <a:r>
              <a:rPr lang="en-US" sz="3200" dirty="0" err="1" smtClean="0"/>
              <a:t>হাকিমের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জন্ম</a:t>
            </a:r>
            <a:r>
              <a:rPr lang="en-US" sz="3200" dirty="0" smtClean="0"/>
              <a:t> </a:t>
            </a:r>
            <a:r>
              <a:rPr lang="en-US" sz="3200" dirty="0" err="1" smtClean="0"/>
              <a:t>স্থান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কোথায়</a:t>
            </a:r>
            <a:r>
              <a:rPr lang="en-US" sz="3200" dirty="0" smtClean="0"/>
              <a:t> 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9480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117566"/>
            <a:ext cx="3226526" cy="68449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pPr>
              <a:defRPr/>
            </a:pPr>
            <a:endPara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বঙ্গবাণী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আবদুল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হাকিম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কিতাব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পড়িতে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নাহিক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অভ্যাস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কহিল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মোতে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হাবিলাষ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নিবেদি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করিয়া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রচন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পরিশ্রম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তোষি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সর্বজন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আরবি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ফারসি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শাস্ত্রে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রাগ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দেশী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বুঝিতে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ললাটে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আরবি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ফারসি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হিন্দে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 লিখয়ে আল্লা নবীর ছিফত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  <a:endPara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যেই </a:t>
            </a:r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 যেই বাক্য কহে নরগণ।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সেই </a:t>
            </a:r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 বুঝে প্রভু আপে নিরঞ্জন।।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সর্ববাক্য </a:t>
            </a:r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বুঝে প্রভু কিবা হিন্দুয়ানী।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বঙ্গদেশী </a:t>
            </a:r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 কিবা যত ইতি বাণী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  <a:endPara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মারফত </a:t>
            </a:r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ভেদে যার নাহিক গমন।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হিন্দুর </a:t>
            </a:r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অক্ষর হিংসে সে সবের গণ।।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</a:t>
            </a:r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সবে বঙ্গেত জন্মি হিংসে বঙ্গবাণী।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 </a:t>
            </a:r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 কাহার জন্ম নির্ণয় ন জানি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  <a:endPara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জুয়ায়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তেয়াগী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বিদেশ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মাতা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পিতামহ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ক্রমে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বঙ্গেত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বসতি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দেশী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উপদেশ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হিত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।।         </a:t>
            </a:r>
            <a:endParaRPr lang="bn-IN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endParaRPr lang="bn-IN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endParaRPr lang="bn-IN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702" y="822959"/>
            <a:ext cx="8963297" cy="617873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78776" y="0"/>
            <a:ext cx="8913223" cy="8621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আদর্শ</a:t>
            </a:r>
            <a:r>
              <a:rPr lang="en-US" sz="4800" dirty="0" smtClean="0"/>
              <a:t> </a:t>
            </a:r>
            <a:r>
              <a:rPr lang="en-US" sz="4800" dirty="0" err="1" smtClean="0"/>
              <a:t>পাঠ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97044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166" y="0"/>
            <a:ext cx="8416835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" y="117566"/>
            <a:ext cx="3696788" cy="68449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pPr>
              <a:defRPr/>
            </a:pPr>
            <a:endPara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বঙ্গবাণী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আবদুল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হাকিম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কিতাব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পড়িতে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নাহিক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অভ্যাস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কহিল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মোতে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হাবিলাষ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নিবেদি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করিয়া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রচন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পরিশ্রম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তোষি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সর্বজন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আরবি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ফারসি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শাস্ত্রে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রাগ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দেশী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বুঝিতে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ললাটে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আরবি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ফারসি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হিন্দে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 লিখয়ে আল্লা নবীর ছিফত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  <a:endPara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যেই </a:t>
            </a:r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 যেই বাক্য কহে নরগণ।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সেই </a:t>
            </a:r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 বুঝে প্রভু আপে নিরঞ্জন।।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সর্ববাক্য </a:t>
            </a:r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বুঝে প্রভু কিবা হিন্দুয়ানী।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বঙ্গদেশী </a:t>
            </a:r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 কিবা যত ইতি বাণী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  <a:endPara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মারফত </a:t>
            </a:r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ভেদে যার নাহিক গমন।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হিন্দুর </a:t>
            </a:r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অক্ষর হিংসে সে সবের গণ।।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</a:t>
            </a:r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সবে বঙ্গেত জন্মি হিংসে বঙ্গবাণী।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 </a:t>
            </a:r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 কাহার জন্ম নির্ণয় ন জানি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  <a:endPara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জুয়ায়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তেয়াগী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বিদেশ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মাতা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পিতামহ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ক্রমে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বঙ্গেত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বসতি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দেশী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উপদেশ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হিত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।।         </a:t>
            </a:r>
            <a:endParaRPr lang="bn-IN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endParaRPr lang="bn-IN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endParaRPr lang="bn-IN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53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096206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নতুন</a:t>
            </a:r>
            <a:r>
              <a:rPr lang="en-US" sz="4800" dirty="0" smtClean="0"/>
              <a:t> </a:t>
            </a:r>
            <a:r>
              <a:rPr lang="en-US" sz="4800" dirty="0" err="1" smtClean="0"/>
              <a:t>শব্দের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অর্থ</a:t>
            </a:r>
            <a:r>
              <a:rPr lang="en-US" sz="4800" dirty="0" smtClean="0"/>
              <a:t>   </a:t>
            </a:r>
            <a:endParaRPr lang="en-US" sz="4800" dirty="0"/>
          </a:p>
        </p:txBody>
      </p:sp>
      <p:sp>
        <p:nvSpPr>
          <p:cNvPr id="7" name="Rectangle 6"/>
          <p:cNvSpPr/>
          <p:nvPr/>
        </p:nvSpPr>
        <p:spPr>
          <a:xfrm>
            <a:off x="0" y="1014548"/>
            <a:ext cx="4010297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নিরাঞ্জন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320938"/>
            <a:ext cx="384048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ছিফত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22913"/>
            <a:ext cx="3879669" cy="9797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জুয়ায়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299062"/>
            <a:ext cx="3958046" cy="9666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86354" y="5334000"/>
            <a:ext cx="359664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530045" y="3892732"/>
            <a:ext cx="3513909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জোগায়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543109" y="2464525"/>
            <a:ext cx="3431176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স্বয়ং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673737" y="944881"/>
            <a:ext cx="3518263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নির্মল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Notched Right Arrow 14"/>
          <p:cNvSpPr/>
          <p:nvPr/>
        </p:nvSpPr>
        <p:spPr>
          <a:xfrm>
            <a:off x="4323806" y="992776"/>
            <a:ext cx="3931920" cy="862149"/>
          </a:xfrm>
          <a:prstGeom prst="notch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Notched Right Arrow 15"/>
          <p:cNvSpPr/>
          <p:nvPr/>
        </p:nvSpPr>
        <p:spPr>
          <a:xfrm>
            <a:off x="4241075" y="2333896"/>
            <a:ext cx="3931920" cy="862149"/>
          </a:xfrm>
          <a:prstGeom prst="notch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Notched Right Arrow 16"/>
          <p:cNvSpPr/>
          <p:nvPr/>
        </p:nvSpPr>
        <p:spPr>
          <a:xfrm>
            <a:off x="4184468" y="3805644"/>
            <a:ext cx="3931920" cy="862149"/>
          </a:xfrm>
          <a:prstGeom prst="notch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Notched Right Arrow 17"/>
          <p:cNvSpPr/>
          <p:nvPr/>
        </p:nvSpPr>
        <p:spPr>
          <a:xfrm>
            <a:off x="3931921" y="5381895"/>
            <a:ext cx="3931920" cy="862149"/>
          </a:xfrm>
          <a:prstGeom prst="notch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1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770</Words>
  <Application>Microsoft Office PowerPoint</Application>
  <PresentationFormat>Widescreen</PresentationFormat>
  <Paragraphs>135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85</cp:revision>
  <dcterms:created xsi:type="dcterms:W3CDTF">2020-04-20T07:20:52Z</dcterms:created>
  <dcterms:modified xsi:type="dcterms:W3CDTF">2020-04-20T13:52:16Z</dcterms:modified>
</cp:coreProperties>
</file>