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3" r:id="rId2"/>
    <p:sldId id="258" r:id="rId3"/>
    <p:sldId id="257" r:id="rId4"/>
    <p:sldId id="262" r:id="rId5"/>
    <p:sldId id="269" r:id="rId6"/>
    <p:sldId id="270" r:id="rId7"/>
    <p:sldId id="277" r:id="rId8"/>
    <p:sldId id="267" r:id="rId9"/>
    <p:sldId id="275" r:id="rId10"/>
    <p:sldId id="266" r:id="rId11"/>
    <p:sldId id="259" r:id="rId12"/>
    <p:sldId id="260" r:id="rId13"/>
    <p:sldId id="261" r:id="rId14"/>
    <p:sldId id="263" r:id="rId15"/>
    <p:sldId id="264" r:id="rId16"/>
    <p:sldId id="265" r:id="rId17"/>
    <p:sldId id="276" r:id="rId18"/>
    <p:sldId id="268" r:id="rId19"/>
    <p:sldId id="279" r:id="rId20"/>
    <p:sldId id="278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80397-E884-468B-AE3F-84DD4781681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6EFCC-F6BC-4D43-B554-FFE6B92BB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6EFCC-F6BC-4D43-B554-FFE6B92BB79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9144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200304_115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981200"/>
            <a:ext cx="3200400" cy="24003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6482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04800"/>
            <a:ext cx="4343400" cy="3124200"/>
          </a:xfrm>
          <a:prstGeom prst="rect">
            <a:avLst/>
          </a:prstGeom>
        </p:spPr>
      </p:pic>
      <p:pic>
        <p:nvPicPr>
          <p:cNvPr id="7" name="Picture 6" descr="images (5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4114800" cy="3429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4724400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আপনার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ভুলিয়া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e9e430c253126e7951aae191e8262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81000"/>
            <a:ext cx="5080000" cy="31686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4648200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মরনেও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 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কেঁদনা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5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42291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876800" y="152401"/>
            <a:ext cx="4119477" cy="3810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4876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যতই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কাঁদিবে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যতই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ভাবিয়ে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ততই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হৃদয়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3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434837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52400"/>
            <a:ext cx="4038600" cy="3809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4876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আপনারে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বিব্রত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রহিতে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847281ab02be6111da7e262230a450a2_xlar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4286250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533400"/>
            <a:ext cx="3637333" cy="2971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4876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ooperac3a7c3a3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3708400" cy="3708400"/>
          </a:xfrm>
          <a:prstGeom prst="rect">
            <a:avLst/>
          </a:prstGeom>
        </p:spPr>
      </p:pic>
      <p:pic>
        <p:nvPicPr>
          <p:cNvPr id="7" name="Picture 6" descr="images (4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297" y="228600"/>
            <a:ext cx="4942703" cy="3810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096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4495800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বিব্রত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আসেনাই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মন্তব্যটি বিশ্লেষণ কর।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1676400"/>
            <a:ext cx="3074460" cy="219792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5588248" y="1066800"/>
            <a:ext cx="289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5248" y="1066800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স</a:t>
            </a:r>
            <a:r>
              <a:rPr kumimoji="0" lang="en-US" sz="48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রব</a:t>
            </a:r>
            <a:r>
              <a:rPr kumimoji="0" lang="en-US" sz="4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endParaRPr kumimoji="0" lang="en-US" sz="48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6" name="Picture 5" descr="20190922_110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133600"/>
            <a:ext cx="2209800" cy="2511136"/>
          </a:xfrm>
          <a:prstGeom prst="rect">
            <a:avLst/>
          </a:prstGeom>
        </p:spPr>
      </p:pic>
      <p:pic>
        <p:nvPicPr>
          <p:cNvPr id="7" name="Picture 6" descr="20190922_110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133601"/>
            <a:ext cx="2260600" cy="2514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62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2743200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শশী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সাথি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1676400" y="40386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বাঁচিবার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যুঝি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বলেছেন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2057400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স্তন্য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86100"/>
            <a:ext cx="4724400" cy="3046988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মোছাঃ মা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হ্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‌</a:t>
            </a: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মুদা বেগম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নূরী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দামোদরপুর ঢুকঢুকির হাট উচ্চ বিদ্যালয়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বদরগজ্ঞ,রংপুর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মোবাঃ ০১৭২৩-৩১৫৪৪৭</a:t>
            </a:r>
          </a:p>
          <a:p>
            <a:pPr>
              <a:buFont typeface="Arial" pitchFamily="34" charset="0"/>
              <a:buChar char="•"/>
            </a:pP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ই-মেইলঃ- 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mahmudab1979@gmail.com</a:t>
            </a:r>
            <a:endParaRPr lang="bn-IN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657600" y="4953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90917_140722-01-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028700"/>
            <a:ext cx="16764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629400" y="3619500"/>
            <a:ext cx="1828800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BD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4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</a:p>
        </p:txBody>
      </p:sp>
      <p:sp>
        <p:nvSpPr>
          <p:cNvPr id="6" name="Down Arrow Callout 5"/>
          <p:cNvSpPr/>
          <p:nvPr/>
        </p:nvSpPr>
        <p:spPr>
          <a:xfrm>
            <a:off x="3886200" y="495300"/>
            <a:ext cx="1600200" cy="838200"/>
          </a:xfrm>
          <a:prstGeom prst="downArrowCallout">
            <a:avLst>
              <a:gd name="adj1" fmla="val 25000"/>
              <a:gd name="adj2" fmla="val 34284"/>
              <a:gd name="adj3" fmla="val 25000"/>
              <a:gd name="adj4" fmla="val 64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 descr="images (1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47800"/>
            <a:ext cx="1828800" cy="5105400"/>
          </a:xfrm>
          <a:prstGeom prst="rect">
            <a:avLst/>
          </a:prstGeom>
        </p:spPr>
      </p:pic>
      <p:pic>
        <p:nvPicPr>
          <p:cNvPr id="9" name="Picture 8" descr="20190711_1426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333066" y="1363134"/>
            <a:ext cx="1761067" cy="132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8382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4495800"/>
            <a:ext cx="6858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মোরা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কথাটিতে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ভালোবাসা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কর্তব্যবোধের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।–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s (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057400"/>
            <a:ext cx="3048000" cy="18796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0" y="9144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 (13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81200"/>
            <a:ext cx="4987636" cy="3657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876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7150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3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52400"/>
            <a:ext cx="4572001" cy="4343400"/>
          </a:xfrm>
          <a:prstGeom prst="rect">
            <a:avLst/>
          </a:prstGeom>
        </p:spPr>
      </p:pic>
      <p:pic>
        <p:nvPicPr>
          <p:cNvPr id="6" name="Picture 5" descr="images (15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52400"/>
            <a:ext cx="4098925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8768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943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5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5" y="152400"/>
            <a:ext cx="3899116" cy="4343400"/>
          </a:xfrm>
          <a:prstGeom prst="rect">
            <a:avLst/>
          </a:prstGeom>
        </p:spPr>
      </p:pic>
      <p:pic>
        <p:nvPicPr>
          <p:cNvPr id="5" name="Picture 4" descr="images (6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52400"/>
            <a:ext cx="4724400" cy="4267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1430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4572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কামিনী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10000" y="2133600"/>
            <a:ext cx="1143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76800" y="1981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-২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2" name="Picture 41" descr="images (1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6200" cy="6858000"/>
          </a:xfrm>
          <a:prstGeom prst="rect">
            <a:avLst/>
          </a:prstGeom>
        </p:spPr>
      </p:pic>
      <p:pic>
        <p:nvPicPr>
          <p:cNvPr id="43" name="Picture 42" descr="images (1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800" y="0"/>
            <a:ext cx="1346200" cy="6858000"/>
          </a:xfrm>
          <a:prstGeom prst="rect">
            <a:avLst/>
          </a:prstGeom>
        </p:spPr>
      </p:pic>
      <p:pic>
        <p:nvPicPr>
          <p:cNvPr id="44" name="Picture 43" descr="images (1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937000" y="-2565400"/>
            <a:ext cx="1346200" cy="6477000"/>
          </a:xfrm>
          <a:prstGeom prst="rect">
            <a:avLst/>
          </a:prstGeom>
        </p:spPr>
      </p:pic>
      <p:pic>
        <p:nvPicPr>
          <p:cNvPr id="45" name="Picture 44" descr="images (1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013200" y="2946400"/>
            <a:ext cx="1346200" cy="6477000"/>
          </a:xfrm>
          <a:prstGeom prst="rect">
            <a:avLst/>
          </a:prstGeom>
        </p:spPr>
      </p:pic>
      <p:pic>
        <p:nvPicPr>
          <p:cNvPr id="11" name="Picture 10" descr="images (20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743200"/>
            <a:ext cx="2286000" cy="1447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858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2514600"/>
            <a:ext cx="51054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4191000"/>
            <a:ext cx="67056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ভালোবেশে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দুঃখ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62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পুর্বজ্ঞান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00200" y="1600200"/>
            <a:ext cx="6083495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bn-BD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কামিনী রায়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কত সালে ?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3124200"/>
            <a:ext cx="418062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অবনী শব্দের অর্থ কী ?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3733800"/>
            <a:ext cx="593139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 কবিতাটি কোন কাব্যগ্রন্থের অন্তর্গত  ?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1676400" y="4419600"/>
            <a:ext cx="5017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সংসারকে কবি কী বলেছেন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2057400"/>
            <a:ext cx="640080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“এ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বিষাদময়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বুঘিয়েছেন</a:t>
            </a:r>
            <a:r>
              <a:rPr lang="en-US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2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1752600" y="5105400"/>
            <a:ext cx="5017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বুঘিয়েছেন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381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4419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31242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রণ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16764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অঙ্গন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5867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343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28194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লড়াই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1524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উঠান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4495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হৃদয়ভার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58674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" name="Picture 12" descr="images (14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590800"/>
            <a:ext cx="2603500" cy="1187450"/>
          </a:xfrm>
          <a:prstGeom prst="rect">
            <a:avLst/>
          </a:prstGeom>
        </p:spPr>
      </p:pic>
      <p:pic>
        <p:nvPicPr>
          <p:cNvPr id="17" name="Picture 16" descr="images (3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038600"/>
            <a:ext cx="2222500" cy="1104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5486400"/>
            <a:ext cx="1765830" cy="1262390"/>
          </a:xfrm>
          <a:prstGeom prst="rect">
            <a:avLst/>
          </a:prstGeom>
        </p:spPr>
      </p:pic>
      <p:pic>
        <p:nvPicPr>
          <p:cNvPr id="15" name="Picture 14" descr="b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1524000"/>
            <a:ext cx="1473200" cy="82867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7620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4419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অঙ্গন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হৃদয়ভার,পৃথিবী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190922_110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828800"/>
            <a:ext cx="2895600" cy="21717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326</Words>
  <Application>Microsoft Office PowerPoint</Application>
  <PresentationFormat>On-screen Show (4:3)</PresentationFormat>
  <Paragraphs>70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66</cp:revision>
  <dcterms:created xsi:type="dcterms:W3CDTF">2006-08-16T00:00:00Z</dcterms:created>
  <dcterms:modified xsi:type="dcterms:W3CDTF">2020-04-20T09:29:10Z</dcterms:modified>
</cp:coreProperties>
</file>