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80" r:id="rId5"/>
    <p:sldId id="331" r:id="rId6"/>
    <p:sldId id="271" r:id="rId7"/>
    <p:sldId id="272" r:id="rId8"/>
    <p:sldId id="273" r:id="rId9"/>
    <p:sldId id="277" r:id="rId10"/>
    <p:sldId id="278" r:id="rId11"/>
    <p:sldId id="274" r:id="rId12"/>
    <p:sldId id="275" r:id="rId13"/>
    <p:sldId id="267" r:id="rId14"/>
    <p:sldId id="279" r:id="rId15"/>
    <p:sldId id="269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0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297-DD7A-448D-BEB1-9BB65CF7F48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0E9B-B4C8-4D70-957B-7D17EFCDE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297-DD7A-448D-BEB1-9BB65CF7F48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0E9B-B4C8-4D70-957B-7D17EFCDE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297-DD7A-448D-BEB1-9BB65CF7F48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0E9B-B4C8-4D70-957B-7D17EFCDE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297-DD7A-448D-BEB1-9BB65CF7F48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0E9B-B4C8-4D70-957B-7D17EFCDE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297-DD7A-448D-BEB1-9BB65CF7F48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0E9B-B4C8-4D70-957B-7D17EFCDE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297-DD7A-448D-BEB1-9BB65CF7F48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0E9B-B4C8-4D70-957B-7D17EFCDE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297-DD7A-448D-BEB1-9BB65CF7F48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0E9B-B4C8-4D70-957B-7D17EFCDE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297-DD7A-448D-BEB1-9BB65CF7F48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0E9B-B4C8-4D70-957B-7D17EFCDE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297-DD7A-448D-BEB1-9BB65CF7F48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0E9B-B4C8-4D70-957B-7D17EFCDE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297-DD7A-448D-BEB1-9BB65CF7F48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0E9B-B4C8-4D70-957B-7D17EFCDE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8D297-DD7A-448D-BEB1-9BB65CF7F48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3F0E9B-B4C8-4D70-957B-7D17EFCDE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38D297-DD7A-448D-BEB1-9BB65CF7F48B}" type="datetimeFigureOut">
              <a:rPr lang="en-US" smtClean="0"/>
              <a:pPr/>
              <a:t>4/15/2020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3F0E9B-B4C8-4D70-957B-7D17EFCDE0E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22DD7CD-2E53-41D2-A2DE-7278FF072541}"/>
              </a:ext>
            </a:extLst>
          </p:cNvPr>
          <p:cNvGrpSpPr/>
          <p:nvPr/>
        </p:nvGrpSpPr>
        <p:grpSpPr>
          <a:xfrm>
            <a:off x="0" y="-56271"/>
            <a:ext cx="9138140" cy="6096000"/>
            <a:chOff x="533400" y="228600"/>
            <a:chExt cx="7924800" cy="5782962"/>
          </a:xfrm>
        </p:grpSpPr>
        <p:pic>
          <p:nvPicPr>
            <p:cNvPr id="12" name="Picture 2" descr="E:\Downloads\370_computer_welcome.jpg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33400" y="228600"/>
              <a:ext cx="7924800" cy="5782962"/>
            </a:xfrm>
            <a:prstGeom prst="rect">
              <a:avLst/>
            </a:prstGeom>
            <a:noFill/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D6CA755-D5A4-436E-B85E-1B4BE5374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19600" y="1371600"/>
              <a:ext cx="3200400" cy="2209800"/>
            </a:xfrm>
            <a:prstGeom prst="rect">
              <a:avLst/>
            </a:prstGeom>
          </p:spPr>
        </p:pic>
      </p:grp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wnloads\Keyboard-KB-12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4" y="1981200"/>
            <a:ext cx="8991336" cy="2971800"/>
          </a:xfrm>
          <a:prstGeom prst="rect">
            <a:avLst/>
          </a:prstGeom>
          <a:noFill/>
        </p:spPr>
      </p:pic>
      <p:sp>
        <p:nvSpPr>
          <p:cNvPr id="19" name="Rectangular Callout 18"/>
          <p:cNvSpPr/>
          <p:nvPr/>
        </p:nvSpPr>
        <p:spPr>
          <a:xfrm>
            <a:off x="1760808" y="0"/>
            <a:ext cx="2209800" cy="914400"/>
          </a:xfrm>
          <a:prstGeom prst="wedgeRectCallout">
            <a:avLst>
              <a:gd name="adj1" fmla="val 213943"/>
              <a:gd name="adj2" fmla="val 26865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Num Lock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0" y="5943600"/>
            <a:ext cx="2209800" cy="914400"/>
          </a:xfrm>
          <a:prstGeom prst="wedgeRectCallout">
            <a:avLst>
              <a:gd name="adj1" fmla="val 233135"/>
              <a:gd name="adj2" fmla="val -19991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Left Arrow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2209800" y="5943600"/>
            <a:ext cx="1981200" cy="914400"/>
          </a:xfrm>
          <a:prstGeom prst="wedgeRectCallout">
            <a:avLst>
              <a:gd name="adj1" fmla="val 185890"/>
              <a:gd name="adj2" fmla="val -22934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Up Arrow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4114800" y="5943600"/>
            <a:ext cx="2667000" cy="914400"/>
          </a:xfrm>
          <a:prstGeom prst="wedgeRectCallout">
            <a:avLst>
              <a:gd name="adj1" fmla="val 47718"/>
              <a:gd name="adj2" fmla="val -18519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Down Arrow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6705600" y="5943600"/>
            <a:ext cx="2438400" cy="914400"/>
          </a:xfrm>
          <a:prstGeom prst="wedgeRectCallout">
            <a:avLst>
              <a:gd name="adj1" fmla="val -28986"/>
              <a:gd name="adj2" fmla="val -18519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Right Arrow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19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4" grpId="0" animBg="1"/>
      <p:bldP spid="14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E:\Downloads\mechanical-mous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144000" cy="5562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-76200"/>
            <a:ext cx="91440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</a:rPr>
              <a:t>Mechanical Mouse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Downloads\opticalmousebottomsho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4253" y="952500"/>
            <a:ext cx="5939747" cy="4229100"/>
          </a:xfrm>
          <a:prstGeom prst="rect">
            <a:avLst/>
          </a:prstGeom>
          <a:noFill/>
        </p:spPr>
      </p:pic>
      <p:pic>
        <p:nvPicPr>
          <p:cNvPr id="3075" name="Picture 3" descr="E:\Downloads\Optical_M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1000"/>
            <a:ext cx="2417477" cy="2969874"/>
          </a:xfrm>
          <a:prstGeom prst="rect">
            <a:avLst/>
          </a:prstGeom>
          <a:noFill/>
        </p:spPr>
      </p:pic>
      <p:sp>
        <p:nvSpPr>
          <p:cNvPr id="4" name="Rectangular Callout 3"/>
          <p:cNvSpPr/>
          <p:nvPr/>
        </p:nvSpPr>
        <p:spPr>
          <a:xfrm>
            <a:off x="0" y="5255874"/>
            <a:ext cx="2590800" cy="914400"/>
          </a:xfrm>
          <a:prstGeom prst="wedgeRectCallout">
            <a:avLst>
              <a:gd name="adj1" fmla="val -21542"/>
              <a:gd name="adj2" fmla="val -48191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Left Button</a:t>
            </a:r>
          </a:p>
        </p:txBody>
      </p:sp>
      <p:sp>
        <p:nvSpPr>
          <p:cNvPr id="5" name="Rectangular Callout 4"/>
          <p:cNvSpPr/>
          <p:nvPr/>
        </p:nvSpPr>
        <p:spPr>
          <a:xfrm>
            <a:off x="4724400" y="5255874"/>
            <a:ext cx="2590800" cy="914400"/>
          </a:xfrm>
          <a:prstGeom prst="wedgeRectCallout">
            <a:avLst>
              <a:gd name="adj1" fmla="val -169129"/>
              <a:gd name="adj2" fmla="val -49633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Right Button</a:t>
            </a:r>
          </a:p>
        </p:txBody>
      </p:sp>
      <p:sp>
        <p:nvSpPr>
          <p:cNvPr id="6" name="Rectangular Callout 5"/>
          <p:cNvSpPr/>
          <p:nvPr/>
        </p:nvSpPr>
        <p:spPr>
          <a:xfrm>
            <a:off x="2667000" y="5255874"/>
            <a:ext cx="1981200" cy="914400"/>
          </a:xfrm>
          <a:prstGeom prst="wedgeRectCallout">
            <a:avLst>
              <a:gd name="adj1" fmla="val -123179"/>
              <a:gd name="adj2" fmla="val -49435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Scroll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83330" y="-81715"/>
            <a:ext cx="3896003" cy="830997"/>
          </a:xfrm>
          <a:prstGeom prst="rect">
            <a:avLst/>
          </a:prstGeom>
          <a:solidFill>
            <a:srgbClr val="002060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</a:rPr>
              <a:t>Optical Mouse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42636" y="4724400"/>
            <a:ext cx="91866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চিন্হিত</a:t>
            </a:r>
            <a:r>
              <a:rPr lang="en-US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।  </a:t>
            </a:r>
            <a:r>
              <a:rPr lang="bn-IN" sz="32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3200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352800" y="0"/>
            <a:ext cx="3505200" cy="64633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36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 descr="E:\Downloads\Keyboard-KB-12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2" y="1295400"/>
            <a:ext cx="8991336" cy="2971800"/>
          </a:xfrm>
          <a:prstGeom prst="rect">
            <a:avLst/>
          </a:prstGeom>
          <a:noFill/>
        </p:spPr>
      </p:pic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wnloads\Keyboard-KB-12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4" y="1981200"/>
            <a:ext cx="8991336" cy="2971800"/>
          </a:xfrm>
          <a:prstGeom prst="rect">
            <a:avLst/>
          </a:prstGeom>
          <a:noFill/>
        </p:spPr>
      </p:pic>
      <p:sp>
        <p:nvSpPr>
          <p:cNvPr id="11" name="Rectangular Callout 10"/>
          <p:cNvSpPr/>
          <p:nvPr/>
        </p:nvSpPr>
        <p:spPr>
          <a:xfrm>
            <a:off x="0" y="0"/>
            <a:ext cx="609600" cy="914400"/>
          </a:xfrm>
          <a:prstGeom prst="wedgeRectCallout">
            <a:avLst>
              <a:gd name="adj1" fmla="val 43010"/>
              <a:gd name="adj2" fmla="val 22795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8" name="Rectangular Callout 17"/>
          <p:cNvSpPr/>
          <p:nvPr/>
        </p:nvSpPr>
        <p:spPr>
          <a:xfrm>
            <a:off x="609600" y="0"/>
            <a:ext cx="609600" cy="914400"/>
          </a:xfrm>
          <a:prstGeom prst="wedgeRectCallout">
            <a:avLst>
              <a:gd name="adj1" fmla="val -60836"/>
              <a:gd name="adj2" fmla="val 280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1219200" y="0"/>
            <a:ext cx="609600" cy="914400"/>
          </a:xfrm>
          <a:prstGeom prst="wedgeRectCallout">
            <a:avLst>
              <a:gd name="adj1" fmla="val -127759"/>
              <a:gd name="adj2" fmla="val 31411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1828800" y="0"/>
            <a:ext cx="609600" cy="914400"/>
          </a:xfrm>
          <a:prstGeom prst="wedgeRectCallout">
            <a:avLst>
              <a:gd name="adj1" fmla="val -215452"/>
              <a:gd name="adj2" fmla="val 35718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2438400" y="0"/>
            <a:ext cx="609600" cy="914400"/>
          </a:xfrm>
          <a:prstGeom prst="wedgeRectCallout">
            <a:avLst>
              <a:gd name="adj1" fmla="val -289297"/>
              <a:gd name="adj2" fmla="val 40488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2" name="Rectangular Callout 21"/>
          <p:cNvSpPr/>
          <p:nvPr/>
        </p:nvSpPr>
        <p:spPr>
          <a:xfrm>
            <a:off x="3048000" y="0"/>
            <a:ext cx="609600" cy="914400"/>
          </a:xfrm>
          <a:prstGeom prst="wedgeRectCallout">
            <a:avLst>
              <a:gd name="adj1" fmla="val -386221"/>
              <a:gd name="adj2" fmla="val 44334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3657600" y="0"/>
            <a:ext cx="609600" cy="914400"/>
          </a:xfrm>
          <a:prstGeom prst="wedgeRectCallout">
            <a:avLst>
              <a:gd name="adj1" fmla="val -406990"/>
              <a:gd name="adj2" fmla="val 44642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4267200" y="0"/>
            <a:ext cx="609600" cy="914400"/>
          </a:xfrm>
          <a:prstGeom prst="wedgeRectCallout">
            <a:avLst>
              <a:gd name="adj1" fmla="val -365451"/>
              <a:gd name="adj2" fmla="val 45411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4876800" y="0"/>
            <a:ext cx="609600" cy="914400"/>
          </a:xfrm>
          <a:prstGeom prst="wedgeRectCallout">
            <a:avLst>
              <a:gd name="adj1" fmla="val -222374"/>
              <a:gd name="adj2" fmla="val 23103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5486400" y="0"/>
            <a:ext cx="609600" cy="914400"/>
          </a:xfrm>
          <a:prstGeom prst="wedgeRectCallout">
            <a:avLst>
              <a:gd name="adj1" fmla="val -224683"/>
              <a:gd name="adj2" fmla="val 27103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6096000" y="0"/>
            <a:ext cx="609600" cy="914400"/>
          </a:xfrm>
          <a:prstGeom prst="wedgeRectCallout">
            <a:avLst>
              <a:gd name="adj1" fmla="val -296221"/>
              <a:gd name="adj2" fmla="val 32026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6705600" y="0"/>
            <a:ext cx="609600" cy="914400"/>
          </a:xfrm>
          <a:prstGeom prst="wedgeRectCallout">
            <a:avLst>
              <a:gd name="adj1" fmla="val -203913"/>
              <a:gd name="adj2" fmla="val 32180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7315200" y="0"/>
            <a:ext cx="609600" cy="914400"/>
          </a:xfrm>
          <a:prstGeom prst="wedgeRectCallout">
            <a:avLst>
              <a:gd name="adj1" fmla="val -190067"/>
              <a:gd name="adj2" fmla="val 22949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0" name="Rectangular Callout 29"/>
          <p:cNvSpPr/>
          <p:nvPr/>
        </p:nvSpPr>
        <p:spPr>
          <a:xfrm>
            <a:off x="7924800" y="0"/>
            <a:ext cx="609600" cy="914400"/>
          </a:xfrm>
          <a:prstGeom prst="wedgeRectCallout">
            <a:avLst>
              <a:gd name="adj1" fmla="val -226991"/>
              <a:gd name="adj2" fmla="val 27103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1" name="Rectangular Callout 30"/>
          <p:cNvSpPr/>
          <p:nvPr/>
        </p:nvSpPr>
        <p:spPr>
          <a:xfrm>
            <a:off x="8534400" y="0"/>
            <a:ext cx="609600" cy="914400"/>
          </a:xfrm>
          <a:prstGeom prst="wedgeRectCallout">
            <a:avLst>
              <a:gd name="adj1" fmla="val -208529"/>
              <a:gd name="adj2" fmla="val 26334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2" name="Rectangular Callout 31"/>
          <p:cNvSpPr/>
          <p:nvPr/>
        </p:nvSpPr>
        <p:spPr>
          <a:xfrm>
            <a:off x="4724400" y="5943600"/>
            <a:ext cx="609600" cy="914400"/>
          </a:xfrm>
          <a:prstGeom prst="wedgeRectCallout">
            <a:avLst>
              <a:gd name="adj1" fmla="val 137626"/>
              <a:gd name="adj2" fmla="val -18588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3" name="Rectangular Callout 32"/>
          <p:cNvSpPr/>
          <p:nvPr/>
        </p:nvSpPr>
        <p:spPr>
          <a:xfrm>
            <a:off x="5334000" y="5943600"/>
            <a:ext cx="609600" cy="914400"/>
          </a:xfrm>
          <a:prstGeom prst="wedgeRectCallout">
            <a:avLst>
              <a:gd name="adj1" fmla="val 133011"/>
              <a:gd name="adj2" fmla="val -31511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4" name="Rectangular Callout 33"/>
          <p:cNvSpPr/>
          <p:nvPr/>
        </p:nvSpPr>
        <p:spPr>
          <a:xfrm>
            <a:off x="5943600" y="5943600"/>
            <a:ext cx="609600" cy="914400"/>
          </a:xfrm>
          <a:prstGeom prst="wedgeRectCallout">
            <a:avLst>
              <a:gd name="adj1" fmla="val 77626"/>
              <a:gd name="adj2" fmla="val -20896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5" name="Rectangular Callout 34"/>
          <p:cNvSpPr/>
          <p:nvPr/>
        </p:nvSpPr>
        <p:spPr>
          <a:xfrm>
            <a:off x="6553200" y="5943600"/>
            <a:ext cx="609600" cy="914400"/>
          </a:xfrm>
          <a:prstGeom prst="wedgeRectCallout">
            <a:avLst>
              <a:gd name="adj1" fmla="val 52242"/>
              <a:gd name="adj2" fmla="val -31511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6" name="Rectangular Callout 35"/>
          <p:cNvSpPr/>
          <p:nvPr/>
        </p:nvSpPr>
        <p:spPr>
          <a:xfrm>
            <a:off x="7162800" y="5943600"/>
            <a:ext cx="609600" cy="914400"/>
          </a:xfrm>
          <a:prstGeom prst="wedgeRectCallout">
            <a:avLst>
              <a:gd name="adj1" fmla="val 33780"/>
              <a:gd name="adj2" fmla="val -35665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7" name="Rectangular Callout 36"/>
          <p:cNvSpPr/>
          <p:nvPr/>
        </p:nvSpPr>
        <p:spPr>
          <a:xfrm>
            <a:off x="7772400" y="5943600"/>
            <a:ext cx="609600" cy="914400"/>
          </a:xfrm>
          <a:prstGeom prst="wedgeRectCallout">
            <a:avLst>
              <a:gd name="adj1" fmla="val 123780"/>
              <a:gd name="adj2" fmla="val -29050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464623" y="68759"/>
            <a:ext cx="2478977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04800" y="5936159"/>
            <a:ext cx="32252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4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281047" y="5144869"/>
            <a:ext cx="43483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 err="1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গুলির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2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4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5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6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2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7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4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9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fill="hold">
                      <p:stCondLst>
                        <p:cond delay="indefinite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0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1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6272"/>
            <a:ext cx="3733800" cy="769441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r>
              <a:rPr lang="bn-IN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5230" y="4800600"/>
            <a:ext cx="914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অংকন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। 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 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 descr="E:\Downloads\Keyboard-KB-12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32" y="1219200"/>
            <a:ext cx="8991336" cy="29718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582118" y="2097394"/>
            <a:ext cx="8001000" cy="2145365"/>
          </a:xfrm>
          <a:prstGeom prst="roundRect">
            <a:avLst/>
          </a:prstGeom>
          <a:noFill/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6115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2718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evel 10">
            <a:extLst>
              <a:ext uri="{FF2B5EF4-FFF2-40B4-BE49-F238E27FC236}">
                <a16:creationId xmlns:a16="http://schemas.microsoft.com/office/drawing/2014/main" id="{0E585F43-33DB-43C8-8129-575749775C81}"/>
              </a:ext>
            </a:extLst>
          </p:cNvPr>
          <p:cNvSpPr/>
          <p:nvPr/>
        </p:nvSpPr>
        <p:spPr>
          <a:xfrm>
            <a:off x="2796526" y="107545"/>
            <a:ext cx="3550948" cy="1176090"/>
          </a:xfrm>
          <a:prstGeom prst="bevel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825" b="1" dirty="0" err="1">
                <a:ln w="1905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1019" dirty="0">
              <a:solidFill>
                <a:schemeClr val="bg1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FE299ED-4DA7-4C7D-9BD9-1C5958C7C5AB}"/>
              </a:ext>
            </a:extLst>
          </p:cNvPr>
          <p:cNvGrpSpPr/>
          <p:nvPr/>
        </p:nvGrpSpPr>
        <p:grpSpPr>
          <a:xfrm>
            <a:off x="5279912" y="1579548"/>
            <a:ext cx="3878729" cy="3920839"/>
            <a:chOff x="5148773" y="1992513"/>
            <a:chExt cx="3995226" cy="4038600"/>
          </a:xfrm>
        </p:grpSpPr>
        <p:sp>
          <p:nvSpPr>
            <p:cNvPr id="7" name="Bevel 11">
              <a:extLst>
                <a:ext uri="{FF2B5EF4-FFF2-40B4-BE49-F238E27FC236}">
                  <a16:creationId xmlns:a16="http://schemas.microsoft.com/office/drawing/2014/main" id="{ADADFD71-75DA-447B-A72B-223E58422AC4}"/>
                </a:ext>
              </a:extLst>
            </p:cNvPr>
            <p:cNvSpPr/>
            <p:nvPr/>
          </p:nvSpPr>
          <p:spPr>
            <a:xfrm>
              <a:off x="5148773" y="1992513"/>
              <a:ext cx="3995226" cy="4038600"/>
            </a:xfrm>
            <a:prstGeom prst="bevel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747"/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F2025350-22C1-4093-A125-8AAE66B382B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71625" y="2514600"/>
              <a:ext cx="2938975" cy="3124200"/>
            </a:xfrm>
            <a:prstGeom prst="rect">
              <a:avLst/>
            </a:prstGeom>
          </p:spPr>
        </p:pic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C345ED-176A-47E6-9BEC-08C0E29A1C72}"/>
              </a:ext>
            </a:extLst>
          </p:cNvPr>
          <p:cNvSpPr txBox="1"/>
          <p:nvPr/>
        </p:nvSpPr>
        <p:spPr>
          <a:xfrm>
            <a:off x="27470" y="1904878"/>
            <a:ext cx="4998639" cy="3077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88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  <a:r>
              <a:rPr lang="en-US" sz="388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ফিজুল</a:t>
            </a:r>
            <a:r>
              <a:rPr lang="en-US" sz="388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883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3883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18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প্রভাষক</a:t>
            </a:r>
            <a:r>
              <a:rPr lang="en-US" sz="2718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718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আইসিটি</a:t>
            </a:r>
            <a:endParaRPr lang="bn-BD" sz="3495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10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শোল্লা</a:t>
            </a:r>
            <a:r>
              <a:rPr lang="en-US" sz="310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স্কুল</a:t>
            </a:r>
            <a:r>
              <a:rPr lang="en-US" sz="310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অ্যান্ড</a:t>
            </a:r>
            <a:r>
              <a:rPr lang="en-US" sz="3107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107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কলেজ</a:t>
            </a:r>
            <a:endParaRPr lang="bn-BD" sz="3495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10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107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en-US" sz="2718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ফরিদগঞ্জ</a:t>
            </a:r>
            <a:r>
              <a:rPr lang="en-US" sz="2718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2718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bn-BD" sz="2718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718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1942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en-US" sz="1942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জুনি</a:t>
            </a:r>
            <a:r>
              <a:rPr lang="en-US" sz="1942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1942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</a:t>
            </a:r>
            <a:r>
              <a:rPr lang="en-US" sz="1942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1942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1942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42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1942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</a:p>
          <a:p>
            <a:pPr algn="ctr"/>
            <a:r>
              <a:rPr lang="en-US" sz="1942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EX </a:t>
            </a:r>
            <a:r>
              <a:rPr lang="bn-IN" sz="1942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ইন্সট্রাক্টর </a:t>
            </a:r>
            <a:r>
              <a:rPr lang="en-US" sz="1942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: </a:t>
            </a:r>
            <a:r>
              <a:rPr lang="en-US" sz="1942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হাজীগঞ্জ</a:t>
            </a:r>
            <a:r>
              <a:rPr lang="en-US" sz="1942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1942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পলিটেকনিক</a:t>
            </a:r>
            <a:r>
              <a:rPr lang="en-US" sz="1942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ই:</a:t>
            </a:r>
            <a:endParaRPr lang="bn-BD" sz="1942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718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Gmail</a:t>
            </a:r>
            <a:r>
              <a:rPr lang="en-US" sz="2718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:mirohan30@gmail.com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6745" y="123886"/>
            <a:ext cx="5178466" cy="1109671"/>
          </a:xfrm>
          <a:solidFill>
            <a:srgbClr val="002060"/>
          </a:solidFill>
        </p:spPr>
        <p:txBody>
          <a:bodyPr>
            <a:noAutofit/>
          </a:bodyPr>
          <a:lstStyle/>
          <a:p>
            <a:r>
              <a:rPr lang="en-US" sz="6407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6407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407" b="1" dirty="0" err="1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6407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315" y="1979030"/>
            <a:ext cx="8877371" cy="366931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4272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72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</a:t>
            </a:r>
            <a:r>
              <a:rPr lang="en-US" sz="4272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নবম</a:t>
            </a:r>
            <a:r>
              <a:rPr lang="en-US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272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272" b="1" dirty="0">
                <a:solidFill>
                  <a:schemeClr val="tx1">
                    <a:lumMod val="85000"/>
                    <a:lumOff val="1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272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272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400" b="1" dirty="0" err="1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 এপ্লিকেশন-১ </a:t>
            </a:r>
            <a:endParaRPr lang="en-US" sz="4272" b="1" dirty="0">
              <a:solidFill>
                <a:srgbClr val="1C0DDD"/>
              </a:solidFill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Ø"/>
            </a:pPr>
            <a:r>
              <a:rPr lang="en-US" sz="4272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272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: </a:t>
            </a:r>
            <a:r>
              <a:rPr lang="en-US" sz="4272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হার্ডওয়্যার</a:t>
            </a:r>
            <a:endParaRPr lang="en-US" sz="4272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350390"/>
            <a:ext cx="6041010" cy="74700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272" b="1" dirty="0">
                <a:solidFill>
                  <a:srgbClr val="1C0DDD"/>
                </a:solidFill>
                <a:latin typeface="NikoshBAN" pitchFamily="2" charset="0"/>
                <a:cs typeface="NikoshBAN" pitchFamily="2" charset="0"/>
              </a:rPr>
              <a:t>এ পাঠ শেষে শিক্ষার্থীরা-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2606340"/>
            <a:ext cx="9144000" cy="2600712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74320" indent="-36576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কিবোর্ড</a:t>
            </a:r>
            <a:r>
              <a:rPr lang="en-US" sz="3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bn-IN" sz="3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কি তা বলতে পারবে ।</a:t>
            </a:r>
            <a:endParaRPr lang="en-US" sz="3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365760">
              <a:spcAft>
                <a:spcPts val="600"/>
              </a:spcAft>
              <a:buFont typeface="Arial" pitchFamily="34" charset="0"/>
              <a:buChar char="•"/>
            </a:pP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কিবোর্ড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bn-IN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সনাক্ত করতে পারবে ।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marL="274320" indent="-36576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bn-IN" sz="3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0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শ্রেনিবিভাগ  করতে পারবে ।</a:t>
            </a:r>
            <a:r>
              <a:rPr lang="bn-IN" sz="3000" b="1" dirty="0">
                <a:latin typeface="NikoshBAN" pitchFamily="2" charset="0"/>
                <a:cs typeface="NikoshBAN" pitchFamily="2" charset="0"/>
              </a:rPr>
              <a:t> </a:t>
            </a:r>
            <a:endParaRPr lang="en-US" sz="3000" b="1" dirty="0">
              <a:latin typeface="NikoshBAN" pitchFamily="2" charset="0"/>
              <a:cs typeface="NikoshBAN" pitchFamily="2" charset="0"/>
            </a:endParaRPr>
          </a:p>
          <a:p>
            <a:pPr marL="274320" indent="-365760">
              <a:spcAft>
                <a:spcPts val="600"/>
              </a:spcAft>
              <a:buFont typeface="Arial" pitchFamily="34" charset="0"/>
              <a:buChar char="•"/>
            </a:pPr>
            <a:r>
              <a:rPr lang="en-US" sz="3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কিবোর্ড</a:t>
            </a:r>
            <a:r>
              <a:rPr lang="en-US" sz="3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মাউস</a:t>
            </a:r>
            <a:r>
              <a:rPr lang="en-US" sz="3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3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কার্যপ্রনালি ব্যাখ্যা করতে পারবে ।  </a:t>
            </a:r>
            <a:endParaRPr lang="en-US" sz="30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EE9CAA4E-7253-4B1A-A7EA-DCCBC7E41A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15255" y="99986"/>
            <a:ext cx="4068795" cy="1075688"/>
          </a:xfrm>
          <a:prstGeom prst="rect">
            <a:avLst/>
          </a:prstGeom>
          <a:solidFill>
            <a:srgbClr val="002060"/>
          </a:soli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466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শিখনফলঃ</a:t>
            </a:r>
            <a:r>
              <a:rPr lang="bn-BD" sz="6407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407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075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wnloads\Keyboard-KB-12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6271"/>
            <a:ext cx="9144000" cy="2816386"/>
          </a:xfrm>
          <a:prstGeom prst="rect">
            <a:avLst/>
          </a:prstGeom>
          <a:noFill/>
        </p:spPr>
      </p:pic>
      <p:pic>
        <p:nvPicPr>
          <p:cNvPr id="3" name="Picture 3" descr="E:\Downloads\Optical_Mous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0" y="2816386"/>
            <a:ext cx="3048000" cy="335581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57200" y="2956679"/>
            <a:ext cx="5638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>
                <a:solidFill>
                  <a:srgbClr val="FF0000"/>
                </a:solidFill>
              </a:rPr>
              <a:t>কীবোর্ড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এবং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মাউস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এর</a:t>
            </a:r>
            <a:r>
              <a:rPr lang="en-US" sz="6600" b="1" dirty="0">
                <a:solidFill>
                  <a:srgbClr val="FF0000"/>
                </a:solidFill>
              </a:rPr>
              <a:t> </a:t>
            </a:r>
            <a:r>
              <a:rPr lang="en-US" sz="6600" b="1" dirty="0" err="1">
                <a:solidFill>
                  <a:srgbClr val="FF0000"/>
                </a:solidFill>
              </a:rPr>
              <a:t>ব্যবহার</a:t>
            </a:r>
            <a:r>
              <a:rPr lang="en-US" sz="6600" b="1" dirty="0">
                <a:solidFill>
                  <a:srgbClr val="FF0000"/>
                </a:solidFill>
              </a:rPr>
              <a:t> ।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E:\Downloads\Keyboard-KB-12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4" y="1828800"/>
            <a:ext cx="8991336" cy="2971800"/>
          </a:xfrm>
          <a:prstGeom prst="rect">
            <a:avLst/>
          </a:prstGeom>
          <a:noFill/>
        </p:spPr>
      </p:pic>
      <p:grpSp>
        <p:nvGrpSpPr>
          <p:cNvPr id="5" name="Group 4"/>
          <p:cNvGrpSpPr/>
          <p:nvPr/>
        </p:nvGrpSpPr>
        <p:grpSpPr>
          <a:xfrm>
            <a:off x="76200" y="76200"/>
            <a:ext cx="4876800" cy="4114800"/>
            <a:chOff x="76200" y="228600"/>
            <a:chExt cx="4876800" cy="4114800"/>
          </a:xfrm>
        </p:grpSpPr>
        <p:sp>
          <p:nvSpPr>
            <p:cNvPr id="3" name="Rectangle 2"/>
            <p:cNvSpPr/>
            <p:nvPr/>
          </p:nvSpPr>
          <p:spPr>
            <a:xfrm>
              <a:off x="838200" y="3200400"/>
              <a:ext cx="4114800" cy="1143000"/>
            </a:xfrm>
            <a:prstGeom prst="rect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" name="Rectangular Callout 3"/>
            <p:cNvSpPr/>
            <p:nvPr/>
          </p:nvSpPr>
          <p:spPr>
            <a:xfrm>
              <a:off x="76200" y="228600"/>
              <a:ext cx="3200400" cy="914400"/>
            </a:xfrm>
            <a:prstGeom prst="wedgeRectCallout">
              <a:avLst>
                <a:gd name="adj1" fmla="val -11059"/>
                <a:gd name="adj2" fmla="val 273269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1.  </a:t>
              </a:r>
              <a:r>
                <a:rPr lang="en-US" sz="3200" dirty="0" err="1"/>
                <a:t>Alphabatic</a:t>
              </a:r>
              <a:r>
                <a:rPr lang="en-US" sz="3200" dirty="0"/>
                <a:t> key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09600" y="76200"/>
            <a:ext cx="5791200" cy="2971800"/>
            <a:chOff x="-3124200" y="228600"/>
            <a:chExt cx="5791200" cy="2971800"/>
          </a:xfrm>
        </p:grpSpPr>
        <p:sp>
          <p:nvSpPr>
            <p:cNvPr id="7" name="Rectangle 6"/>
            <p:cNvSpPr/>
            <p:nvPr/>
          </p:nvSpPr>
          <p:spPr>
            <a:xfrm>
              <a:off x="-3124200" y="2895600"/>
              <a:ext cx="3886200" cy="304800"/>
            </a:xfrm>
            <a:prstGeom prst="rect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8" name="Rectangular Callout 7"/>
            <p:cNvSpPr/>
            <p:nvPr/>
          </p:nvSpPr>
          <p:spPr>
            <a:xfrm>
              <a:off x="-76200" y="228600"/>
              <a:ext cx="2743200" cy="914400"/>
            </a:xfrm>
            <a:prstGeom prst="wedgeRectCallout">
              <a:avLst>
                <a:gd name="adj1" fmla="val -102824"/>
                <a:gd name="adj2" fmla="val 2425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/>
                <a:t>2. Number Key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66800" y="76200"/>
            <a:ext cx="8001000" cy="2590800"/>
            <a:chOff x="-3352800" y="-3124200"/>
            <a:chExt cx="8001000" cy="2590800"/>
          </a:xfrm>
        </p:grpSpPr>
        <p:sp>
          <p:nvSpPr>
            <p:cNvPr id="10" name="Rectangle 9"/>
            <p:cNvSpPr/>
            <p:nvPr/>
          </p:nvSpPr>
          <p:spPr>
            <a:xfrm>
              <a:off x="-3352800" y="-914400"/>
              <a:ext cx="5029200" cy="381000"/>
            </a:xfrm>
            <a:prstGeom prst="rect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Rectangular Callout 10"/>
            <p:cNvSpPr/>
            <p:nvPr/>
          </p:nvSpPr>
          <p:spPr>
            <a:xfrm>
              <a:off x="2057400" y="-3124200"/>
              <a:ext cx="2590800" cy="914400"/>
            </a:xfrm>
            <a:prstGeom prst="wedgeRectCallout">
              <a:avLst>
                <a:gd name="adj1" fmla="val -143005"/>
                <a:gd name="adj2" fmla="val 190192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3. Function Key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181600" y="2667000"/>
            <a:ext cx="3886200" cy="3657600"/>
            <a:chOff x="14102270" y="-5867390"/>
            <a:chExt cx="10720538" cy="8127990"/>
          </a:xfrm>
        </p:grpSpPr>
        <p:sp>
          <p:nvSpPr>
            <p:cNvPr id="13" name="Rectangle 12"/>
            <p:cNvSpPr/>
            <p:nvPr/>
          </p:nvSpPr>
          <p:spPr>
            <a:xfrm>
              <a:off x="20198256" y="-5867390"/>
              <a:ext cx="3573517" cy="4444995"/>
            </a:xfrm>
            <a:prstGeom prst="rect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Rectangular Callout 13"/>
            <p:cNvSpPr/>
            <p:nvPr/>
          </p:nvSpPr>
          <p:spPr>
            <a:xfrm>
              <a:off x="14102270" y="736602"/>
              <a:ext cx="10720538" cy="1523998"/>
            </a:xfrm>
            <a:prstGeom prst="wedgeRectCallout">
              <a:avLst>
                <a:gd name="adj1" fmla="val 21176"/>
                <a:gd name="adj2" fmla="val -192031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4. </a:t>
              </a:r>
              <a:r>
                <a:rPr lang="en-US" sz="3600" dirty="0" err="1"/>
                <a:t>Numaric</a:t>
              </a:r>
              <a:r>
                <a:rPr lang="en-US" sz="3600" dirty="0"/>
                <a:t> Key pad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514600" y="3810000"/>
            <a:ext cx="4876800" cy="2486464"/>
            <a:chOff x="1447800" y="990600"/>
            <a:chExt cx="4876800" cy="2486464"/>
          </a:xfrm>
        </p:grpSpPr>
        <p:sp>
          <p:nvSpPr>
            <p:cNvPr id="16" name="Rectangle 15"/>
            <p:cNvSpPr/>
            <p:nvPr/>
          </p:nvSpPr>
          <p:spPr>
            <a:xfrm>
              <a:off x="5029200" y="990600"/>
              <a:ext cx="1295400" cy="838200"/>
            </a:xfrm>
            <a:prstGeom prst="rect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7" name="Rectangular Callout 16"/>
            <p:cNvSpPr/>
            <p:nvPr/>
          </p:nvSpPr>
          <p:spPr>
            <a:xfrm>
              <a:off x="1447800" y="2867464"/>
              <a:ext cx="2590800" cy="609600"/>
            </a:xfrm>
            <a:prstGeom prst="wedgeRectCallout">
              <a:avLst>
                <a:gd name="adj1" fmla="val 100254"/>
                <a:gd name="adj2" fmla="val -219808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5. Aero Key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2400" y="2286000"/>
            <a:ext cx="7315200" cy="3276600"/>
            <a:chOff x="1447800" y="200464"/>
            <a:chExt cx="7315200" cy="3276600"/>
          </a:xfrm>
        </p:grpSpPr>
        <p:sp>
          <p:nvSpPr>
            <p:cNvPr id="19" name="Rectangle 18"/>
            <p:cNvSpPr/>
            <p:nvPr/>
          </p:nvSpPr>
          <p:spPr>
            <a:xfrm>
              <a:off x="7467600" y="200464"/>
              <a:ext cx="1295400" cy="1143000"/>
            </a:xfrm>
            <a:prstGeom prst="rect">
              <a:avLst/>
            </a:prstGeom>
            <a:noFill/>
            <a:ln w="666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0" name="Rectangular Callout 19"/>
            <p:cNvSpPr/>
            <p:nvPr/>
          </p:nvSpPr>
          <p:spPr>
            <a:xfrm>
              <a:off x="1447800" y="2867464"/>
              <a:ext cx="3733800" cy="609600"/>
            </a:xfrm>
            <a:prstGeom prst="wedgeRectCallout">
              <a:avLst>
                <a:gd name="adj1" fmla="val 113818"/>
                <a:gd name="adj2" fmla="val -302885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6. Special Key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wnloads\Keyboard-KB-12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4" y="1981200"/>
            <a:ext cx="8991336" cy="2971800"/>
          </a:xfrm>
          <a:prstGeom prst="rect">
            <a:avLst/>
          </a:prstGeom>
          <a:noFill/>
        </p:spPr>
      </p:pic>
      <p:sp>
        <p:nvSpPr>
          <p:cNvPr id="18" name="Rectangular Callout 17"/>
          <p:cNvSpPr/>
          <p:nvPr/>
        </p:nvSpPr>
        <p:spPr>
          <a:xfrm>
            <a:off x="0" y="0"/>
            <a:ext cx="1219200" cy="914400"/>
          </a:xfrm>
          <a:prstGeom prst="wedgeRectCallout">
            <a:avLst>
              <a:gd name="adj1" fmla="val -10449"/>
              <a:gd name="adj2" fmla="val 22403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Esc 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1261404" y="0"/>
            <a:ext cx="1634196" cy="914400"/>
          </a:xfrm>
          <a:prstGeom prst="wedgeRectCallout">
            <a:avLst>
              <a:gd name="adj1" fmla="val -94811"/>
              <a:gd name="adj2" fmla="val 27326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Ascent </a:t>
            </a:r>
          </a:p>
        </p:txBody>
      </p:sp>
      <p:sp>
        <p:nvSpPr>
          <p:cNvPr id="20" name="Rectangular Callout 19"/>
          <p:cNvSpPr/>
          <p:nvPr/>
        </p:nvSpPr>
        <p:spPr>
          <a:xfrm>
            <a:off x="2937804" y="0"/>
            <a:ext cx="1634196" cy="914400"/>
          </a:xfrm>
          <a:prstGeom prst="wedgeRectCallout">
            <a:avLst>
              <a:gd name="adj1" fmla="val -186920"/>
              <a:gd name="adj2" fmla="val 319422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Tab 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4620064" y="0"/>
            <a:ext cx="2009336" cy="914400"/>
          </a:xfrm>
          <a:prstGeom prst="wedgeRectCallout">
            <a:avLst>
              <a:gd name="adj1" fmla="val -236814"/>
              <a:gd name="adj2" fmla="val 36403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Caps Lock 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6657536" y="-2348"/>
            <a:ext cx="1069148" cy="914400"/>
          </a:xfrm>
          <a:prstGeom prst="wedgeRectCallout">
            <a:avLst>
              <a:gd name="adj1" fmla="val -579685"/>
              <a:gd name="adj2" fmla="val 4025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Shift</a:t>
            </a:r>
          </a:p>
        </p:txBody>
      </p:sp>
      <p:sp>
        <p:nvSpPr>
          <p:cNvPr id="24" name="Rectangular Callout 23"/>
          <p:cNvSpPr/>
          <p:nvPr/>
        </p:nvSpPr>
        <p:spPr>
          <a:xfrm>
            <a:off x="7772400" y="0"/>
            <a:ext cx="1371600" cy="914400"/>
          </a:xfrm>
          <a:prstGeom prst="wedgeRectCallout">
            <a:avLst>
              <a:gd name="adj1" fmla="val -574176"/>
              <a:gd name="adj2" fmla="val 44711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Ctrl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0" y="5943600"/>
            <a:ext cx="2057400" cy="914400"/>
          </a:xfrm>
          <a:prstGeom prst="wedgeRectCallout">
            <a:avLst>
              <a:gd name="adj1" fmla="val 525"/>
              <a:gd name="adj2" fmla="val -18365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Windows</a:t>
            </a:r>
          </a:p>
        </p:txBody>
      </p:sp>
      <p:sp>
        <p:nvSpPr>
          <p:cNvPr id="26" name="Rectangular Callout 25"/>
          <p:cNvSpPr/>
          <p:nvPr/>
        </p:nvSpPr>
        <p:spPr>
          <a:xfrm>
            <a:off x="2113672" y="5943600"/>
            <a:ext cx="858128" cy="914400"/>
          </a:xfrm>
          <a:prstGeom prst="wedgeRectCallout">
            <a:avLst>
              <a:gd name="adj1" fmla="val -111307"/>
              <a:gd name="adj2" fmla="val -183653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Alt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3014004" y="5943600"/>
            <a:ext cx="2091396" cy="914400"/>
          </a:xfrm>
          <a:prstGeom prst="wedgeRectCallout">
            <a:avLst>
              <a:gd name="adj1" fmla="val -61450"/>
              <a:gd name="adj2" fmla="val -18826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Space bar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5153464" y="5943600"/>
            <a:ext cx="2286000" cy="914400"/>
          </a:xfrm>
          <a:prstGeom prst="wedgeRectCallout">
            <a:avLst>
              <a:gd name="adj1" fmla="val -42373"/>
              <a:gd name="adj2" fmla="val -182115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Navigation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7495736" y="5943600"/>
            <a:ext cx="1648264" cy="914400"/>
          </a:xfrm>
          <a:prstGeom prst="wedgeRectCallout">
            <a:avLst>
              <a:gd name="adj1" fmla="val -147352"/>
              <a:gd name="adj2" fmla="val -28980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:\Downloads\Keyboard-KB-120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664" y="1981200"/>
            <a:ext cx="8991336" cy="2971800"/>
          </a:xfrm>
          <a:prstGeom prst="rect">
            <a:avLst/>
          </a:prstGeom>
          <a:noFill/>
        </p:spPr>
      </p:pic>
      <p:sp>
        <p:nvSpPr>
          <p:cNvPr id="18" name="Rectangular Callout 17"/>
          <p:cNvSpPr/>
          <p:nvPr/>
        </p:nvSpPr>
        <p:spPr>
          <a:xfrm>
            <a:off x="0" y="0"/>
            <a:ext cx="1676400" cy="914400"/>
          </a:xfrm>
          <a:prstGeom prst="wedgeRectCallout">
            <a:avLst>
              <a:gd name="adj1" fmla="val 324691"/>
              <a:gd name="adj2" fmla="val 23019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Print Sc </a:t>
            </a:r>
          </a:p>
        </p:txBody>
      </p:sp>
      <p:sp>
        <p:nvSpPr>
          <p:cNvPr id="19" name="Rectangular Callout 18"/>
          <p:cNvSpPr/>
          <p:nvPr/>
        </p:nvSpPr>
        <p:spPr>
          <a:xfrm>
            <a:off x="1760808" y="0"/>
            <a:ext cx="2209800" cy="914400"/>
          </a:xfrm>
          <a:prstGeom prst="wedgeRectCallout">
            <a:avLst>
              <a:gd name="adj1" fmla="val 177656"/>
              <a:gd name="adj2" fmla="val 224037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Scroll Lock</a:t>
            </a:r>
          </a:p>
        </p:txBody>
      </p:sp>
      <p:sp>
        <p:nvSpPr>
          <p:cNvPr id="21" name="Rectangular Callout 20"/>
          <p:cNvSpPr/>
          <p:nvPr/>
        </p:nvSpPr>
        <p:spPr>
          <a:xfrm>
            <a:off x="4038600" y="0"/>
            <a:ext cx="2514600" cy="914400"/>
          </a:xfrm>
          <a:prstGeom prst="wedgeRectCallout">
            <a:avLst>
              <a:gd name="adj1" fmla="val 73440"/>
              <a:gd name="adj2" fmla="val 22105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Break</a:t>
            </a:r>
          </a:p>
        </p:txBody>
      </p:sp>
      <p:sp>
        <p:nvSpPr>
          <p:cNvPr id="23" name="Rectangular Callout 22"/>
          <p:cNvSpPr/>
          <p:nvPr/>
        </p:nvSpPr>
        <p:spPr>
          <a:xfrm>
            <a:off x="6657536" y="-2348"/>
            <a:ext cx="2486464" cy="914400"/>
          </a:xfrm>
          <a:prstGeom prst="wedgeRectCallout">
            <a:avLst>
              <a:gd name="adj1" fmla="val -60164"/>
              <a:gd name="adj2" fmla="val 267579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Insert</a:t>
            </a:r>
          </a:p>
        </p:txBody>
      </p:sp>
      <p:sp>
        <p:nvSpPr>
          <p:cNvPr id="25" name="Rectangular Callout 24"/>
          <p:cNvSpPr/>
          <p:nvPr/>
        </p:nvSpPr>
        <p:spPr>
          <a:xfrm>
            <a:off x="0" y="5943600"/>
            <a:ext cx="1600200" cy="914400"/>
          </a:xfrm>
          <a:prstGeom prst="wedgeRectCallout">
            <a:avLst>
              <a:gd name="adj1" fmla="val 367872"/>
              <a:gd name="adj2" fmla="val -363018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Home</a:t>
            </a:r>
          </a:p>
        </p:txBody>
      </p:sp>
      <p:sp>
        <p:nvSpPr>
          <p:cNvPr id="27" name="Rectangular Callout 26"/>
          <p:cNvSpPr/>
          <p:nvPr/>
        </p:nvSpPr>
        <p:spPr>
          <a:xfrm>
            <a:off x="1672770" y="5943600"/>
            <a:ext cx="2091396" cy="914400"/>
          </a:xfrm>
          <a:prstGeom prst="wedgeRectCallout">
            <a:avLst>
              <a:gd name="adj1" fmla="val 175204"/>
              <a:gd name="adj2" fmla="val -31684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Delete</a:t>
            </a:r>
          </a:p>
        </p:txBody>
      </p:sp>
      <p:sp>
        <p:nvSpPr>
          <p:cNvPr id="28" name="Rectangular Callout 27"/>
          <p:cNvSpPr/>
          <p:nvPr/>
        </p:nvSpPr>
        <p:spPr>
          <a:xfrm>
            <a:off x="3810000" y="5943600"/>
            <a:ext cx="1066800" cy="914400"/>
          </a:xfrm>
          <a:prstGeom prst="wedgeRectCallout">
            <a:avLst>
              <a:gd name="adj1" fmla="val 225654"/>
              <a:gd name="adj2" fmla="val -317036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End</a:t>
            </a:r>
          </a:p>
        </p:txBody>
      </p:sp>
      <p:sp>
        <p:nvSpPr>
          <p:cNvPr id="29" name="Rectangular Callout 28"/>
          <p:cNvSpPr/>
          <p:nvPr/>
        </p:nvSpPr>
        <p:spPr>
          <a:xfrm>
            <a:off x="4923972" y="5943600"/>
            <a:ext cx="1857828" cy="914400"/>
          </a:xfrm>
          <a:prstGeom prst="wedgeRectCallout">
            <a:avLst>
              <a:gd name="adj1" fmla="val 66707"/>
              <a:gd name="adj2" fmla="val -357501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Up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6858000" y="5943600"/>
            <a:ext cx="2286000" cy="914400"/>
          </a:xfrm>
          <a:prstGeom prst="wedgeRectCallout">
            <a:avLst>
              <a:gd name="adj1" fmla="val -30717"/>
              <a:gd name="adj2" fmla="val -314424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</a:rPr>
              <a:t>Page Down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3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9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1" grpId="0" animBg="1"/>
      <p:bldP spid="21" grpId="1" animBg="1"/>
      <p:bldP spid="23" grpId="0" animBg="1"/>
      <p:bldP spid="23" grpId="1" animBg="1"/>
      <p:bldP spid="25" grpId="0" animBg="1"/>
      <p:bldP spid="25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14" grpId="0" animBg="1"/>
      <p:bldP spid="1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231</Words>
  <Application>Microsoft Office PowerPoint</Application>
  <PresentationFormat>On-screen Show (4:3)</PresentationFormat>
  <Paragraphs>83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Mashuk</dc:creator>
  <cp:lastModifiedBy>MD ROHAN</cp:lastModifiedBy>
  <cp:revision>46</cp:revision>
  <dcterms:created xsi:type="dcterms:W3CDTF">2015-04-08T02:33:19Z</dcterms:created>
  <dcterms:modified xsi:type="dcterms:W3CDTF">2020-04-15T05:01:19Z</dcterms:modified>
</cp:coreProperties>
</file>