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37" r:id="rId2"/>
  </p:sldMasterIdLst>
  <p:notesMasterIdLst>
    <p:notesMasterId r:id="rId19"/>
  </p:notesMasterIdLst>
  <p:sldIdLst>
    <p:sldId id="256" r:id="rId3"/>
    <p:sldId id="261" r:id="rId4"/>
    <p:sldId id="262" r:id="rId5"/>
    <p:sldId id="263" r:id="rId6"/>
    <p:sldId id="281" r:id="rId7"/>
    <p:sldId id="282" r:id="rId8"/>
    <p:sldId id="277" r:id="rId9"/>
    <p:sldId id="269" r:id="rId10"/>
    <p:sldId id="272" r:id="rId11"/>
    <p:sldId id="270" r:id="rId12"/>
    <p:sldId id="268" r:id="rId13"/>
    <p:sldId id="280" r:id="rId14"/>
    <p:sldId id="276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00CC"/>
    <a:srgbClr val="7C57C7"/>
    <a:srgbClr val="ECF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34" autoAdjust="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4F7FD-BF5A-42BE-8537-69482BDC1F9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2ED78-DCAF-4FD1-A6E0-291AA1BE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6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ED78-DCAF-4FD1-A6E0-291AA1BEC8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4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ED78-DCAF-4FD1-A6E0-291AA1BEC8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ED78-DCAF-4FD1-A6E0-291AA1BEC8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3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1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4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735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1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55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8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7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0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00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63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74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12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5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5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8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77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7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5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0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9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6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8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4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1DE06F-EBB3-496D-96EE-04A6FD24224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F60301-D787-4742-B297-CA991BB991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502351" y="4960833"/>
            <a:ext cx="5392396" cy="189716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3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18588" y="68366"/>
            <a:ext cx="10349948" cy="1055077"/>
          </a:xfrm>
          <a:prstGeom prst="flowChartTerminator">
            <a:avLst/>
          </a:prstGeom>
          <a:solidFill>
            <a:srgbClr val="ECF6B0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পাঠ: (সরব পাঠ)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13" y="1662432"/>
            <a:ext cx="6461212" cy="4969103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129328" y="3213219"/>
            <a:ext cx="4768553" cy="1418602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</a:rPr>
              <a:t>শিক্ষক প্রমিত উচ্চারণে পড়বে । শিক্ষার্থীরা মনোযোগ সহকারে শুনবে।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784" y="26300"/>
            <a:ext cx="8785923" cy="830997"/>
          </a:xfrm>
          <a:prstGeom prst="rect">
            <a:avLst/>
          </a:prstGeom>
          <a:solidFill>
            <a:srgbClr val="ECF6B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দগুলো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নিইঃ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3436" y="1162985"/>
            <a:ext cx="35157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বাংলাদের একটি ঋতু । 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7625" y="3079730"/>
            <a:ext cx="354151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বাধা নিষেধ মানে না  এমন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3436" y="5537532"/>
            <a:ext cx="35157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গরম হয়ে উঠা         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3436" y="4308631"/>
            <a:ext cx="35157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করা               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8010" y="1035801"/>
            <a:ext cx="181171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বসন্তকাল    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548010" y="3058834"/>
            <a:ext cx="1828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বেপরোয়া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548010" y="4429877"/>
            <a:ext cx="1828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548010" y="5683474"/>
            <a:ext cx="1828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টগবগে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548010" y="2058812"/>
            <a:ext cx="1828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6713436" y="2199356"/>
            <a:ext cx="35157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3774728" y="5936229"/>
            <a:ext cx="1919617" cy="79263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728" y="1156745"/>
            <a:ext cx="2244359" cy="5910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912" y="3079730"/>
            <a:ext cx="2309877" cy="641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728" y="2133865"/>
            <a:ext cx="2344061" cy="6411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240" y="4413069"/>
            <a:ext cx="2181691" cy="61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8453" y="1887429"/>
            <a:ext cx="723900" cy="8149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ল্গ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02699" y="3046760"/>
            <a:ext cx="1164487" cy="6608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1914" y="1905942"/>
            <a:ext cx="803305" cy="7964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8453" y="3046761"/>
            <a:ext cx="723900" cy="6899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38453" y="4404004"/>
            <a:ext cx="7239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81134" y="1905941"/>
            <a:ext cx="921565" cy="7964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1134" y="3046760"/>
            <a:ext cx="745444" cy="660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1134" y="4404004"/>
            <a:ext cx="74544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99670" y="4404004"/>
            <a:ext cx="116448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 ফলা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81914" y="3046761"/>
            <a:ext cx="1606609" cy="6608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69390" y="290082"/>
            <a:ext cx="4827785" cy="991892"/>
          </a:xfrm>
          <a:prstGeom prst="rect">
            <a:avLst/>
          </a:prstGeom>
        </p:spPr>
        <p:style>
          <a:lnRef idx="2">
            <a:schemeClr val="accent5"/>
          </a:lnRef>
          <a:fillRef idx="1003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শিখি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38" y="1905941"/>
            <a:ext cx="153679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ল্গু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38" y="3046760"/>
            <a:ext cx="153679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38" y="4404004"/>
            <a:ext cx="153679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5" grpId="0" animBg="1"/>
      <p:bldP spid="28" grpId="0" animBg="1"/>
      <p:bldP spid="30" grpId="0" animBg="1"/>
      <p:bldP spid="6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2501" y="452927"/>
            <a:ext cx="4820538" cy="217747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811708" y="2965391"/>
            <a:ext cx="8631253" cy="8973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যুক্তবর্ণ দিয়ে শব্দ তৈরি করঃ</a:t>
            </a:r>
          </a:p>
          <a:p>
            <a:pPr algn="ctr"/>
            <a:r>
              <a:rPr lang="bn-IN" sz="2800" dirty="0" smtClean="0"/>
              <a:t>স্ত</a:t>
            </a:r>
            <a:r>
              <a:rPr lang="bn-IN" dirty="0" smtClean="0"/>
              <a:t>,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ল্গ, ত্র ,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854579" y="4230168"/>
            <a:ext cx="640935" cy="640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033" y="5127477"/>
            <a:ext cx="658026" cy="615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033" y="5982056"/>
            <a:ext cx="658026" cy="649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Minus 12"/>
          <p:cNvSpPr/>
          <p:nvPr/>
        </p:nvSpPr>
        <p:spPr>
          <a:xfrm>
            <a:off x="1875802" y="4313489"/>
            <a:ext cx="3153398" cy="47429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967" y="6306796"/>
            <a:ext cx="2341067" cy="1341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967" y="5435125"/>
            <a:ext cx="2341067" cy="1341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63312" y="4230168"/>
            <a:ext cx="2589376" cy="55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পাকিস্তান,রাস্তা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563313" y="5100535"/>
            <a:ext cx="2589376" cy="5212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ফাল্গুন,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5563312" y="5982056"/>
            <a:ext cx="2589376" cy="6494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ছাত্র, ছাত্রী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5979" y="201477"/>
            <a:ext cx="10895310" cy="1441343"/>
          </a:xfrm>
          <a:prstGeom prst="round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21" y="1875295"/>
            <a:ext cx="12192000" cy="4982705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বলিঃ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  ভাষা আন্দোলন কত সালে হয়েছিল?</a:t>
            </a:r>
          </a:p>
          <a:p>
            <a:pPr lvl="1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 কোন ঋতুতে ভাষা আন্দোলন হয়েছিল?</a:t>
            </a:r>
          </a:p>
          <a:p>
            <a:pPr lvl="1"/>
            <a:endParaRPr lang="bn-IN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উত্তরঃ১। ১৯৫২ সালে।</a:t>
            </a:r>
          </a:p>
          <a:p>
            <a:pPr lvl="1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ঋতুতে।</a:t>
            </a:r>
          </a:p>
          <a:p>
            <a:pPr lvl="1"/>
            <a:endParaRPr lang="bn-IN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01858" y="123986"/>
            <a:ext cx="10027403" cy="20147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3369" y="2340244"/>
            <a:ext cx="10135892" cy="43705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 ভাষা শহিদদের নাম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32350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95650"/>
          </a:xfrm>
          <a:prstGeom prst="rect">
            <a:avLst/>
          </a:prstGeom>
        </p:spPr>
      </p:pic>
      <p:sp>
        <p:nvSpPr>
          <p:cNvPr id="5" name="7-Point Star 4"/>
          <p:cNvSpPr/>
          <p:nvPr/>
        </p:nvSpPr>
        <p:spPr>
          <a:xfrm>
            <a:off x="2264636" y="3931065"/>
            <a:ext cx="7093009" cy="2760292"/>
          </a:xfrm>
          <a:prstGeom prst="star7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9641" y="1871529"/>
            <a:ext cx="11978355" cy="4986471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ইমদাদুল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৪৪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বয়রা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 বিদ্যালয়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Imdadul72@gmail.com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1888" y="63466"/>
            <a:ext cx="8136835" cy="16725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88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86" y="2710170"/>
            <a:ext cx="2350999" cy="29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01478" y="304608"/>
            <a:ext cx="11471410" cy="6336144"/>
          </a:xfrm>
          <a:prstGeom prst="flowChartProcess">
            <a:avLst/>
          </a:prstGeom>
          <a:solidFill>
            <a:srgbClr val="ECF6B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7030A0"/>
              </a:solidFill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1196758" y="402956"/>
            <a:ext cx="9390279" cy="1968769"/>
          </a:xfrm>
          <a:prstGeom prst="wav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>
                  <a:solidFill>
                    <a:srgbClr val="FF0066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 smtClean="0">
                <a:ln>
                  <a:solidFill>
                    <a:srgbClr val="FF0066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rgbClr val="FF0066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>
                <a:solidFill>
                  <a:srgbClr val="FF0066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95514" y="2481727"/>
            <a:ext cx="9169637" cy="4023385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r>
              <a:rPr lang="bn-IN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bn-IN" sz="44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IN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</a:t>
            </a:r>
            <a:r>
              <a:rPr lang="bn-IN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</a:t>
            </a:r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হিদ</a:t>
            </a:r>
            <a:r>
              <a:rPr lang="bn-IN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105583" y="402956"/>
            <a:ext cx="9390279" cy="1968769"/>
          </a:xfrm>
          <a:prstGeom prst="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>
                  <a:solidFill>
                    <a:srgbClr val="FF0066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 smtClean="0">
                <a:ln>
                  <a:solidFill>
                    <a:srgbClr val="FF0066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rgbClr val="FF0066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n>
                <a:solidFill>
                  <a:srgbClr val="FF0066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407073" y="1"/>
            <a:ext cx="10186987" cy="1627321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 শেষে শিশুরা যা শিখবে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8086" y="1952786"/>
            <a:ext cx="11222104" cy="4664990"/>
          </a:xfrm>
          <a:prstGeom prst="roundRect">
            <a:avLst>
              <a:gd name="adj" fmla="val 176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  <a:tabLst>
                <a:tab pos="4067175" algn="l"/>
              </a:tabLst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গল্পের বিষয় বুঝতে পারবে।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 বিষয়ে বর্ণনা শুনে বুঝতে পারবে।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করতে ও উত্তর দিতে পারবে।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২.৪.১ গল্পের বিষয় বলতে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১.৩.১ যুক্ত ব্যঞ্জন স্পষ্ট ও শুদ্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উচ্চারণে পড়তে পারবে।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     ২.৪.১ প্রমিত উচ্চারণে গল্প পড়তে 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২.৩.৬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বর্ণনা-সংশ্লিষ্ট প্রশ্নের উত্তর লিখতে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32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65249" y="0"/>
            <a:ext cx="3837062" cy="163224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এসো কিছু ছবি দেখি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17" y="1760433"/>
            <a:ext cx="3893668" cy="3700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14" y="1760432"/>
            <a:ext cx="4178782" cy="3700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626" y="1760432"/>
            <a:ext cx="2762295" cy="3700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9196" y="5742774"/>
            <a:ext cx="682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</a:rPr>
              <a:t>       ছবি দেখে কি বুঝতে পারছো 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854296" y="4913832"/>
            <a:ext cx="5751319" cy="1751887"/>
          </a:xfrm>
          <a:prstGeom prst="flowChartAlternateProcess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ছবিতে তোমরা কাদের দেখছো 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37" t="-1657" r="301" b="34227"/>
          <a:stretch/>
        </p:blipFill>
        <p:spPr>
          <a:xfrm>
            <a:off x="1075282" y="1051133"/>
            <a:ext cx="10179531" cy="3443955"/>
          </a:xfrm>
          <a:prstGeom prst="rect">
            <a:avLst/>
          </a:prstGeom>
        </p:spPr>
      </p:pic>
      <p:sp>
        <p:nvSpPr>
          <p:cNvPr id="2" name="Double Wave 1"/>
          <p:cNvSpPr/>
          <p:nvPr/>
        </p:nvSpPr>
        <p:spPr>
          <a:xfrm>
            <a:off x="3845606" y="243556"/>
            <a:ext cx="4213077" cy="739210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 দেখি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179036" y="0"/>
            <a:ext cx="5687878" cy="2045777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" dirty="0"/>
          </a:p>
        </p:txBody>
      </p:sp>
      <p:sp>
        <p:nvSpPr>
          <p:cNvPr id="3" name="Oval 2"/>
          <p:cNvSpPr/>
          <p:nvPr/>
        </p:nvSpPr>
        <p:spPr>
          <a:xfrm>
            <a:off x="2768330" y="2346471"/>
            <a:ext cx="6509289" cy="37815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ভাষাশহিদের কথা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4001894" y="390498"/>
            <a:ext cx="4042160" cy="148696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14" y="1386627"/>
            <a:ext cx="2726393" cy="3186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475" y="1386626"/>
            <a:ext cx="2509616" cy="3186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81" y="1386626"/>
            <a:ext cx="2726394" cy="3186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257288" y="4634051"/>
            <a:ext cx="2743200" cy="650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পলাশ ফুল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7075" y="4634051"/>
            <a:ext cx="2743200" cy="650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 ঝরা গাছ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3449" y="4634051"/>
            <a:ext cx="2743200" cy="650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ফাল্গুন মাসের দৃশ্য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247" y="5553614"/>
            <a:ext cx="113374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 তথা বাংলা ফাল্গুন মাসের প্রকৃতি শিক্ষার্থীদের ছবি দেখিয়ে তোলে ধরব।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288" y="185984"/>
            <a:ext cx="5813519" cy="8792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99" y="1318626"/>
            <a:ext cx="2741215" cy="33173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2899" y="4581299"/>
            <a:ext cx="2685565" cy="6509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3590" r="1071" b="3746"/>
          <a:stretch/>
        </p:blipFill>
        <p:spPr>
          <a:xfrm>
            <a:off x="8585230" y="775728"/>
            <a:ext cx="2773955" cy="3074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0305" y="3850198"/>
            <a:ext cx="2824282" cy="650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শ্ববিদ্যালয় এলাকা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6236" y="3869184"/>
            <a:ext cx="2601906" cy="650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র্দু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ভাষা ঘোষনা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2241" y="3869184"/>
            <a:ext cx="2651732" cy="650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 মিছিল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0405" y="3869184"/>
            <a:ext cx="2753417" cy="650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নিহত ভাষা শহিদরা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18" y="6933300"/>
            <a:ext cx="11653179" cy="18789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37" y="775728"/>
            <a:ext cx="2568088" cy="3085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798" y="801840"/>
            <a:ext cx="2651732" cy="3010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-217" r="14992" b="12769"/>
          <a:stretch/>
        </p:blipFill>
        <p:spPr>
          <a:xfrm>
            <a:off x="110305" y="801840"/>
            <a:ext cx="2923706" cy="301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42241" y="91591"/>
            <a:ext cx="5104451" cy="575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উপস্থাপন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6449" y="5734228"/>
            <a:ext cx="7101555" cy="974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দেখিয়ে কিছু কথা বলব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1815</TotalTime>
  <Words>281</Words>
  <Application>Microsoft Office PowerPoint</Application>
  <PresentationFormat>Widescreen</PresentationFormat>
  <Paragraphs>101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Calibri Light</vt:lpstr>
      <vt:lpstr>Century Gothic</vt:lpstr>
      <vt:lpstr>NikoshBAN</vt:lpstr>
      <vt:lpstr>Times New Roman</vt:lpstr>
      <vt:lpstr>Vrinda</vt:lpstr>
      <vt:lpstr>Wingdings</vt:lpstr>
      <vt:lpstr>Wingdings 3</vt:lpstr>
      <vt:lpstr>Slice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Dell</cp:lastModifiedBy>
  <cp:revision>299</cp:revision>
  <dcterms:created xsi:type="dcterms:W3CDTF">2020-02-15T14:51:36Z</dcterms:created>
  <dcterms:modified xsi:type="dcterms:W3CDTF">2020-04-20T09:32:12Z</dcterms:modified>
</cp:coreProperties>
</file>