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9" r:id="rId4"/>
    <p:sldId id="270" r:id="rId5"/>
    <p:sldId id="271" r:id="rId6"/>
    <p:sldId id="272" r:id="rId7"/>
    <p:sldId id="273" r:id="rId8"/>
    <p:sldId id="274" r:id="rId9"/>
    <p:sldId id="275" r:id="rId10"/>
    <p:sldId id="280" r:id="rId11"/>
    <p:sldId id="276" r:id="rId12"/>
    <p:sldId id="281" r:id="rId13"/>
    <p:sldId id="277" r:id="rId14"/>
    <p:sldId id="27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E99E-2279-4AA4-A169-E6529001F32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00B9-B32C-4041-94C6-1A046E96C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00B9-B32C-4041-94C6-1A046E96C8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handan\Desktop\flower\school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6"/>
            <a:ext cx="9144000" cy="6855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610600" cy="577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62000" y="76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&amp; Fill in the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524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story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95375"/>
            <a:ext cx="8382000" cy="534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299" y="1066800"/>
            <a:ext cx="884630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90600" y="1524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4419600"/>
            <a:ext cx="2819400" cy="5334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029200"/>
            <a:ext cx="3200400" cy="5334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3810000"/>
            <a:ext cx="2819400" cy="5334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981200" y="3657600"/>
            <a:ext cx="3276600" cy="24384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5638800"/>
            <a:ext cx="3124200" cy="457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309468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1* Who took </a:t>
            </a:r>
            <a:r>
              <a:rPr lang="en-US" sz="2400" dirty="0" err="1" smtClean="0"/>
              <a:t>Tarun</a:t>
            </a:r>
            <a:r>
              <a:rPr lang="en-US" sz="2400" dirty="0" smtClean="0"/>
              <a:t> to school the first day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2590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2* How </a:t>
            </a:r>
            <a:r>
              <a:rPr lang="en-US" sz="2400" dirty="0" err="1" smtClean="0"/>
              <a:t>Tarun</a:t>
            </a:r>
            <a:r>
              <a:rPr lang="en-US" sz="2400" dirty="0" smtClean="0"/>
              <a:t> felt on first day in the school and why he felt so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39579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3* What happened in the school on the first day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40918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dirty="0" smtClean="0"/>
              <a:t>* Write paragraph on first day at your school and why you felt so ?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924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handan\Desktop\flower\school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609600"/>
            <a:ext cx="7779181" cy="266700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everybody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‘s  Identity</a:t>
            </a:r>
          </a:p>
        </p:txBody>
      </p:sp>
      <p:pic>
        <p:nvPicPr>
          <p:cNvPr id="5" name="Picture 4" descr="C:\Users\User\Desktop\CHAN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276" y="1828800"/>
            <a:ext cx="2946303" cy="39284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556776" y="2209800"/>
            <a:ext cx="5105400" cy="2185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 BISWAS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ANDHA HIGH SCHOOL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n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mail: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chandanb13@gmail.com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chandan\Desktop\flower\school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-1"/>
            <a:ext cx="4191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9144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pic>
        <p:nvPicPr>
          <p:cNvPr id="6" name="Picture 2" descr="C:\Users\chandan\Desktop\flower\1 st day at school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5094"/>
            <a:ext cx="9144000" cy="58767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38400" y="1384280"/>
            <a:ext cx="6781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6000" b="1" dirty="0" smtClean="0">
                <a:solidFill>
                  <a:srgbClr val="ED33D2"/>
                </a:solidFill>
              </a:rPr>
              <a:t>English-1</a:t>
            </a:r>
            <a:r>
              <a:rPr lang="en-US" sz="6000" b="1" baseline="30000" dirty="0" smtClean="0">
                <a:solidFill>
                  <a:srgbClr val="ED33D2"/>
                </a:solidFill>
              </a:rPr>
              <a:t>st</a:t>
            </a:r>
            <a:r>
              <a:rPr lang="en-US" sz="6000" b="1" dirty="0" smtClean="0">
                <a:solidFill>
                  <a:srgbClr val="ED33D2"/>
                </a:solidFill>
              </a:rPr>
              <a:t> Paper</a:t>
            </a:r>
          </a:p>
          <a:p>
            <a:r>
              <a:rPr lang="en-US" sz="6000" b="1" dirty="0" smtClean="0">
                <a:solidFill>
                  <a:srgbClr val="ED33D2"/>
                </a:solidFill>
              </a:rPr>
              <a:t>            </a:t>
            </a:r>
            <a:r>
              <a:rPr lang="en-US" sz="4800" b="1" dirty="0" smtClean="0">
                <a:solidFill>
                  <a:srgbClr val="ED33D2"/>
                </a:solidFill>
              </a:rPr>
              <a:t>Class-Six</a:t>
            </a:r>
          </a:p>
          <a:p>
            <a:r>
              <a:rPr lang="en-US" sz="4800" b="1" dirty="0" smtClean="0">
                <a:solidFill>
                  <a:srgbClr val="ED33D2"/>
                </a:solidFill>
              </a:rPr>
              <a:t>               Lesson-1</a:t>
            </a:r>
          </a:p>
          <a:p>
            <a:r>
              <a:rPr lang="en-US" sz="4800" b="1" dirty="0" smtClean="0">
                <a:solidFill>
                  <a:srgbClr val="ED33D2"/>
                </a:solidFill>
              </a:rPr>
              <a:t>     </a:t>
            </a:r>
            <a:r>
              <a:rPr lang="en-US" sz="4400" b="1" dirty="0" smtClean="0">
                <a:solidFill>
                  <a:srgbClr val="ED33D2"/>
                </a:solidFill>
              </a:rPr>
              <a:t>Going to a new School</a:t>
            </a:r>
            <a:endParaRPr lang="en-US" sz="4800" b="1" dirty="0">
              <a:solidFill>
                <a:srgbClr val="ED33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83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76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</a:t>
            </a:r>
          </a:p>
        </p:txBody>
      </p:sp>
      <p:pic>
        <p:nvPicPr>
          <p:cNvPr id="3075" name="Picture 3" descr="C:\Users\chandan\Desktop\flower\1 st day at school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89240"/>
            <a:ext cx="3276600" cy="2820760"/>
          </a:xfrm>
          <a:prstGeom prst="rect">
            <a:avLst/>
          </a:prstGeom>
          <a:noFill/>
        </p:spPr>
      </p:pic>
      <p:pic>
        <p:nvPicPr>
          <p:cNvPr id="3076" name="Picture 4" descr="C:\Users\chandan\Desktop\flower\1 st day at school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3365500" cy="2743200"/>
          </a:xfrm>
          <a:prstGeom prst="rect">
            <a:avLst/>
          </a:prstGeom>
          <a:noFill/>
        </p:spPr>
      </p:pic>
      <p:pic>
        <p:nvPicPr>
          <p:cNvPr id="3077" name="Picture 5" descr="C:\Users\chandan\Desktop\flower\1 st day at school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914400"/>
            <a:ext cx="5181600" cy="2901696"/>
          </a:xfrm>
          <a:prstGeom prst="rect">
            <a:avLst/>
          </a:prstGeom>
          <a:noFill/>
        </p:spPr>
      </p:pic>
      <p:pic>
        <p:nvPicPr>
          <p:cNvPr id="3080" name="Picture 8" descr="C:\Users\chandan\Desktop\flower\school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886200"/>
            <a:ext cx="5181600" cy="2901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943600"/>
            <a:ext cx="86868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Say  something  about  the  picture.</a:t>
            </a:r>
            <a:endParaRPr lang="en-US" sz="4400" dirty="0"/>
          </a:p>
        </p:txBody>
      </p:sp>
      <p:pic>
        <p:nvPicPr>
          <p:cNvPr id="6" name="Picture 7" descr="C:\Users\chandan\Desktop\flower\1 st day at school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264" y="114300"/>
            <a:ext cx="8915400" cy="567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FFC000"/>
                </a:solidFill>
              </a:rPr>
              <a:t>Learning outcome</a:t>
            </a:r>
            <a:r>
              <a:rPr lang="en-US" sz="4400" dirty="0" smtClean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0" y="1524000"/>
            <a:ext cx="9144000" cy="46482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After completing the lesson students will be able to</a:t>
            </a:r>
          </a:p>
          <a:p>
            <a:pPr algn="ctr"/>
            <a:r>
              <a:rPr lang="en-US" sz="3200" dirty="0" smtClean="0"/>
              <a:t>*Read and understand the texts.</a:t>
            </a:r>
          </a:p>
          <a:p>
            <a:pPr algn="ctr"/>
            <a:r>
              <a:rPr lang="en-US" sz="3200" dirty="0" smtClean="0"/>
              <a:t>*Write a paragraph about  first day at school.</a:t>
            </a:r>
          </a:p>
          <a:p>
            <a:pPr algn="ctr"/>
            <a:r>
              <a:rPr lang="en-US" sz="3200" dirty="0" smtClean="0"/>
              <a:t>*Answer the questions.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457200" y="152400"/>
            <a:ext cx="8229600" cy="990600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Vocabulary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6061"/>
            <a:ext cx="495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Interesting</a:t>
            </a:r>
          </a:p>
          <a:p>
            <a:r>
              <a:rPr lang="en-US" sz="4000" b="1" dirty="0" smtClean="0"/>
              <a:t>Rickshaw</a:t>
            </a:r>
          </a:p>
          <a:p>
            <a:r>
              <a:rPr lang="en-US" sz="4000" b="1" dirty="0" smtClean="0"/>
              <a:t>Reached</a:t>
            </a:r>
          </a:p>
          <a:p>
            <a:r>
              <a:rPr lang="en-US" sz="4000" b="1" dirty="0" smtClean="0"/>
              <a:t>Gate</a:t>
            </a:r>
          </a:p>
          <a:p>
            <a:r>
              <a:rPr lang="en-US" sz="4000" b="1" dirty="0" smtClean="0"/>
              <a:t>found</a:t>
            </a:r>
          </a:p>
          <a:p>
            <a:r>
              <a:rPr lang="en-US" sz="4000" b="1" dirty="0" smtClean="0"/>
              <a:t>Everyone</a:t>
            </a:r>
          </a:p>
          <a:p>
            <a:r>
              <a:rPr lang="en-US" sz="4000" b="1" dirty="0" smtClean="0"/>
              <a:t>Class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1676400"/>
            <a:ext cx="5257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– </a:t>
            </a:r>
            <a:r>
              <a:rPr lang="bn-IN" sz="4000" b="1" dirty="0" smtClean="0"/>
              <a:t>মজাদার 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রিক্সা 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পৌঁছে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গেট / ফটক 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পাওয়া</a:t>
            </a:r>
            <a:endParaRPr lang="en-US" sz="4000" b="1" dirty="0" smtClean="0"/>
          </a:p>
          <a:p>
            <a:pPr>
              <a:buFontTx/>
              <a:buChar char="-"/>
            </a:pPr>
            <a:r>
              <a:rPr lang="bn-IN" sz="4000" b="1" dirty="0" smtClean="0"/>
              <a:t>ভাঙ্গা</a:t>
            </a:r>
            <a:endParaRPr lang="en-US" sz="4000" b="1" dirty="0" smtClean="0"/>
          </a:p>
          <a:p>
            <a:pPr>
              <a:buFontTx/>
              <a:buChar char="-"/>
            </a:pPr>
            <a:r>
              <a:rPr lang="en-US" sz="4000" b="1" dirty="0" smtClean="0"/>
              <a:t>- </a:t>
            </a:r>
            <a:r>
              <a:rPr lang="bn-IN" sz="4000" b="1" dirty="0" smtClean="0"/>
              <a:t>শ্রেণি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128" y="914400"/>
            <a:ext cx="47044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Walked</a:t>
            </a:r>
          </a:p>
          <a:p>
            <a:r>
              <a:rPr lang="en-US" sz="4400" b="1" dirty="0" smtClean="0"/>
              <a:t>Classroom</a:t>
            </a:r>
          </a:p>
          <a:p>
            <a:r>
              <a:rPr lang="en-US" sz="4400" b="1" dirty="0" smtClean="0"/>
              <a:t>Seat</a:t>
            </a:r>
          </a:p>
          <a:p>
            <a:r>
              <a:rPr lang="en-US" sz="4400" b="1" dirty="0" smtClean="0"/>
              <a:t>Warmly</a:t>
            </a:r>
          </a:p>
          <a:p>
            <a:r>
              <a:rPr lang="en-US" sz="4400" b="1" dirty="0" smtClean="0"/>
              <a:t>Greeted</a:t>
            </a:r>
          </a:p>
          <a:p>
            <a:r>
              <a:rPr lang="en-US" sz="4400" b="1" dirty="0" smtClean="0"/>
              <a:t>Friendly</a:t>
            </a:r>
          </a:p>
          <a:p>
            <a:r>
              <a:rPr lang="en-US" sz="4400" b="1" dirty="0" smtClean="0"/>
              <a:t>Good bye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914400"/>
            <a:ext cx="5181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bn-IN" sz="4400" b="1" dirty="0" smtClean="0"/>
              <a:t>হেঁটেছিল 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 smtClean="0"/>
              <a:t>শ্রেণীকক্ষ 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 smtClean="0"/>
              <a:t> বসার আসন 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উষ্ণভাবে</a:t>
            </a:r>
            <a:endParaRPr lang="en-US" sz="4400" b="1" dirty="0" smtClean="0"/>
          </a:p>
          <a:p>
            <a:r>
              <a:rPr lang="bn-IN" sz="4400" b="1" dirty="0" smtClean="0"/>
              <a:t> </a:t>
            </a:r>
            <a:r>
              <a:rPr lang="en-US" sz="4400" b="1" dirty="0" smtClean="0"/>
              <a:t>- </a:t>
            </a:r>
            <a:r>
              <a:rPr lang="bn-IN" sz="4400" b="1" dirty="0" smtClean="0"/>
              <a:t>অভিবাদন জানান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বন্ধুত্ব পুর্ণ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বিদায় </a:t>
            </a:r>
            <a:endParaRPr lang="en-US" sz="4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197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25</cp:revision>
  <dcterms:created xsi:type="dcterms:W3CDTF">2006-08-16T00:00:00Z</dcterms:created>
  <dcterms:modified xsi:type="dcterms:W3CDTF">2020-04-20T07:08:21Z</dcterms:modified>
</cp:coreProperties>
</file>