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73" r:id="rId3"/>
    <p:sldId id="271" r:id="rId4"/>
    <p:sldId id="275" r:id="rId5"/>
    <p:sldId id="276" r:id="rId6"/>
    <p:sldId id="277" r:id="rId7"/>
    <p:sldId id="269" r:id="rId8"/>
    <p:sldId id="278" r:id="rId9"/>
    <p:sldId id="282" r:id="rId10"/>
    <p:sldId id="261" r:id="rId11"/>
    <p:sldId id="279" r:id="rId12"/>
    <p:sldId id="280" r:id="rId13"/>
    <p:sldId id="281" r:id="rId14"/>
    <p:sldId id="284" r:id="rId15"/>
    <p:sldId id="285" r:id="rId16"/>
    <p:sldId id="283" r:id="rId17"/>
    <p:sldId id="291" r:id="rId18"/>
    <p:sldId id="286" r:id="rId19"/>
    <p:sldId id="293" r:id="rId20"/>
    <p:sldId id="298" r:id="rId21"/>
    <p:sldId id="302" r:id="rId22"/>
    <p:sldId id="299" r:id="rId23"/>
    <p:sldId id="300" r:id="rId24"/>
    <p:sldId id="265" r:id="rId25"/>
    <p:sldId id="270" r:id="rId26"/>
    <p:sldId id="2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E2B66-1B2D-4875-B6E6-0113BD250E1D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51F828D-9C4E-4EFA-8B1F-5A607CEA914D}">
      <dgm:prSet/>
      <dgm:spPr/>
      <dgm:t>
        <a:bodyPr/>
        <a:lstStyle/>
        <a:p>
          <a:pPr algn="l" rtl="0"/>
          <a:r>
            <a:rPr lang="en-US" dirty="0" smtClean="0">
              <a:latin typeface="SutonnyMJ" pitchFamily="2" charset="0"/>
              <a:cs typeface="SutonnyMJ" pitchFamily="2" charset="0"/>
            </a:rPr>
            <a:t>1.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জর্জ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বুলি</a:t>
          </a:r>
          <a:r>
            <a:rPr lang="en-US" dirty="0" smtClean="0"/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m¤ú‡K</a:t>
          </a:r>
          <a:r>
            <a:rPr lang="en-US" dirty="0" smtClean="0">
              <a:latin typeface="SutonnyMJ" pitchFamily="2" charset="0"/>
              <a:cs typeface="SutonnyMJ" pitchFamily="2" charset="0"/>
            </a:rPr>
            <a:t>© </a:t>
          </a:r>
          <a:r>
            <a:rPr lang="bn-BD" dirty="0" smtClean="0">
              <a:latin typeface="SutonnyOMJ" pitchFamily="2" charset="0"/>
              <a:cs typeface="SutonnyOMJ" pitchFamily="2" charset="0"/>
            </a:rPr>
            <a:t>বলতে পারবে।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996AB662-38D0-4B76-9D55-B2477EBE989A}" type="parTrans" cxnId="{C354F893-D155-427A-98F6-BCB445246ACE}">
      <dgm:prSet/>
      <dgm:spPr/>
      <dgm:t>
        <a:bodyPr/>
        <a:lstStyle/>
        <a:p>
          <a:endParaRPr lang="en-US"/>
        </a:p>
      </dgm:t>
    </dgm:pt>
    <dgm:pt modelId="{4BAACB9B-22DF-4AF7-B444-B8009AA5BE6E}" type="sibTrans" cxnId="{C354F893-D155-427A-98F6-BCB445246ACE}">
      <dgm:prSet/>
      <dgm:spPr/>
      <dgm:t>
        <a:bodyPr/>
        <a:lstStyle/>
        <a:p>
          <a:endParaRPr lang="en-US"/>
        </a:p>
      </dgm:t>
    </dgm:pt>
    <dgm:pt modelId="{DFD09702-E497-483D-9B33-040E75D0DC44}">
      <dgm:prSet/>
      <dgm:spPr/>
      <dgm:t>
        <a:bodyPr/>
        <a:lstStyle/>
        <a:p>
          <a:pPr algn="l" rtl="0"/>
          <a:r>
            <a:rPr lang="en-US" dirty="0" smtClean="0">
              <a:latin typeface="SutonnyMJ" pitchFamily="2" charset="0"/>
              <a:cs typeface="SutonnyMJ" pitchFamily="2" charset="0"/>
            </a:rPr>
            <a:t>2. 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Boolean Algebra  </a:t>
          </a:r>
          <a:r>
            <a:rPr lang="en-US" dirty="0" smtClean="0">
              <a:latin typeface="SutonnyMJ" pitchFamily="2" charset="0"/>
              <a:cs typeface="SutonnyOMJ" pitchFamily="2" charset="0"/>
            </a:rPr>
            <a:t>I </a:t>
          </a:r>
          <a:r>
            <a:rPr lang="en-US" dirty="0" err="1" smtClean="0">
              <a:latin typeface="SutonnyMJ" pitchFamily="2" charset="0"/>
              <a:cs typeface="SutonnyOMJ" pitchFamily="2" charset="0"/>
            </a:rPr>
            <a:t>Gi</a:t>
          </a:r>
          <a:r>
            <a:rPr lang="en-US" dirty="0" smtClean="0">
              <a:latin typeface="SutonnyMJ" pitchFamily="2" charset="0"/>
              <a:cs typeface="SutonnyOMJ" pitchFamily="2" charset="0"/>
            </a:rPr>
            <a:t> ˆ</a:t>
          </a:r>
          <a:r>
            <a:rPr lang="en-US" dirty="0" err="1" smtClean="0">
              <a:latin typeface="SutonnyMJ" pitchFamily="2" charset="0"/>
              <a:cs typeface="SutonnyOMJ" pitchFamily="2" charset="0"/>
            </a:rPr>
            <a:t>ewkó</a:t>
          </a:r>
          <a:r>
            <a:rPr lang="en-US" dirty="0" smtClean="0">
              <a:latin typeface="SutonnyMJ" pitchFamily="2" charset="0"/>
              <a:cs typeface="SutonnyMJ" pitchFamily="2" charset="0"/>
            </a:rPr>
            <a:t>¨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e¨L¨v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Ki‡Z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cvi‡e</a:t>
          </a:r>
          <a:r>
            <a:rPr lang="en-US" dirty="0" smtClean="0">
              <a:latin typeface="SutonnyMJ" pitchFamily="2" charset="0"/>
              <a:cs typeface="SutonnyMJ" pitchFamily="2" charset="0"/>
            </a:rPr>
            <a:t>|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B504D56F-B024-4100-AAB5-D0D9035C22D7}" type="parTrans" cxnId="{23CDB0EF-0B40-4CBD-B2BB-22DF31D77C7B}">
      <dgm:prSet/>
      <dgm:spPr/>
      <dgm:t>
        <a:bodyPr/>
        <a:lstStyle/>
        <a:p>
          <a:endParaRPr lang="en-US"/>
        </a:p>
      </dgm:t>
    </dgm:pt>
    <dgm:pt modelId="{39E26829-0770-4251-BBCE-B3F4ABE43547}" type="sibTrans" cxnId="{23CDB0EF-0B40-4CBD-B2BB-22DF31D77C7B}">
      <dgm:prSet/>
      <dgm:spPr/>
      <dgm:t>
        <a:bodyPr/>
        <a:lstStyle/>
        <a:p>
          <a:endParaRPr lang="en-US"/>
        </a:p>
      </dgm:t>
    </dgm:pt>
    <dgm:pt modelId="{2F114E2C-B38E-43EC-8F14-8A8C5783787F}">
      <dgm:prSet/>
      <dgm:spPr/>
      <dgm:t>
        <a:bodyPr/>
        <a:lstStyle/>
        <a:p>
          <a:pPr algn="l" rtl="0"/>
          <a:r>
            <a:rPr lang="en-US" dirty="0" smtClean="0">
              <a:latin typeface="SutonnyMJ" pitchFamily="2" charset="0"/>
              <a:cs typeface="SutonnyMJ" pitchFamily="2" charset="0"/>
            </a:rPr>
            <a:t>3.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বুলিয়ান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বীজগণিতে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তিনটি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মৌলিক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নিয়ম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e¨L¨v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Ki‡Z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cvi‡e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|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endParaRPr lang="en-US" b="1" dirty="0">
            <a:latin typeface="SutonnyOMJ" pitchFamily="2" charset="0"/>
            <a:cs typeface="SutonnyOMJ" pitchFamily="2" charset="0"/>
          </a:endParaRPr>
        </a:p>
      </dgm:t>
    </dgm:pt>
    <dgm:pt modelId="{8E0D7AAA-E511-42BA-9525-EB4BE6A3DB99}" type="parTrans" cxnId="{ADB7E942-C734-4CF7-9898-632E5A5263B7}">
      <dgm:prSet/>
      <dgm:spPr/>
      <dgm:t>
        <a:bodyPr/>
        <a:lstStyle/>
        <a:p>
          <a:endParaRPr lang="en-US"/>
        </a:p>
      </dgm:t>
    </dgm:pt>
    <dgm:pt modelId="{283870E8-3099-4E3B-93B8-52BCE32B0755}" type="sibTrans" cxnId="{ADB7E942-C734-4CF7-9898-632E5A5263B7}">
      <dgm:prSet/>
      <dgm:spPr/>
      <dgm:t>
        <a:bodyPr/>
        <a:lstStyle/>
        <a:p>
          <a:endParaRPr lang="en-US"/>
        </a:p>
      </dgm:t>
    </dgm:pt>
    <dgm:pt modelId="{3EB180E1-95FC-4D96-B8A3-50029BF76A21}" type="pres">
      <dgm:prSet presAssocID="{636E2B66-1B2D-4875-B6E6-0113BD250E1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2C135F3-C36E-4558-BB72-231D30DFAC03}" type="pres">
      <dgm:prSet presAssocID="{851F828D-9C4E-4EFA-8B1F-5A607CEA914D}" presName="horFlow" presStyleCnt="0"/>
      <dgm:spPr/>
    </dgm:pt>
    <dgm:pt modelId="{AA713F2B-C237-4CD3-B893-09794B846BE5}" type="pres">
      <dgm:prSet presAssocID="{851F828D-9C4E-4EFA-8B1F-5A607CEA914D}" presName="bigChev" presStyleLbl="node1" presStyleIdx="0" presStyleCnt="3" custScaleX="854223"/>
      <dgm:spPr/>
      <dgm:t>
        <a:bodyPr/>
        <a:lstStyle/>
        <a:p>
          <a:endParaRPr lang="en-US"/>
        </a:p>
      </dgm:t>
    </dgm:pt>
    <dgm:pt modelId="{74A6BBCF-37B3-4780-A1D0-F707095CF86D}" type="pres">
      <dgm:prSet presAssocID="{851F828D-9C4E-4EFA-8B1F-5A607CEA914D}" presName="vSp" presStyleCnt="0"/>
      <dgm:spPr/>
    </dgm:pt>
    <dgm:pt modelId="{8FB8522D-9CA8-4902-9EE9-C41081AA7F7D}" type="pres">
      <dgm:prSet presAssocID="{DFD09702-E497-483D-9B33-040E75D0DC44}" presName="horFlow" presStyleCnt="0"/>
      <dgm:spPr/>
    </dgm:pt>
    <dgm:pt modelId="{E16D71FB-27CA-4E80-897B-46B606415FEB}" type="pres">
      <dgm:prSet presAssocID="{DFD09702-E497-483D-9B33-040E75D0DC44}" presName="bigChev" presStyleLbl="node1" presStyleIdx="1" presStyleCnt="3" custScaleX="854223"/>
      <dgm:spPr/>
      <dgm:t>
        <a:bodyPr/>
        <a:lstStyle/>
        <a:p>
          <a:endParaRPr lang="en-US"/>
        </a:p>
      </dgm:t>
    </dgm:pt>
    <dgm:pt modelId="{BE9BDFB6-72B5-42BF-AC66-09BB78D57B7A}" type="pres">
      <dgm:prSet presAssocID="{DFD09702-E497-483D-9B33-040E75D0DC44}" presName="vSp" presStyleCnt="0"/>
      <dgm:spPr/>
    </dgm:pt>
    <dgm:pt modelId="{23F77F2C-0A09-49D5-952E-45BFCE933661}" type="pres">
      <dgm:prSet presAssocID="{2F114E2C-B38E-43EC-8F14-8A8C5783787F}" presName="horFlow" presStyleCnt="0"/>
      <dgm:spPr/>
    </dgm:pt>
    <dgm:pt modelId="{0D54A51D-E7F6-415F-B312-9CFE05063694}" type="pres">
      <dgm:prSet presAssocID="{2F114E2C-B38E-43EC-8F14-8A8C5783787F}" presName="bigChev" presStyleLbl="node1" presStyleIdx="2" presStyleCnt="3" custScaleX="854223"/>
      <dgm:spPr/>
      <dgm:t>
        <a:bodyPr/>
        <a:lstStyle/>
        <a:p>
          <a:endParaRPr lang="en-US"/>
        </a:p>
      </dgm:t>
    </dgm:pt>
  </dgm:ptLst>
  <dgm:cxnLst>
    <dgm:cxn modelId="{1CB3D0D3-1AF2-4D52-BC93-03EEFA84258A}" type="presOf" srcId="{DFD09702-E497-483D-9B33-040E75D0DC44}" destId="{E16D71FB-27CA-4E80-897B-46B606415FEB}" srcOrd="0" destOrd="0" presId="urn:microsoft.com/office/officeart/2005/8/layout/lProcess3"/>
    <dgm:cxn modelId="{6583BB33-1DAF-4109-8C5F-986CD69E30E7}" type="presOf" srcId="{636E2B66-1B2D-4875-B6E6-0113BD250E1D}" destId="{3EB180E1-95FC-4D96-B8A3-50029BF76A21}" srcOrd="0" destOrd="0" presId="urn:microsoft.com/office/officeart/2005/8/layout/lProcess3"/>
    <dgm:cxn modelId="{C354F893-D155-427A-98F6-BCB445246ACE}" srcId="{636E2B66-1B2D-4875-B6E6-0113BD250E1D}" destId="{851F828D-9C4E-4EFA-8B1F-5A607CEA914D}" srcOrd="0" destOrd="0" parTransId="{996AB662-38D0-4B76-9D55-B2477EBE989A}" sibTransId="{4BAACB9B-22DF-4AF7-B444-B8009AA5BE6E}"/>
    <dgm:cxn modelId="{23CDB0EF-0B40-4CBD-B2BB-22DF31D77C7B}" srcId="{636E2B66-1B2D-4875-B6E6-0113BD250E1D}" destId="{DFD09702-E497-483D-9B33-040E75D0DC44}" srcOrd="1" destOrd="0" parTransId="{B504D56F-B024-4100-AAB5-D0D9035C22D7}" sibTransId="{39E26829-0770-4251-BBCE-B3F4ABE43547}"/>
    <dgm:cxn modelId="{6F81154F-8313-448B-B306-F7789B1F7B77}" type="presOf" srcId="{2F114E2C-B38E-43EC-8F14-8A8C5783787F}" destId="{0D54A51D-E7F6-415F-B312-9CFE05063694}" srcOrd="0" destOrd="0" presId="urn:microsoft.com/office/officeart/2005/8/layout/lProcess3"/>
    <dgm:cxn modelId="{9B5130E7-5E07-458E-97A8-A92F59B58018}" type="presOf" srcId="{851F828D-9C4E-4EFA-8B1F-5A607CEA914D}" destId="{AA713F2B-C237-4CD3-B893-09794B846BE5}" srcOrd="0" destOrd="0" presId="urn:microsoft.com/office/officeart/2005/8/layout/lProcess3"/>
    <dgm:cxn modelId="{ADB7E942-C734-4CF7-9898-632E5A5263B7}" srcId="{636E2B66-1B2D-4875-B6E6-0113BD250E1D}" destId="{2F114E2C-B38E-43EC-8F14-8A8C5783787F}" srcOrd="2" destOrd="0" parTransId="{8E0D7AAA-E511-42BA-9525-EB4BE6A3DB99}" sibTransId="{283870E8-3099-4E3B-93B8-52BCE32B0755}"/>
    <dgm:cxn modelId="{87447315-54FD-4D17-8B5F-0E59C29EC607}" type="presParOf" srcId="{3EB180E1-95FC-4D96-B8A3-50029BF76A21}" destId="{E2C135F3-C36E-4558-BB72-231D30DFAC03}" srcOrd="0" destOrd="0" presId="urn:microsoft.com/office/officeart/2005/8/layout/lProcess3"/>
    <dgm:cxn modelId="{E66390B8-5ACD-4D7C-A491-92D80A5ABBB0}" type="presParOf" srcId="{E2C135F3-C36E-4558-BB72-231D30DFAC03}" destId="{AA713F2B-C237-4CD3-B893-09794B846BE5}" srcOrd="0" destOrd="0" presId="urn:microsoft.com/office/officeart/2005/8/layout/lProcess3"/>
    <dgm:cxn modelId="{ACF450EF-8837-4619-868A-093CF2B93357}" type="presParOf" srcId="{3EB180E1-95FC-4D96-B8A3-50029BF76A21}" destId="{74A6BBCF-37B3-4780-A1D0-F707095CF86D}" srcOrd="1" destOrd="0" presId="urn:microsoft.com/office/officeart/2005/8/layout/lProcess3"/>
    <dgm:cxn modelId="{3FEDBE0F-F8C0-4C52-9D67-A61FC69D9128}" type="presParOf" srcId="{3EB180E1-95FC-4D96-B8A3-50029BF76A21}" destId="{8FB8522D-9CA8-4902-9EE9-C41081AA7F7D}" srcOrd="2" destOrd="0" presId="urn:microsoft.com/office/officeart/2005/8/layout/lProcess3"/>
    <dgm:cxn modelId="{60BA815F-8B5D-467B-B2CD-F0E66DD73B89}" type="presParOf" srcId="{8FB8522D-9CA8-4902-9EE9-C41081AA7F7D}" destId="{E16D71FB-27CA-4E80-897B-46B606415FEB}" srcOrd="0" destOrd="0" presId="urn:microsoft.com/office/officeart/2005/8/layout/lProcess3"/>
    <dgm:cxn modelId="{7F030977-2654-42FA-88D0-2F05967495AA}" type="presParOf" srcId="{3EB180E1-95FC-4D96-B8A3-50029BF76A21}" destId="{BE9BDFB6-72B5-42BF-AC66-09BB78D57B7A}" srcOrd="3" destOrd="0" presId="urn:microsoft.com/office/officeart/2005/8/layout/lProcess3"/>
    <dgm:cxn modelId="{ABA6CBC5-F079-476B-B126-1FD89D6B7536}" type="presParOf" srcId="{3EB180E1-95FC-4D96-B8A3-50029BF76A21}" destId="{23F77F2C-0A09-49D5-952E-45BFCE933661}" srcOrd="4" destOrd="0" presId="urn:microsoft.com/office/officeart/2005/8/layout/lProcess3"/>
    <dgm:cxn modelId="{DC828602-7845-4544-B88C-0AC6E587E4D4}" type="presParOf" srcId="{23F77F2C-0A09-49D5-952E-45BFCE933661}" destId="{0D54A51D-E7F6-415F-B312-9CFE05063694}" srcOrd="0" destOrd="0" presId="urn:microsoft.com/office/officeart/2005/8/layout/l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71CA3D-EC19-4551-B627-323179F8993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59EB73-F984-4C27-8578-6A1174F0997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latin typeface="SutonnyOMJ" pitchFamily="2" charset="0"/>
              <a:cs typeface="SutonnyOMJ" pitchFamily="2" charset="0"/>
            </a:rPr>
            <a:t>১।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বুলিয়ান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বীজগণিতে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শুধু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 ‘0’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এবং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 ‘1’ এ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দুটি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অংক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ব্যবহৃত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হয়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।</a:t>
          </a:r>
          <a:endParaRPr lang="en-US" sz="3600" dirty="0">
            <a:latin typeface="SutonnyOMJ" pitchFamily="2" charset="0"/>
            <a:cs typeface="SutonnyOMJ" pitchFamily="2" charset="0"/>
          </a:endParaRPr>
        </a:p>
      </dgm:t>
    </dgm:pt>
    <dgm:pt modelId="{69CA6620-51F3-431B-BDF6-B67984518C15}" type="parTrans" cxnId="{9FEF708B-00B4-4713-95BD-2FE8E3D8994A}">
      <dgm:prSet/>
      <dgm:spPr/>
      <dgm:t>
        <a:bodyPr/>
        <a:lstStyle/>
        <a:p>
          <a:endParaRPr lang="en-US"/>
        </a:p>
      </dgm:t>
    </dgm:pt>
    <dgm:pt modelId="{B79D2B92-8106-4E8E-B4B2-7BC2D57F1209}" type="sibTrans" cxnId="{9FEF708B-00B4-4713-95BD-2FE8E3D8994A}">
      <dgm:prSet/>
      <dgm:spPr/>
      <dgm:t>
        <a:bodyPr/>
        <a:lstStyle/>
        <a:p>
          <a:endParaRPr lang="en-US"/>
        </a:p>
      </dgm:t>
    </dgm:pt>
    <dgm:pt modelId="{0FD356F6-87B2-47D6-B028-021D8E7748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sz="2800" dirty="0" smtClean="0">
              <a:latin typeface="SutonnyOMJ" pitchFamily="2" charset="0"/>
              <a:cs typeface="SutonnyOMJ" pitchFamily="2" charset="0"/>
            </a:rPr>
            <a:t>২। </a:t>
          </a:r>
          <a:r>
            <a:rPr lang="en-US" sz="2800" dirty="0" err="1" smtClean="0">
              <a:latin typeface="SutonnyOMJ" pitchFamily="2" charset="0"/>
              <a:cs typeface="SutonnyOMJ" pitchFamily="2" charset="0"/>
            </a:rPr>
            <a:t>মাত্র</a:t>
          </a:r>
          <a:r>
            <a:rPr lang="en-US" sz="28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800" dirty="0" err="1" smtClean="0">
              <a:latin typeface="SutonnyOMJ" pitchFamily="2" charset="0"/>
              <a:cs typeface="SutonnyOMJ" pitchFamily="2" charset="0"/>
            </a:rPr>
            <a:t>দুটি</a:t>
          </a:r>
          <a:r>
            <a:rPr lang="en-US" sz="28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800" dirty="0" err="1" smtClean="0">
              <a:latin typeface="SutonnyOMJ" pitchFamily="2" charset="0"/>
              <a:cs typeface="SutonnyOMJ" pitchFamily="2" charset="0"/>
            </a:rPr>
            <a:t>মান</a:t>
          </a:r>
          <a:r>
            <a:rPr lang="en-US" sz="28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800" dirty="0" err="1" smtClean="0">
              <a:latin typeface="SutonnyOMJ" pitchFamily="2" charset="0"/>
              <a:cs typeface="SutonnyOMJ" pitchFamily="2" charset="0"/>
            </a:rPr>
            <a:t>নিয়ে</a:t>
          </a:r>
          <a:r>
            <a:rPr lang="en-US" sz="28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800" dirty="0" err="1" smtClean="0">
              <a:latin typeface="SutonnyOMJ" pitchFamily="2" charset="0"/>
              <a:cs typeface="SutonnyOMJ" pitchFamily="2" charset="0"/>
            </a:rPr>
            <a:t>কাজ</a:t>
          </a:r>
          <a:r>
            <a:rPr lang="en-US" sz="28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800" dirty="0" err="1" smtClean="0">
              <a:latin typeface="SutonnyOMJ" pitchFamily="2" charset="0"/>
              <a:cs typeface="SutonnyOMJ" pitchFamily="2" charset="0"/>
            </a:rPr>
            <a:t>করায়</a:t>
          </a:r>
          <a:r>
            <a:rPr lang="en-US" sz="28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800" dirty="0" err="1" smtClean="0">
              <a:latin typeface="SutonnyOMJ" pitchFamily="2" charset="0"/>
              <a:cs typeface="SutonnyOMJ" pitchFamily="2" charset="0"/>
            </a:rPr>
            <a:t>দশমিক</a:t>
          </a:r>
          <a:r>
            <a:rPr lang="en-US" sz="28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800" dirty="0" err="1" smtClean="0">
              <a:latin typeface="SutonnyOMJ" pitchFamily="2" charset="0"/>
              <a:cs typeface="SutonnyOMJ" pitchFamily="2" charset="0"/>
            </a:rPr>
            <a:t>বীজগণিতের</a:t>
          </a:r>
          <a:r>
            <a:rPr lang="en-US" sz="28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800" dirty="0" err="1" smtClean="0">
              <a:latin typeface="SutonnyOMJ" pitchFamily="2" charset="0"/>
              <a:cs typeface="SutonnyOMJ" pitchFamily="2" charset="0"/>
            </a:rPr>
            <a:t>চেয়ে</a:t>
          </a:r>
          <a:r>
            <a:rPr lang="en-US" sz="28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800" dirty="0" err="1" smtClean="0">
              <a:latin typeface="SutonnyOMJ" pitchFamily="2" charset="0"/>
              <a:cs typeface="SutonnyOMJ" pitchFamily="2" charset="0"/>
            </a:rPr>
            <a:t>বুলিয়ান</a:t>
          </a:r>
          <a:r>
            <a:rPr lang="en-US" sz="28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800" dirty="0" err="1" smtClean="0">
              <a:latin typeface="SutonnyOMJ" pitchFamily="2" charset="0"/>
              <a:cs typeface="SutonnyOMJ" pitchFamily="2" charset="0"/>
            </a:rPr>
            <a:t>বীজগণিত</a:t>
          </a:r>
          <a:r>
            <a:rPr lang="en-US" sz="2800" dirty="0" smtClean="0">
              <a:latin typeface="SutonnyOMJ" pitchFamily="2" charset="0"/>
              <a:cs typeface="SutonnyOMJ" pitchFamily="2" charset="0"/>
            </a:rPr>
            <a:t>  </a:t>
          </a:r>
          <a:r>
            <a:rPr lang="en-US" sz="2800" dirty="0" err="1" smtClean="0">
              <a:latin typeface="SutonnyOMJ" pitchFamily="2" charset="0"/>
              <a:cs typeface="SutonnyOMJ" pitchFamily="2" charset="0"/>
            </a:rPr>
            <a:t>অনেক</a:t>
          </a:r>
          <a:r>
            <a:rPr lang="en-US" sz="28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800" dirty="0" err="1" smtClean="0">
              <a:latin typeface="SutonnyOMJ" pitchFamily="2" charset="0"/>
              <a:cs typeface="SutonnyOMJ" pitchFamily="2" charset="0"/>
            </a:rPr>
            <a:t>সহজ</a:t>
          </a:r>
          <a:r>
            <a:rPr lang="en-US" sz="2800" dirty="0" smtClean="0">
              <a:latin typeface="SutonnyOMJ" pitchFamily="2" charset="0"/>
              <a:cs typeface="SutonnyOMJ" pitchFamily="2" charset="0"/>
            </a:rPr>
            <a:t>।</a:t>
          </a:r>
          <a:endParaRPr lang="en-US" sz="2800" dirty="0">
            <a:latin typeface="SutonnyOMJ" pitchFamily="2" charset="0"/>
            <a:cs typeface="SutonnyOMJ" pitchFamily="2" charset="0"/>
          </a:endParaRPr>
        </a:p>
      </dgm:t>
    </dgm:pt>
    <dgm:pt modelId="{0B0528D0-2994-4D0F-BC68-CFD25F380128}" type="parTrans" cxnId="{0E0EA38B-7EEC-49EC-9220-71C6BB441A5F}">
      <dgm:prSet/>
      <dgm:spPr/>
      <dgm:t>
        <a:bodyPr/>
        <a:lstStyle/>
        <a:p>
          <a:endParaRPr lang="en-US"/>
        </a:p>
      </dgm:t>
    </dgm:pt>
    <dgm:pt modelId="{7FE7D7EB-5D02-46CB-8D70-D3E5FEDF7A8C}" type="sibTrans" cxnId="{0E0EA38B-7EEC-49EC-9220-71C6BB441A5F}">
      <dgm:prSet/>
      <dgm:spPr/>
      <dgm:t>
        <a:bodyPr/>
        <a:lstStyle/>
        <a:p>
          <a:endParaRPr lang="en-US"/>
        </a:p>
      </dgm:t>
    </dgm:pt>
    <dgm:pt modelId="{E2BC1E89-F5C8-4EEA-881F-58EAE0A5633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sz="3200" dirty="0" smtClean="0">
              <a:latin typeface="SutonnyOMJ" pitchFamily="2" charset="0"/>
              <a:cs typeface="SutonnyOMJ" pitchFamily="2" charset="0"/>
            </a:rPr>
            <a:t>৩। </a:t>
          </a:r>
          <a:r>
            <a:rPr lang="en-US" sz="3200" dirty="0" err="1" smtClean="0">
              <a:latin typeface="SutonnyOMJ" pitchFamily="2" charset="0"/>
              <a:cs typeface="SutonnyOMJ" pitchFamily="2" charset="0"/>
            </a:rPr>
            <a:t>বুলিয়ান</a:t>
          </a:r>
          <a:r>
            <a:rPr lang="en-US" sz="3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200" dirty="0" err="1" smtClean="0">
              <a:latin typeface="SutonnyOMJ" pitchFamily="2" charset="0"/>
              <a:cs typeface="SutonnyOMJ" pitchFamily="2" charset="0"/>
            </a:rPr>
            <a:t>বীজগণিতে</a:t>
          </a:r>
          <a:r>
            <a:rPr lang="en-US" sz="3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200" dirty="0" err="1" smtClean="0">
              <a:latin typeface="SutonnyOMJ" pitchFamily="2" charset="0"/>
              <a:cs typeface="SutonnyOMJ" pitchFamily="2" charset="0"/>
            </a:rPr>
            <a:t>ভগ্নাংশ,লগারিদম,বর্গ,ঋণাত্মক</a:t>
          </a:r>
          <a:r>
            <a:rPr lang="en-US" sz="3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200" dirty="0" err="1" smtClean="0">
              <a:latin typeface="SutonnyOMJ" pitchFamily="2" charset="0"/>
              <a:cs typeface="SutonnyOMJ" pitchFamily="2" charset="0"/>
            </a:rPr>
            <a:t>সংখ্যা,কাল্পনিক</a:t>
          </a:r>
          <a:r>
            <a:rPr lang="en-US" sz="3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200" dirty="0" err="1" smtClean="0">
              <a:latin typeface="SutonnyOMJ" pitchFamily="2" charset="0"/>
              <a:cs typeface="SutonnyOMJ" pitchFamily="2" charset="0"/>
            </a:rPr>
            <a:t>সংখ্যা</a:t>
          </a:r>
          <a:r>
            <a:rPr lang="en-US" sz="3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200" dirty="0" err="1" smtClean="0">
              <a:latin typeface="SutonnyOMJ" pitchFamily="2" charset="0"/>
              <a:cs typeface="SutonnyOMJ" pitchFamily="2" charset="0"/>
            </a:rPr>
            <a:t>ইত্যাদি</a:t>
          </a:r>
          <a:r>
            <a:rPr lang="en-US" sz="3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200" dirty="0" err="1" smtClean="0">
              <a:latin typeface="SutonnyOMJ" pitchFamily="2" charset="0"/>
              <a:cs typeface="SutonnyOMJ" pitchFamily="2" charset="0"/>
            </a:rPr>
            <a:t>ব্যবহার</a:t>
          </a:r>
          <a:r>
            <a:rPr lang="en-US" sz="3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200" dirty="0" err="1" smtClean="0">
              <a:latin typeface="SutonnyOMJ" pitchFamily="2" charset="0"/>
              <a:cs typeface="SutonnyOMJ" pitchFamily="2" charset="0"/>
            </a:rPr>
            <a:t>করা</a:t>
          </a:r>
          <a:r>
            <a:rPr lang="en-US" sz="3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200" dirty="0" err="1" smtClean="0">
              <a:latin typeface="SutonnyOMJ" pitchFamily="2" charset="0"/>
              <a:cs typeface="SutonnyOMJ" pitchFamily="2" charset="0"/>
            </a:rPr>
            <a:t>যায়</a:t>
          </a:r>
          <a:r>
            <a:rPr lang="en-US" sz="3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200" dirty="0" err="1" smtClean="0">
              <a:latin typeface="SutonnyOMJ" pitchFamily="2" charset="0"/>
              <a:cs typeface="SutonnyOMJ" pitchFamily="2" charset="0"/>
            </a:rPr>
            <a:t>না</a:t>
          </a:r>
          <a:r>
            <a:rPr lang="en-US" sz="3200" dirty="0" smtClean="0">
              <a:latin typeface="SutonnyOMJ" pitchFamily="2" charset="0"/>
              <a:cs typeface="SutonnyOMJ" pitchFamily="2" charset="0"/>
            </a:rPr>
            <a:t>।</a:t>
          </a:r>
          <a:endParaRPr lang="en-US" sz="3200" dirty="0">
            <a:latin typeface="SutonnyOMJ" pitchFamily="2" charset="0"/>
            <a:cs typeface="SutonnyOMJ" pitchFamily="2" charset="0"/>
          </a:endParaRPr>
        </a:p>
      </dgm:t>
    </dgm:pt>
    <dgm:pt modelId="{F53F02AC-5803-45A2-8819-45AB2505BC1C}" type="parTrans" cxnId="{7AAEA521-0C61-4D83-A851-9346FAB26D8B}">
      <dgm:prSet/>
      <dgm:spPr/>
      <dgm:t>
        <a:bodyPr/>
        <a:lstStyle/>
        <a:p>
          <a:endParaRPr lang="en-US"/>
        </a:p>
      </dgm:t>
    </dgm:pt>
    <dgm:pt modelId="{D21E7737-4B60-4BAC-888B-F0A6D0486D5F}" type="sibTrans" cxnId="{7AAEA521-0C61-4D83-A851-9346FAB26D8B}">
      <dgm:prSet/>
      <dgm:spPr/>
      <dgm:t>
        <a:bodyPr/>
        <a:lstStyle/>
        <a:p>
          <a:endParaRPr lang="en-US"/>
        </a:p>
      </dgm:t>
    </dgm:pt>
    <dgm:pt modelId="{FA8BB513-4554-430B-9CBC-2683E47E6B1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latin typeface="SutonnyOMJ" pitchFamily="2" charset="0"/>
              <a:cs typeface="SutonnyOMJ" pitchFamily="2" charset="0"/>
            </a:rPr>
            <a:t>৫।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কোন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জ্যামিতিক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বা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ত্রিকোণমিতিক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সূত্র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ব্যবহার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করা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হয়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600" dirty="0" err="1" smtClean="0">
              <a:latin typeface="SutonnyOMJ" pitchFamily="2" charset="0"/>
              <a:cs typeface="SutonnyOMJ" pitchFamily="2" charset="0"/>
            </a:rPr>
            <a:t>না</a:t>
          </a:r>
          <a:r>
            <a:rPr lang="en-US" sz="3600" dirty="0" smtClean="0">
              <a:latin typeface="SutonnyOMJ" pitchFamily="2" charset="0"/>
              <a:cs typeface="SutonnyOMJ" pitchFamily="2" charset="0"/>
            </a:rPr>
            <a:t>।</a:t>
          </a:r>
          <a:endParaRPr lang="en-US" sz="3600" dirty="0">
            <a:latin typeface="SutonnyOMJ" pitchFamily="2" charset="0"/>
            <a:cs typeface="SutonnyOMJ" pitchFamily="2" charset="0"/>
          </a:endParaRPr>
        </a:p>
      </dgm:t>
    </dgm:pt>
    <dgm:pt modelId="{A98A64F6-8657-4DC4-84D5-126CA2531222}" type="parTrans" cxnId="{9CBDE524-4D28-4A61-AE7B-61FB8447950B}">
      <dgm:prSet/>
      <dgm:spPr/>
      <dgm:t>
        <a:bodyPr/>
        <a:lstStyle/>
        <a:p>
          <a:endParaRPr lang="en-US"/>
        </a:p>
      </dgm:t>
    </dgm:pt>
    <dgm:pt modelId="{00928576-79DB-4D7A-85DB-F6192F34597B}" type="sibTrans" cxnId="{9CBDE524-4D28-4A61-AE7B-61FB8447950B}">
      <dgm:prSet/>
      <dgm:spPr/>
      <dgm:t>
        <a:bodyPr/>
        <a:lstStyle/>
        <a:p>
          <a:endParaRPr lang="en-US"/>
        </a:p>
      </dgm:t>
    </dgm:pt>
    <dgm:pt modelId="{9D1481B6-3D13-4701-9E02-60DF0041F47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dirty="0" smtClean="0">
              <a:latin typeface="SutonnyOMJ" pitchFamily="2" charset="0"/>
              <a:cs typeface="SutonnyOMJ" pitchFamily="2" charset="0"/>
            </a:rPr>
            <a:t>৪।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শুধু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যোগ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আর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গুনের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মাধ্যমেই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সব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কাজ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করা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যায়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।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2423E730-32F8-4FAC-8F58-DD2F15C8C462}" type="parTrans" cxnId="{513DED53-2AB0-4372-967E-C53533CBB3A4}">
      <dgm:prSet/>
      <dgm:spPr/>
      <dgm:t>
        <a:bodyPr/>
        <a:lstStyle/>
        <a:p>
          <a:endParaRPr lang="en-US"/>
        </a:p>
      </dgm:t>
    </dgm:pt>
    <dgm:pt modelId="{6A757556-1813-4779-B815-63145401B221}" type="sibTrans" cxnId="{513DED53-2AB0-4372-967E-C53533CBB3A4}">
      <dgm:prSet/>
      <dgm:spPr/>
      <dgm:t>
        <a:bodyPr/>
        <a:lstStyle/>
        <a:p>
          <a:endParaRPr lang="en-US"/>
        </a:p>
      </dgm:t>
    </dgm:pt>
    <dgm:pt modelId="{A82954F3-472F-4EA4-B20A-3B089788202B}" type="pres">
      <dgm:prSet presAssocID="{AE71CA3D-EC19-4551-B627-323179F8993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92E48B-6A8A-4505-8A06-7B9D49859C47}" type="pres">
      <dgm:prSet presAssocID="{BD59EB73-F984-4C27-8578-6A1174F0997B}" presName="composite" presStyleCnt="0"/>
      <dgm:spPr/>
    </dgm:pt>
    <dgm:pt modelId="{6FE60059-6264-4959-A68B-752E332D5A62}" type="pres">
      <dgm:prSet presAssocID="{BD59EB73-F984-4C27-8578-6A1174F0997B}" presName="imgShp" presStyleLbl="fgImgPlace1" presStyleIdx="0" presStyleCnt="5" custFlipHor="1" custScaleX="37245" custLinFactX="-100000" custLinFactNeighborX="-114090" custLinFactNeighborY="1529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F04448EB-AD2F-4423-B1F7-40408E2695EF}" type="pres">
      <dgm:prSet presAssocID="{BD59EB73-F984-4C27-8578-6A1174F0997B}" presName="txShp" presStyleLbl="node1" presStyleIdx="0" presStyleCnt="5" custScaleX="150376" custLinFactNeighborX="-24996" custLinFactNeighborY="12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D3659-AC97-4045-AA8B-2780CCEFA3E6}" type="pres">
      <dgm:prSet presAssocID="{B79D2B92-8106-4E8E-B4B2-7BC2D57F1209}" presName="spacing" presStyleCnt="0"/>
      <dgm:spPr/>
    </dgm:pt>
    <dgm:pt modelId="{658CCAC8-0A28-4165-AEE6-B36BFBB4AAA1}" type="pres">
      <dgm:prSet presAssocID="{0FD356F6-87B2-47D6-B028-021D8E77487F}" presName="composite" presStyleCnt="0"/>
      <dgm:spPr/>
    </dgm:pt>
    <dgm:pt modelId="{3BC830E8-3B54-498D-AEFB-07D08E34B822}" type="pres">
      <dgm:prSet presAssocID="{0FD356F6-87B2-47D6-B028-021D8E77487F}" presName="imgShp" presStyleLbl="fgImgPlace1" presStyleIdx="1" presStyleCnt="5" custScaleX="37963" custLinFactX="-100000" custLinFactNeighborX="-156807" custLinFactNeighborY="741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F21CAA8E-D79A-4E20-A258-C029E526A029}" type="pres">
      <dgm:prSet presAssocID="{0FD356F6-87B2-47D6-B028-021D8E77487F}" presName="txShp" presStyleLbl="node1" presStyleIdx="1" presStyleCnt="5" custScaleX="150376" custLinFactNeighborY="9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84EA-C21A-4B25-A2E6-501B48386987}" type="pres">
      <dgm:prSet presAssocID="{7FE7D7EB-5D02-46CB-8D70-D3E5FEDF7A8C}" presName="spacing" presStyleCnt="0"/>
      <dgm:spPr/>
    </dgm:pt>
    <dgm:pt modelId="{E84E0214-7B73-4492-87CC-CFBD84FE8F04}" type="pres">
      <dgm:prSet presAssocID="{E2BC1E89-F5C8-4EEA-881F-58EAE0A56335}" presName="composite" presStyleCnt="0"/>
      <dgm:spPr/>
    </dgm:pt>
    <dgm:pt modelId="{6C93193A-BBDD-4003-AB87-170C79FD8B46}" type="pres">
      <dgm:prSet presAssocID="{E2BC1E89-F5C8-4EEA-881F-58EAE0A56335}" presName="imgShp" presStyleLbl="fgImgPlace1" presStyleIdx="2" presStyleCnt="5" custScaleX="51713" custLinFactX="-100000" custLinFactNeighborX="-144471" custLinFactNeighborY="-4934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FB73632B-0FC8-4A9A-A000-DD096DE58EC0}" type="pres">
      <dgm:prSet presAssocID="{E2BC1E89-F5C8-4EEA-881F-58EAE0A56335}" presName="txShp" presStyleLbl="node1" presStyleIdx="2" presStyleCnt="5" custScaleX="150376" custLinFactNeighborX="-13093" custLinFactNeighborY="-2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74207-1AE7-4E93-97CB-8E699EB8F9A5}" type="pres">
      <dgm:prSet presAssocID="{D21E7737-4B60-4BAC-888B-F0A6D0486D5F}" presName="spacing" presStyleCnt="0"/>
      <dgm:spPr/>
    </dgm:pt>
    <dgm:pt modelId="{88DA7DBC-5B3E-40B0-A24F-B34ED4B97067}" type="pres">
      <dgm:prSet presAssocID="{9D1481B6-3D13-4701-9E02-60DF0041F472}" presName="composite" presStyleCnt="0"/>
      <dgm:spPr/>
    </dgm:pt>
    <dgm:pt modelId="{49A31AC8-7F4F-4E3C-9CD1-EAA93A5C86D2}" type="pres">
      <dgm:prSet presAssocID="{9D1481B6-3D13-4701-9E02-60DF0041F472}" presName="imgShp" presStyleLbl="fgImgPlace1" presStyleIdx="3" presStyleCnt="5" custScaleX="48264" custLinFactX="-100000" custLinFactNeighborX="-142001" custLinFactNeighborY="6259"/>
      <dgm:spPr/>
    </dgm:pt>
    <dgm:pt modelId="{9E30DEE7-73BC-4C11-8587-206D1AC9E327}" type="pres">
      <dgm:prSet presAssocID="{9D1481B6-3D13-4701-9E02-60DF0041F472}" presName="txShp" presStyleLbl="node1" presStyleIdx="3" presStyleCnt="5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43C26-F443-48AF-85D2-53E6DC4F13CB}" type="pres">
      <dgm:prSet presAssocID="{6A757556-1813-4779-B815-63145401B221}" presName="spacing" presStyleCnt="0"/>
      <dgm:spPr/>
    </dgm:pt>
    <dgm:pt modelId="{CACB976A-D6B6-4F43-88D2-E21A93BFAECC}" type="pres">
      <dgm:prSet presAssocID="{FA8BB513-4554-430B-9CBC-2683E47E6B1F}" presName="composite" presStyleCnt="0"/>
      <dgm:spPr/>
    </dgm:pt>
    <dgm:pt modelId="{E32BF6FD-76BF-4ABC-B75A-7F7A4C1F6A10}" type="pres">
      <dgm:prSet presAssocID="{FA8BB513-4554-430B-9CBC-2683E47E6B1F}" presName="imgShp" presStyleLbl="fgImgPlace1" presStyleIdx="4" presStyleCnt="5" custScaleX="37963" custLinFactX="-100000" custLinFactNeighborX="-154121" custLinFactNeighborY="4934"/>
      <dgm:spPr/>
    </dgm:pt>
    <dgm:pt modelId="{61C75B58-CEF9-4110-9C3B-1BF069D4049C}" type="pres">
      <dgm:prSet presAssocID="{FA8BB513-4554-430B-9CBC-2683E47E6B1F}" presName="txShp" presStyleLbl="node1" presStyleIdx="4" presStyleCnt="5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AEA521-0C61-4D83-A851-9346FAB26D8B}" srcId="{AE71CA3D-EC19-4551-B627-323179F89939}" destId="{E2BC1E89-F5C8-4EEA-881F-58EAE0A56335}" srcOrd="2" destOrd="0" parTransId="{F53F02AC-5803-45A2-8819-45AB2505BC1C}" sibTransId="{D21E7737-4B60-4BAC-888B-F0A6D0486D5F}"/>
    <dgm:cxn modelId="{513DED53-2AB0-4372-967E-C53533CBB3A4}" srcId="{AE71CA3D-EC19-4551-B627-323179F89939}" destId="{9D1481B6-3D13-4701-9E02-60DF0041F472}" srcOrd="3" destOrd="0" parTransId="{2423E730-32F8-4FAC-8F58-DD2F15C8C462}" sibTransId="{6A757556-1813-4779-B815-63145401B221}"/>
    <dgm:cxn modelId="{9B8094BE-CFC4-4B70-ABC7-10A41D5A4F03}" type="presOf" srcId="{BD59EB73-F984-4C27-8578-6A1174F0997B}" destId="{F04448EB-AD2F-4423-B1F7-40408E2695EF}" srcOrd="0" destOrd="0" presId="urn:microsoft.com/office/officeart/2005/8/layout/vList3"/>
    <dgm:cxn modelId="{8DE309E6-E37D-4A20-BFB3-6544DA386865}" type="presOf" srcId="{AE71CA3D-EC19-4551-B627-323179F89939}" destId="{A82954F3-472F-4EA4-B20A-3B089788202B}" srcOrd="0" destOrd="0" presId="urn:microsoft.com/office/officeart/2005/8/layout/vList3"/>
    <dgm:cxn modelId="{C7E89213-3256-4552-978C-098D31044E64}" type="presOf" srcId="{0FD356F6-87B2-47D6-B028-021D8E77487F}" destId="{F21CAA8E-D79A-4E20-A258-C029E526A029}" srcOrd="0" destOrd="0" presId="urn:microsoft.com/office/officeart/2005/8/layout/vList3"/>
    <dgm:cxn modelId="{9CBDE524-4D28-4A61-AE7B-61FB8447950B}" srcId="{AE71CA3D-EC19-4551-B627-323179F89939}" destId="{FA8BB513-4554-430B-9CBC-2683E47E6B1F}" srcOrd="4" destOrd="0" parTransId="{A98A64F6-8657-4DC4-84D5-126CA2531222}" sibTransId="{00928576-79DB-4D7A-85DB-F6192F34597B}"/>
    <dgm:cxn modelId="{9FEF708B-00B4-4713-95BD-2FE8E3D8994A}" srcId="{AE71CA3D-EC19-4551-B627-323179F89939}" destId="{BD59EB73-F984-4C27-8578-6A1174F0997B}" srcOrd="0" destOrd="0" parTransId="{69CA6620-51F3-431B-BDF6-B67984518C15}" sibTransId="{B79D2B92-8106-4E8E-B4B2-7BC2D57F1209}"/>
    <dgm:cxn modelId="{1F88EA4B-9501-493A-830A-CA9A21B92BC4}" type="presOf" srcId="{9D1481B6-3D13-4701-9E02-60DF0041F472}" destId="{9E30DEE7-73BC-4C11-8587-206D1AC9E327}" srcOrd="0" destOrd="0" presId="urn:microsoft.com/office/officeart/2005/8/layout/vList3"/>
    <dgm:cxn modelId="{FFD32287-5767-4231-9BF0-FE359888E41D}" type="presOf" srcId="{FA8BB513-4554-430B-9CBC-2683E47E6B1F}" destId="{61C75B58-CEF9-4110-9C3B-1BF069D4049C}" srcOrd="0" destOrd="0" presId="urn:microsoft.com/office/officeart/2005/8/layout/vList3"/>
    <dgm:cxn modelId="{0E0EA38B-7EEC-49EC-9220-71C6BB441A5F}" srcId="{AE71CA3D-EC19-4551-B627-323179F89939}" destId="{0FD356F6-87B2-47D6-B028-021D8E77487F}" srcOrd="1" destOrd="0" parTransId="{0B0528D0-2994-4D0F-BC68-CFD25F380128}" sibTransId="{7FE7D7EB-5D02-46CB-8D70-D3E5FEDF7A8C}"/>
    <dgm:cxn modelId="{015A4DA8-7B84-490D-9BFC-C676EE905416}" type="presOf" srcId="{E2BC1E89-F5C8-4EEA-881F-58EAE0A56335}" destId="{FB73632B-0FC8-4A9A-A000-DD096DE58EC0}" srcOrd="0" destOrd="0" presId="urn:microsoft.com/office/officeart/2005/8/layout/vList3"/>
    <dgm:cxn modelId="{D33A3DCA-4D2E-4A94-890E-C1A8F07D6B78}" type="presParOf" srcId="{A82954F3-472F-4EA4-B20A-3B089788202B}" destId="{8E92E48B-6A8A-4505-8A06-7B9D49859C47}" srcOrd="0" destOrd="0" presId="urn:microsoft.com/office/officeart/2005/8/layout/vList3"/>
    <dgm:cxn modelId="{0CF5300E-73B3-4CDA-9416-1F94C14C3EAB}" type="presParOf" srcId="{8E92E48B-6A8A-4505-8A06-7B9D49859C47}" destId="{6FE60059-6264-4959-A68B-752E332D5A62}" srcOrd="0" destOrd="0" presId="urn:microsoft.com/office/officeart/2005/8/layout/vList3"/>
    <dgm:cxn modelId="{83046FD2-98DD-48AB-8AF7-A786F16898DF}" type="presParOf" srcId="{8E92E48B-6A8A-4505-8A06-7B9D49859C47}" destId="{F04448EB-AD2F-4423-B1F7-40408E2695EF}" srcOrd="1" destOrd="0" presId="urn:microsoft.com/office/officeart/2005/8/layout/vList3"/>
    <dgm:cxn modelId="{D9F814D9-3D9B-4829-B7F6-3D053E7A124E}" type="presParOf" srcId="{A82954F3-472F-4EA4-B20A-3B089788202B}" destId="{1CAD3659-AC97-4045-AA8B-2780CCEFA3E6}" srcOrd="1" destOrd="0" presId="urn:microsoft.com/office/officeart/2005/8/layout/vList3"/>
    <dgm:cxn modelId="{F04C39A7-7A5E-4C80-8640-C4E5805139EB}" type="presParOf" srcId="{A82954F3-472F-4EA4-B20A-3B089788202B}" destId="{658CCAC8-0A28-4165-AEE6-B36BFBB4AAA1}" srcOrd="2" destOrd="0" presId="urn:microsoft.com/office/officeart/2005/8/layout/vList3"/>
    <dgm:cxn modelId="{10A3CE01-BD93-4764-9073-5CA19D02E198}" type="presParOf" srcId="{658CCAC8-0A28-4165-AEE6-B36BFBB4AAA1}" destId="{3BC830E8-3B54-498D-AEFB-07D08E34B822}" srcOrd="0" destOrd="0" presId="urn:microsoft.com/office/officeart/2005/8/layout/vList3"/>
    <dgm:cxn modelId="{8D85B33F-54DB-46DE-B5E9-78202B6FF642}" type="presParOf" srcId="{658CCAC8-0A28-4165-AEE6-B36BFBB4AAA1}" destId="{F21CAA8E-D79A-4E20-A258-C029E526A029}" srcOrd="1" destOrd="0" presId="urn:microsoft.com/office/officeart/2005/8/layout/vList3"/>
    <dgm:cxn modelId="{6ED37204-16B4-4F50-BA95-9F7BD0DE7604}" type="presParOf" srcId="{A82954F3-472F-4EA4-B20A-3B089788202B}" destId="{72DE84EA-C21A-4B25-A2E6-501B48386987}" srcOrd="3" destOrd="0" presId="urn:microsoft.com/office/officeart/2005/8/layout/vList3"/>
    <dgm:cxn modelId="{358ABCBF-F857-4AEE-B451-1C7CF5CCC211}" type="presParOf" srcId="{A82954F3-472F-4EA4-B20A-3B089788202B}" destId="{E84E0214-7B73-4492-87CC-CFBD84FE8F04}" srcOrd="4" destOrd="0" presId="urn:microsoft.com/office/officeart/2005/8/layout/vList3"/>
    <dgm:cxn modelId="{095729CC-FD3D-44B5-9C67-413605AD0643}" type="presParOf" srcId="{E84E0214-7B73-4492-87CC-CFBD84FE8F04}" destId="{6C93193A-BBDD-4003-AB87-170C79FD8B46}" srcOrd="0" destOrd="0" presId="urn:microsoft.com/office/officeart/2005/8/layout/vList3"/>
    <dgm:cxn modelId="{B24391F2-1919-410F-B11F-3883FB044164}" type="presParOf" srcId="{E84E0214-7B73-4492-87CC-CFBD84FE8F04}" destId="{FB73632B-0FC8-4A9A-A000-DD096DE58EC0}" srcOrd="1" destOrd="0" presId="urn:microsoft.com/office/officeart/2005/8/layout/vList3"/>
    <dgm:cxn modelId="{87557EE0-CA9C-4BF9-B695-555DB1611C37}" type="presParOf" srcId="{A82954F3-472F-4EA4-B20A-3B089788202B}" destId="{7C974207-1AE7-4E93-97CB-8E699EB8F9A5}" srcOrd="5" destOrd="0" presId="urn:microsoft.com/office/officeart/2005/8/layout/vList3"/>
    <dgm:cxn modelId="{EBAD4121-E35C-4E3E-9048-6DEBBED29829}" type="presParOf" srcId="{A82954F3-472F-4EA4-B20A-3B089788202B}" destId="{88DA7DBC-5B3E-40B0-A24F-B34ED4B97067}" srcOrd="6" destOrd="0" presId="urn:microsoft.com/office/officeart/2005/8/layout/vList3"/>
    <dgm:cxn modelId="{B4F23572-E912-4EA4-8BE6-7EBDDFBDD338}" type="presParOf" srcId="{88DA7DBC-5B3E-40B0-A24F-B34ED4B97067}" destId="{49A31AC8-7F4F-4E3C-9CD1-EAA93A5C86D2}" srcOrd="0" destOrd="0" presId="urn:microsoft.com/office/officeart/2005/8/layout/vList3"/>
    <dgm:cxn modelId="{D648B322-19EC-41B4-A7D6-C1694003FAE9}" type="presParOf" srcId="{88DA7DBC-5B3E-40B0-A24F-B34ED4B97067}" destId="{9E30DEE7-73BC-4C11-8587-206D1AC9E327}" srcOrd="1" destOrd="0" presId="urn:microsoft.com/office/officeart/2005/8/layout/vList3"/>
    <dgm:cxn modelId="{5FEA0672-ED16-4B31-A27E-F48B43FADE10}" type="presParOf" srcId="{A82954F3-472F-4EA4-B20A-3B089788202B}" destId="{AFF43C26-F443-48AF-85D2-53E6DC4F13CB}" srcOrd="7" destOrd="0" presId="urn:microsoft.com/office/officeart/2005/8/layout/vList3"/>
    <dgm:cxn modelId="{209371B8-C163-476D-9FF2-3F16BB58951E}" type="presParOf" srcId="{A82954F3-472F-4EA4-B20A-3B089788202B}" destId="{CACB976A-D6B6-4F43-88D2-E21A93BFAECC}" srcOrd="8" destOrd="0" presId="urn:microsoft.com/office/officeart/2005/8/layout/vList3"/>
    <dgm:cxn modelId="{F4AE829E-2ACB-4F8E-9894-A2A094553647}" type="presParOf" srcId="{CACB976A-D6B6-4F43-88D2-E21A93BFAECC}" destId="{E32BF6FD-76BF-4ABC-B75A-7F7A4C1F6A10}" srcOrd="0" destOrd="0" presId="urn:microsoft.com/office/officeart/2005/8/layout/vList3"/>
    <dgm:cxn modelId="{2A5D9C4E-5316-4B66-8399-E9C3DC05FC37}" type="presParOf" srcId="{CACB976A-D6B6-4F43-88D2-E21A93BFAECC}" destId="{61C75B58-CEF9-4110-9C3B-1BF069D4049C}" srcOrd="1" destOrd="0" presId="urn:microsoft.com/office/officeart/2005/8/layout/vList3"/>
  </dgm:cxnLst>
  <dgm:bg>
    <a:solidFill>
      <a:srgbClr val="00B050"/>
    </a:solidFill>
  </dgm:bg>
  <dgm:whole>
    <a:ln>
      <a:solidFill>
        <a:srgbClr val="00B050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0EEDE9-B05B-49EC-87D6-FA4493C18512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3637A8-B726-4E71-B3D5-F1A098BDD124}">
      <dgm:prSet custT="1"/>
      <dgm:spPr/>
      <dgm:t>
        <a:bodyPr/>
        <a:lstStyle/>
        <a:p>
          <a:pPr rtl="0"/>
          <a:r>
            <a:rPr lang="en-US" sz="4800" dirty="0" smtClean="0">
              <a:latin typeface="SutonnyOMJ" pitchFamily="2" charset="0"/>
              <a:cs typeface="SutonnyOMJ" pitchFamily="2" charset="0"/>
            </a:rPr>
            <a:t>1. 	0 + 0 = 0</a:t>
          </a:r>
          <a:endParaRPr lang="en-US" sz="4800" dirty="0">
            <a:latin typeface="SutonnyOMJ" pitchFamily="2" charset="0"/>
            <a:cs typeface="SutonnyOMJ" pitchFamily="2" charset="0"/>
          </a:endParaRPr>
        </a:p>
      </dgm:t>
    </dgm:pt>
    <dgm:pt modelId="{561B39E2-ABAB-42B7-BEAB-90AA9CB7B728}" type="parTrans" cxnId="{3EA628B2-9DC8-4B5F-A841-95CB6BD68A8F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DAB4CD87-6D18-40C1-AECA-0AE0ABEC6D1C}" type="sibTrans" cxnId="{3EA628B2-9DC8-4B5F-A841-95CB6BD68A8F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1F7B0B5B-FE7C-48FF-8510-24FADE5F09DB}">
      <dgm:prSet custT="1"/>
      <dgm:spPr/>
      <dgm:t>
        <a:bodyPr/>
        <a:lstStyle/>
        <a:p>
          <a:pPr rtl="0"/>
          <a:r>
            <a:rPr lang="en-US" sz="4800" dirty="0" smtClean="0">
              <a:latin typeface="SutonnyOMJ" pitchFamily="2" charset="0"/>
              <a:cs typeface="SutonnyOMJ" pitchFamily="2" charset="0"/>
            </a:rPr>
            <a:t>2. 	0 + 1 = 1</a:t>
          </a:r>
          <a:endParaRPr lang="en-US" sz="4800" dirty="0">
            <a:latin typeface="SutonnyOMJ" pitchFamily="2" charset="0"/>
            <a:cs typeface="SutonnyOMJ" pitchFamily="2" charset="0"/>
          </a:endParaRPr>
        </a:p>
      </dgm:t>
    </dgm:pt>
    <dgm:pt modelId="{680921C8-7155-4CF7-90A5-5FF74AB136BE}" type="parTrans" cxnId="{812A1AB0-FFCE-4DA2-B9FC-A43A5E86E629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36B54203-C7CD-4A77-B024-5852C53E21BA}" type="sibTrans" cxnId="{812A1AB0-FFCE-4DA2-B9FC-A43A5E86E629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89341706-1B21-4BF4-B297-7392C32CF964}">
      <dgm:prSet custT="1"/>
      <dgm:spPr/>
      <dgm:t>
        <a:bodyPr/>
        <a:lstStyle/>
        <a:p>
          <a:pPr rtl="0"/>
          <a:r>
            <a:rPr lang="en-US" sz="4800" dirty="0" smtClean="0">
              <a:latin typeface="SutonnyOMJ" pitchFamily="2" charset="0"/>
              <a:cs typeface="SutonnyOMJ" pitchFamily="2" charset="0"/>
            </a:rPr>
            <a:t>3. 	1 + 0 = 1</a:t>
          </a:r>
          <a:endParaRPr lang="en-US" sz="4800" dirty="0">
            <a:latin typeface="SutonnyOMJ" pitchFamily="2" charset="0"/>
            <a:cs typeface="SutonnyOMJ" pitchFamily="2" charset="0"/>
          </a:endParaRPr>
        </a:p>
      </dgm:t>
    </dgm:pt>
    <dgm:pt modelId="{C13F9E9C-4385-4082-983D-3A4A2736ABEE}" type="parTrans" cxnId="{992A9BC6-1A49-43B3-8FCA-AF5443CBCE99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4F5C0C06-F22D-4C60-BDCB-358AA94C3CA9}" type="sibTrans" cxnId="{992A9BC6-1A49-43B3-8FCA-AF5443CBCE99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1F984C41-28D5-44B3-8480-011BEFEFD3CC}">
      <dgm:prSet custT="1"/>
      <dgm:spPr/>
      <dgm:t>
        <a:bodyPr/>
        <a:lstStyle/>
        <a:p>
          <a:pPr rtl="0"/>
          <a:r>
            <a:rPr lang="en-US" sz="4800" dirty="0" smtClean="0">
              <a:latin typeface="SutonnyOMJ" pitchFamily="2" charset="0"/>
              <a:cs typeface="SutonnyOMJ" pitchFamily="2" charset="0"/>
            </a:rPr>
            <a:t>4. 	1 + 1 = 1</a:t>
          </a:r>
          <a:endParaRPr lang="en-US" sz="4800" dirty="0">
            <a:latin typeface="SutonnyOMJ" pitchFamily="2" charset="0"/>
            <a:cs typeface="SutonnyOMJ" pitchFamily="2" charset="0"/>
          </a:endParaRPr>
        </a:p>
      </dgm:t>
    </dgm:pt>
    <dgm:pt modelId="{3655295B-4FAC-4108-88A6-FD88C9842B32}" type="parTrans" cxnId="{120E9844-B4E5-4E28-8342-4F9FE860E281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49E4B458-6D24-4414-BAF2-BDA6374B37F4}" type="sibTrans" cxnId="{120E9844-B4E5-4E28-8342-4F9FE860E281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AAA3CB39-BA0B-49C3-8822-619BAE22ECC2}" type="pres">
      <dgm:prSet presAssocID="{970EEDE9-B05B-49EC-87D6-FA4493C185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59AFD3-668B-44FA-A833-B3D50E215BEE}" type="pres">
      <dgm:prSet presAssocID="{AA3637A8-B726-4E71-B3D5-F1A098BDD124}" presName="linNode" presStyleCnt="0"/>
      <dgm:spPr/>
    </dgm:pt>
    <dgm:pt modelId="{B314AC91-5D45-497E-BF3E-152C2D68F505}" type="pres">
      <dgm:prSet presAssocID="{AA3637A8-B726-4E71-B3D5-F1A098BDD124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55346-3F55-41CA-9E76-1B5C703DFC71}" type="pres">
      <dgm:prSet presAssocID="{DAB4CD87-6D18-40C1-AECA-0AE0ABEC6D1C}" presName="sp" presStyleCnt="0"/>
      <dgm:spPr/>
    </dgm:pt>
    <dgm:pt modelId="{42A3DB40-8152-4414-9EE6-55B8BB1C1AEE}" type="pres">
      <dgm:prSet presAssocID="{1F7B0B5B-FE7C-48FF-8510-24FADE5F09DB}" presName="linNode" presStyleCnt="0"/>
      <dgm:spPr/>
    </dgm:pt>
    <dgm:pt modelId="{334E0E63-7AC2-478E-809F-C0686DB1AA4C}" type="pres">
      <dgm:prSet presAssocID="{1F7B0B5B-FE7C-48FF-8510-24FADE5F09DB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5FA2D-AEF7-4D4C-AC09-E7A96AC5C269}" type="pres">
      <dgm:prSet presAssocID="{36B54203-C7CD-4A77-B024-5852C53E21BA}" presName="sp" presStyleCnt="0"/>
      <dgm:spPr/>
    </dgm:pt>
    <dgm:pt modelId="{FC25FA1E-714D-4CB3-ADBA-3BB0EB81DB4C}" type="pres">
      <dgm:prSet presAssocID="{89341706-1B21-4BF4-B297-7392C32CF964}" presName="linNode" presStyleCnt="0"/>
      <dgm:spPr/>
    </dgm:pt>
    <dgm:pt modelId="{6A5BCCAC-1D59-4E85-9A0D-7885DC951BDC}" type="pres">
      <dgm:prSet presAssocID="{89341706-1B21-4BF4-B297-7392C32CF964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7D1C3-189B-499B-8BD0-8D3E78F74E53}" type="pres">
      <dgm:prSet presAssocID="{4F5C0C06-F22D-4C60-BDCB-358AA94C3CA9}" presName="sp" presStyleCnt="0"/>
      <dgm:spPr/>
    </dgm:pt>
    <dgm:pt modelId="{8BEAD8DC-6A70-45EF-A82E-497D49B8D524}" type="pres">
      <dgm:prSet presAssocID="{1F984C41-28D5-44B3-8480-011BEFEFD3CC}" presName="linNode" presStyleCnt="0"/>
      <dgm:spPr/>
    </dgm:pt>
    <dgm:pt modelId="{954F3D6B-487B-45B3-9973-E56272C010D5}" type="pres">
      <dgm:prSet presAssocID="{1F984C41-28D5-44B3-8480-011BEFEFD3CC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E9844-B4E5-4E28-8342-4F9FE860E281}" srcId="{970EEDE9-B05B-49EC-87D6-FA4493C18512}" destId="{1F984C41-28D5-44B3-8480-011BEFEFD3CC}" srcOrd="3" destOrd="0" parTransId="{3655295B-4FAC-4108-88A6-FD88C9842B32}" sibTransId="{49E4B458-6D24-4414-BAF2-BDA6374B37F4}"/>
    <dgm:cxn modelId="{D36DBCC7-0D94-47C0-8E84-4EE329D80E09}" type="presOf" srcId="{970EEDE9-B05B-49EC-87D6-FA4493C18512}" destId="{AAA3CB39-BA0B-49C3-8822-619BAE22ECC2}" srcOrd="0" destOrd="0" presId="urn:microsoft.com/office/officeart/2005/8/layout/vList5"/>
    <dgm:cxn modelId="{3EA628B2-9DC8-4B5F-A841-95CB6BD68A8F}" srcId="{970EEDE9-B05B-49EC-87D6-FA4493C18512}" destId="{AA3637A8-B726-4E71-B3D5-F1A098BDD124}" srcOrd="0" destOrd="0" parTransId="{561B39E2-ABAB-42B7-BEAB-90AA9CB7B728}" sibTransId="{DAB4CD87-6D18-40C1-AECA-0AE0ABEC6D1C}"/>
    <dgm:cxn modelId="{D9C15C3A-3F1C-4A2F-B1E2-568D00C92A9D}" type="presOf" srcId="{AA3637A8-B726-4E71-B3D5-F1A098BDD124}" destId="{B314AC91-5D45-497E-BF3E-152C2D68F505}" srcOrd="0" destOrd="0" presId="urn:microsoft.com/office/officeart/2005/8/layout/vList5"/>
    <dgm:cxn modelId="{EC0B2919-7A53-409B-A579-463B139D076B}" type="presOf" srcId="{89341706-1B21-4BF4-B297-7392C32CF964}" destId="{6A5BCCAC-1D59-4E85-9A0D-7885DC951BDC}" srcOrd="0" destOrd="0" presId="urn:microsoft.com/office/officeart/2005/8/layout/vList5"/>
    <dgm:cxn modelId="{42B3F240-1C26-4ED1-AC3E-009369AA8C77}" type="presOf" srcId="{1F984C41-28D5-44B3-8480-011BEFEFD3CC}" destId="{954F3D6B-487B-45B3-9973-E56272C010D5}" srcOrd="0" destOrd="0" presId="urn:microsoft.com/office/officeart/2005/8/layout/vList5"/>
    <dgm:cxn modelId="{992A9BC6-1A49-43B3-8FCA-AF5443CBCE99}" srcId="{970EEDE9-B05B-49EC-87D6-FA4493C18512}" destId="{89341706-1B21-4BF4-B297-7392C32CF964}" srcOrd="2" destOrd="0" parTransId="{C13F9E9C-4385-4082-983D-3A4A2736ABEE}" sibTransId="{4F5C0C06-F22D-4C60-BDCB-358AA94C3CA9}"/>
    <dgm:cxn modelId="{812A1AB0-FFCE-4DA2-B9FC-A43A5E86E629}" srcId="{970EEDE9-B05B-49EC-87D6-FA4493C18512}" destId="{1F7B0B5B-FE7C-48FF-8510-24FADE5F09DB}" srcOrd="1" destOrd="0" parTransId="{680921C8-7155-4CF7-90A5-5FF74AB136BE}" sibTransId="{36B54203-C7CD-4A77-B024-5852C53E21BA}"/>
    <dgm:cxn modelId="{C497AE46-3946-480E-A1F5-172F211DA1CB}" type="presOf" srcId="{1F7B0B5B-FE7C-48FF-8510-24FADE5F09DB}" destId="{334E0E63-7AC2-478E-809F-C0686DB1AA4C}" srcOrd="0" destOrd="0" presId="urn:microsoft.com/office/officeart/2005/8/layout/vList5"/>
    <dgm:cxn modelId="{FA628C6D-D6E1-4BE2-92A6-094741A05DA4}" type="presParOf" srcId="{AAA3CB39-BA0B-49C3-8822-619BAE22ECC2}" destId="{0759AFD3-668B-44FA-A833-B3D50E215BEE}" srcOrd="0" destOrd="0" presId="urn:microsoft.com/office/officeart/2005/8/layout/vList5"/>
    <dgm:cxn modelId="{A011EC2B-6F62-483C-99CF-BC86F2E7C007}" type="presParOf" srcId="{0759AFD3-668B-44FA-A833-B3D50E215BEE}" destId="{B314AC91-5D45-497E-BF3E-152C2D68F505}" srcOrd="0" destOrd="0" presId="urn:microsoft.com/office/officeart/2005/8/layout/vList5"/>
    <dgm:cxn modelId="{8FA160D7-EBA5-4775-8E9B-E29123EA3A3C}" type="presParOf" srcId="{AAA3CB39-BA0B-49C3-8822-619BAE22ECC2}" destId="{2C055346-3F55-41CA-9E76-1B5C703DFC71}" srcOrd="1" destOrd="0" presId="urn:microsoft.com/office/officeart/2005/8/layout/vList5"/>
    <dgm:cxn modelId="{4DC40AC2-6B41-47D3-99D6-8075A5DDABAF}" type="presParOf" srcId="{AAA3CB39-BA0B-49C3-8822-619BAE22ECC2}" destId="{42A3DB40-8152-4414-9EE6-55B8BB1C1AEE}" srcOrd="2" destOrd="0" presId="urn:microsoft.com/office/officeart/2005/8/layout/vList5"/>
    <dgm:cxn modelId="{93B4F5FB-22EB-4F46-9133-4E4E054757DF}" type="presParOf" srcId="{42A3DB40-8152-4414-9EE6-55B8BB1C1AEE}" destId="{334E0E63-7AC2-478E-809F-C0686DB1AA4C}" srcOrd="0" destOrd="0" presId="urn:microsoft.com/office/officeart/2005/8/layout/vList5"/>
    <dgm:cxn modelId="{98E00445-E5EE-40F5-8AF9-76FB1EC2FCBA}" type="presParOf" srcId="{AAA3CB39-BA0B-49C3-8822-619BAE22ECC2}" destId="{D4B5FA2D-AEF7-4D4C-AC09-E7A96AC5C269}" srcOrd="3" destOrd="0" presId="urn:microsoft.com/office/officeart/2005/8/layout/vList5"/>
    <dgm:cxn modelId="{05525D80-3ABF-4B9F-94D9-A9976653D325}" type="presParOf" srcId="{AAA3CB39-BA0B-49C3-8822-619BAE22ECC2}" destId="{FC25FA1E-714D-4CB3-ADBA-3BB0EB81DB4C}" srcOrd="4" destOrd="0" presId="urn:microsoft.com/office/officeart/2005/8/layout/vList5"/>
    <dgm:cxn modelId="{00612E8F-C3DF-4FE7-B560-D4D45EF05CB5}" type="presParOf" srcId="{FC25FA1E-714D-4CB3-ADBA-3BB0EB81DB4C}" destId="{6A5BCCAC-1D59-4E85-9A0D-7885DC951BDC}" srcOrd="0" destOrd="0" presId="urn:microsoft.com/office/officeart/2005/8/layout/vList5"/>
    <dgm:cxn modelId="{2DE58517-3C18-45CD-998B-C8F360A799DB}" type="presParOf" srcId="{AAA3CB39-BA0B-49C3-8822-619BAE22ECC2}" destId="{CFE7D1C3-189B-499B-8BD0-8D3E78F74E53}" srcOrd="5" destOrd="0" presId="urn:microsoft.com/office/officeart/2005/8/layout/vList5"/>
    <dgm:cxn modelId="{C47F0759-0760-4001-9E94-43C523AFDB45}" type="presParOf" srcId="{AAA3CB39-BA0B-49C3-8822-619BAE22ECC2}" destId="{8BEAD8DC-6A70-45EF-A82E-497D49B8D524}" srcOrd="6" destOrd="0" presId="urn:microsoft.com/office/officeart/2005/8/layout/vList5"/>
    <dgm:cxn modelId="{2C3375D2-AF23-4774-8FB2-5FACA67A8A4C}" type="presParOf" srcId="{8BEAD8DC-6A70-45EF-A82E-497D49B8D524}" destId="{954F3D6B-487B-45B3-9973-E56272C010D5}" srcOrd="0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0EEDE9-B05B-49EC-87D6-FA4493C18512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3637A8-B726-4E71-B3D5-F1A098BDD124}">
      <dgm:prSet custT="1"/>
      <dgm:spPr/>
      <dgm:t>
        <a:bodyPr/>
        <a:lstStyle/>
        <a:p>
          <a:pPr rtl="0"/>
          <a:r>
            <a:rPr lang="en-US" sz="4800" dirty="0" smtClean="0">
              <a:latin typeface="SutonnyOMJ" pitchFamily="2" charset="0"/>
              <a:cs typeface="SutonnyOMJ" pitchFamily="2" charset="0"/>
            </a:rPr>
            <a:t>1. 	0 . 0 = 0</a:t>
          </a:r>
          <a:endParaRPr lang="en-US" sz="4800" dirty="0">
            <a:latin typeface="SutonnyOMJ" pitchFamily="2" charset="0"/>
            <a:cs typeface="SutonnyOMJ" pitchFamily="2" charset="0"/>
          </a:endParaRPr>
        </a:p>
      </dgm:t>
    </dgm:pt>
    <dgm:pt modelId="{561B39E2-ABAB-42B7-BEAB-90AA9CB7B728}" type="parTrans" cxnId="{3EA628B2-9DC8-4B5F-A841-95CB6BD68A8F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DAB4CD87-6D18-40C1-AECA-0AE0ABEC6D1C}" type="sibTrans" cxnId="{3EA628B2-9DC8-4B5F-A841-95CB6BD68A8F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1F7B0B5B-FE7C-48FF-8510-24FADE5F09DB}">
      <dgm:prSet custT="1"/>
      <dgm:spPr/>
      <dgm:t>
        <a:bodyPr/>
        <a:lstStyle/>
        <a:p>
          <a:pPr rtl="0"/>
          <a:r>
            <a:rPr lang="en-US" sz="4800" dirty="0" smtClean="0">
              <a:latin typeface="SutonnyOMJ" pitchFamily="2" charset="0"/>
              <a:cs typeface="SutonnyOMJ" pitchFamily="2" charset="0"/>
            </a:rPr>
            <a:t>2. 	0 . 1 = 1</a:t>
          </a:r>
          <a:endParaRPr lang="en-US" sz="4800" dirty="0">
            <a:latin typeface="SutonnyOMJ" pitchFamily="2" charset="0"/>
            <a:cs typeface="SutonnyOMJ" pitchFamily="2" charset="0"/>
          </a:endParaRPr>
        </a:p>
      </dgm:t>
    </dgm:pt>
    <dgm:pt modelId="{680921C8-7155-4CF7-90A5-5FF74AB136BE}" type="parTrans" cxnId="{812A1AB0-FFCE-4DA2-B9FC-A43A5E86E629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36B54203-C7CD-4A77-B024-5852C53E21BA}" type="sibTrans" cxnId="{812A1AB0-FFCE-4DA2-B9FC-A43A5E86E629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89341706-1B21-4BF4-B297-7392C32CF964}">
      <dgm:prSet custT="1"/>
      <dgm:spPr/>
      <dgm:t>
        <a:bodyPr/>
        <a:lstStyle/>
        <a:p>
          <a:pPr rtl="0"/>
          <a:r>
            <a:rPr lang="en-US" sz="4800" dirty="0" smtClean="0">
              <a:latin typeface="SutonnyOMJ" pitchFamily="2" charset="0"/>
              <a:cs typeface="SutonnyOMJ" pitchFamily="2" charset="0"/>
            </a:rPr>
            <a:t>3. 	1 . 0 = 1</a:t>
          </a:r>
          <a:endParaRPr lang="en-US" sz="4800" dirty="0">
            <a:latin typeface="SutonnyOMJ" pitchFamily="2" charset="0"/>
            <a:cs typeface="SutonnyOMJ" pitchFamily="2" charset="0"/>
          </a:endParaRPr>
        </a:p>
      </dgm:t>
    </dgm:pt>
    <dgm:pt modelId="{C13F9E9C-4385-4082-983D-3A4A2736ABEE}" type="parTrans" cxnId="{992A9BC6-1A49-43B3-8FCA-AF5443CBCE99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4F5C0C06-F22D-4C60-BDCB-358AA94C3CA9}" type="sibTrans" cxnId="{992A9BC6-1A49-43B3-8FCA-AF5443CBCE99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1F984C41-28D5-44B3-8480-011BEFEFD3CC}">
      <dgm:prSet custT="1"/>
      <dgm:spPr/>
      <dgm:t>
        <a:bodyPr/>
        <a:lstStyle/>
        <a:p>
          <a:pPr rtl="0"/>
          <a:r>
            <a:rPr lang="en-US" sz="4800" dirty="0" smtClean="0">
              <a:latin typeface="SutonnyOMJ" pitchFamily="2" charset="0"/>
              <a:cs typeface="SutonnyOMJ" pitchFamily="2" charset="0"/>
            </a:rPr>
            <a:t>4. 	1 . 1 = 1</a:t>
          </a:r>
          <a:endParaRPr lang="en-US" sz="4800" dirty="0">
            <a:latin typeface="SutonnyOMJ" pitchFamily="2" charset="0"/>
            <a:cs typeface="SutonnyOMJ" pitchFamily="2" charset="0"/>
          </a:endParaRPr>
        </a:p>
      </dgm:t>
    </dgm:pt>
    <dgm:pt modelId="{3655295B-4FAC-4108-88A6-FD88C9842B32}" type="parTrans" cxnId="{120E9844-B4E5-4E28-8342-4F9FE860E281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49E4B458-6D24-4414-BAF2-BDA6374B37F4}" type="sibTrans" cxnId="{120E9844-B4E5-4E28-8342-4F9FE860E281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AAA3CB39-BA0B-49C3-8822-619BAE22ECC2}" type="pres">
      <dgm:prSet presAssocID="{970EEDE9-B05B-49EC-87D6-FA4493C185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59AFD3-668B-44FA-A833-B3D50E215BEE}" type="pres">
      <dgm:prSet presAssocID="{AA3637A8-B726-4E71-B3D5-F1A098BDD124}" presName="linNode" presStyleCnt="0"/>
      <dgm:spPr/>
    </dgm:pt>
    <dgm:pt modelId="{B314AC91-5D45-497E-BF3E-152C2D68F505}" type="pres">
      <dgm:prSet presAssocID="{AA3637A8-B726-4E71-B3D5-F1A098BDD124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55346-3F55-41CA-9E76-1B5C703DFC71}" type="pres">
      <dgm:prSet presAssocID="{DAB4CD87-6D18-40C1-AECA-0AE0ABEC6D1C}" presName="sp" presStyleCnt="0"/>
      <dgm:spPr/>
    </dgm:pt>
    <dgm:pt modelId="{42A3DB40-8152-4414-9EE6-55B8BB1C1AEE}" type="pres">
      <dgm:prSet presAssocID="{1F7B0B5B-FE7C-48FF-8510-24FADE5F09DB}" presName="linNode" presStyleCnt="0"/>
      <dgm:spPr/>
    </dgm:pt>
    <dgm:pt modelId="{334E0E63-7AC2-478E-809F-C0686DB1AA4C}" type="pres">
      <dgm:prSet presAssocID="{1F7B0B5B-FE7C-48FF-8510-24FADE5F09DB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5FA2D-AEF7-4D4C-AC09-E7A96AC5C269}" type="pres">
      <dgm:prSet presAssocID="{36B54203-C7CD-4A77-B024-5852C53E21BA}" presName="sp" presStyleCnt="0"/>
      <dgm:spPr/>
    </dgm:pt>
    <dgm:pt modelId="{FC25FA1E-714D-4CB3-ADBA-3BB0EB81DB4C}" type="pres">
      <dgm:prSet presAssocID="{89341706-1B21-4BF4-B297-7392C32CF964}" presName="linNode" presStyleCnt="0"/>
      <dgm:spPr/>
    </dgm:pt>
    <dgm:pt modelId="{6A5BCCAC-1D59-4E85-9A0D-7885DC951BDC}" type="pres">
      <dgm:prSet presAssocID="{89341706-1B21-4BF4-B297-7392C32CF964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7D1C3-189B-499B-8BD0-8D3E78F74E53}" type="pres">
      <dgm:prSet presAssocID="{4F5C0C06-F22D-4C60-BDCB-358AA94C3CA9}" presName="sp" presStyleCnt="0"/>
      <dgm:spPr/>
    </dgm:pt>
    <dgm:pt modelId="{8BEAD8DC-6A70-45EF-A82E-497D49B8D524}" type="pres">
      <dgm:prSet presAssocID="{1F984C41-28D5-44B3-8480-011BEFEFD3CC}" presName="linNode" presStyleCnt="0"/>
      <dgm:spPr/>
    </dgm:pt>
    <dgm:pt modelId="{954F3D6B-487B-45B3-9973-E56272C010D5}" type="pres">
      <dgm:prSet presAssocID="{1F984C41-28D5-44B3-8480-011BEFEFD3CC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E9844-B4E5-4E28-8342-4F9FE860E281}" srcId="{970EEDE9-B05B-49EC-87D6-FA4493C18512}" destId="{1F984C41-28D5-44B3-8480-011BEFEFD3CC}" srcOrd="3" destOrd="0" parTransId="{3655295B-4FAC-4108-88A6-FD88C9842B32}" sibTransId="{49E4B458-6D24-4414-BAF2-BDA6374B37F4}"/>
    <dgm:cxn modelId="{D9B855C7-551A-44EC-9E04-0528E54DE23C}" type="presOf" srcId="{1F984C41-28D5-44B3-8480-011BEFEFD3CC}" destId="{954F3D6B-487B-45B3-9973-E56272C010D5}" srcOrd="0" destOrd="0" presId="urn:microsoft.com/office/officeart/2005/8/layout/vList5"/>
    <dgm:cxn modelId="{A363256C-ADDC-4EC5-8C7A-950B3220D865}" type="presOf" srcId="{1F7B0B5B-FE7C-48FF-8510-24FADE5F09DB}" destId="{334E0E63-7AC2-478E-809F-C0686DB1AA4C}" srcOrd="0" destOrd="0" presId="urn:microsoft.com/office/officeart/2005/8/layout/vList5"/>
    <dgm:cxn modelId="{08C1D825-61E2-4045-9744-B2C471AB9F40}" type="presOf" srcId="{AA3637A8-B726-4E71-B3D5-F1A098BDD124}" destId="{B314AC91-5D45-497E-BF3E-152C2D68F505}" srcOrd="0" destOrd="0" presId="urn:microsoft.com/office/officeart/2005/8/layout/vList5"/>
    <dgm:cxn modelId="{3EA628B2-9DC8-4B5F-A841-95CB6BD68A8F}" srcId="{970EEDE9-B05B-49EC-87D6-FA4493C18512}" destId="{AA3637A8-B726-4E71-B3D5-F1A098BDD124}" srcOrd="0" destOrd="0" parTransId="{561B39E2-ABAB-42B7-BEAB-90AA9CB7B728}" sibTransId="{DAB4CD87-6D18-40C1-AECA-0AE0ABEC6D1C}"/>
    <dgm:cxn modelId="{1B84DAA2-53BE-4A79-B996-B717BDCD27B6}" type="presOf" srcId="{970EEDE9-B05B-49EC-87D6-FA4493C18512}" destId="{AAA3CB39-BA0B-49C3-8822-619BAE22ECC2}" srcOrd="0" destOrd="0" presId="urn:microsoft.com/office/officeart/2005/8/layout/vList5"/>
    <dgm:cxn modelId="{992A9BC6-1A49-43B3-8FCA-AF5443CBCE99}" srcId="{970EEDE9-B05B-49EC-87D6-FA4493C18512}" destId="{89341706-1B21-4BF4-B297-7392C32CF964}" srcOrd="2" destOrd="0" parTransId="{C13F9E9C-4385-4082-983D-3A4A2736ABEE}" sibTransId="{4F5C0C06-F22D-4C60-BDCB-358AA94C3CA9}"/>
    <dgm:cxn modelId="{812A1AB0-FFCE-4DA2-B9FC-A43A5E86E629}" srcId="{970EEDE9-B05B-49EC-87D6-FA4493C18512}" destId="{1F7B0B5B-FE7C-48FF-8510-24FADE5F09DB}" srcOrd="1" destOrd="0" parTransId="{680921C8-7155-4CF7-90A5-5FF74AB136BE}" sibTransId="{36B54203-C7CD-4A77-B024-5852C53E21BA}"/>
    <dgm:cxn modelId="{531455F3-D87D-4F7B-B667-E3960F42E042}" type="presOf" srcId="{89341706-1B21-4BF4-B297-7392C32CF964}" destId="{6A5BCCAC-1D59-4E85-9A0D-7885DC951BDC}" srcOrd="0" destOrd="0" presId="urn:microsoft.com/office/officeart/2005/8/layout/vList5"/>
    <dgm:cxn modelId="{724FBBDF-621F-45AF-BF14-F30C7101619E}" type="presParOf" srcId="{AAA3CB39-BA0B-49C3-8822-619BAE22ECC2}" destId="{0759AFD3-668B-44FA-A833-B3D50E215BEE}" srcOrd="0" destOrd="0" presId="urn:microsoft.com/office/officeart/2005/8/layout/vList5"/>
    <dgm:cxn modelId="{F95DF9C1-FE9A-4319-B52D-BBFA75DA6113}" type="presParOf" srcId="{0759AFD3-668B-44FA-A833-B3D50E215BEE}" destId="{B314AC91-5D45-497E-BF3E-152C2D68F505}" srcOrd="0" destOrd="0" presId="urn:microsoft.com/office/officeart/2005/8/layout/vList5"/>
    <dgm:cxn modelId="{90CE3640-3C64-446A-907E-FF4C4B779B73}" type="presParOf" srcId="{AAA3CB39-BA0B-49C3-8822-619BAE22ECC2}" destId="{2C055346-3F55-41CA-9E76-1B5C703DFC71}" srcOrd="1" destOrd="0" presId="urn:microsoft.com/office/officeart/2005/8/layout/vList5"/>
    <dgm:cxn modelId="{F228AF0E-B548-4CE4-AD62-F3C82CA1E342}" type="presParOf" srcId="{AAA3CB39-BA0B-49C3-8822-619BAE22ECC2}" destId="{42A3DB40-8152-4414-9EE6-55B8BB1C1AEE}" srcOrd="2" destOrd="0" presId="urn:microsoft.com/office/officeart/2005/8/layout/vList5"/>
    <dgm:cxn modelId="{1271FFDE-6D1E-4F08-B31A-F1E56B958628}" type="presParOf" srcId="{42A3DB40-8152-4414-9EE6-55B8BB1C1AEE}" destId="{334E0E63-7AC2-478E-809F-C0686DB1AA4C}" srcOrd="0" destOrd="0" presId="urn:microsoft.com/office/officeart/2005/8/layout/vList5"/>
    <dgm:cxn modelId="{D146D88B-57E0-47C3-AAFA-526D040D2322}" type="presParOf" srcId="{AAA3CB39-BA0B-49C3-8822-619BAE22ECC2}" destId="{D4B5FA2D-AEF7-4D4C-AC09-E7A96AC5C269}" srcOrd="3" destOrd="0" presId="urn:microsoft.com/office/officeart/2005/8/layout/vList5"/>
    <dgm:cxn modelId="{B9299C87-597C-4865-8F89-C7252B315380}" type="presParOf" srcId="{AAA3CB39-BA0B-49C3-8822-619BAE22ECC2}" destId="{FC25FA1E-714D-4CB3-ADBA-3BB0EB81DB4C}" srcOrd="4" destOrd="0" presId="urn:microsoft.com/office/officeart/2005/8/layout/vList5"/>
    <dgm:cxn modelId="{F1E3FDB4-E913-477D-9A75-200CD383B174}" type="presParOf" srcId="{FC25FA1E-714D-4CB3-ADBA-3BB0EB81DB4C}" destId="{6A5BCCAC-1D59-4E85-9A0D-7885DC951BDC}" srcOrd="0" destOrd="0" presId="urn:microsoft.com/office/officeart/2005/8/layout/vList5"/>
    <dgm:cxn modelId="{42A761A1-79AD-41C3-8481-FDE7800B3697}" type="presParOf" srcId="{AAA3CB39-BA0B-49C3-8822-619BAE22ECC2}" destId="{CFE7D1C3-189B-499B-8BD0-8D3E78F74E53}" srcOrd="5" destOrd="0" presId="urn:microsoft.com/office/officeart/2005/8/layout/vList5"/>
    <dgm:cxn modelId="{C8FC0BAC-F775-43D3-9B13-D0A6EB37925B}" type="presParOf" srcId="{AAA3CB39-BA0B-49C3-8822-619BAE22ECC2}" destId="{8BEAD8DC-6A70-45EF-A82E-497D49B8D524}" srcOrd="6" destOrd="0" presId="urn:microsoft.com/office/officeart/2005/8/layout/vList5"/>
    <dgm:cxn modelId="{BB0111FE-A5A2-4CCD-8484-ABDD34C689C8}" type="presParOf" srcId="{8BEAD8DC-6A70-45EF-A82E-497D49B8D524}" destId="{954F3D6B-487B-45B3-9973-E56272C010D5}" srcOrd="0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0EEDE9-B05B-49EC-87D6-FA4493C18512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3637A8-B726-4E71-B3D5-F1A098BDD124}">
      <dgm:prSet custT="1"/>
      <dgm:spPr/>
      <dgm:t>
        <a:bodyPr/>
        <a:lstStyle/>
        <a:p>
          <a:pPr rtl="0"/>
          <a:r>
            <a:rPr lang="en-US" sz="4800" dirty="0" smtClean="0">
              <a:latin typeface="SutonnyOMJ" pitchFamily="2" charset="0"/>
              <a:cs typeface="SutonnyOMJ" pitchFamily="2" charset="0"/>
            </a:rPr>
            <a:t>1. 	</a:t>
          </a:r>
          <a:r>
            <a:rPr lang="en-US" sz="4800" dirty="0" smtClean="0"/>
            <a:t>0′ = 1</a:t>
          </a:r>
          <a:endParaRPr lang="en-US" sz="4800" dirty="0">
            <a:latin typeface="SutonnyOMJ" pitchFamily="2" charset="0"/>
            <a:cs typeface="SutonnyOMJ" pitchFamily="2" charset="0"/>
          </a:endParaRPr>
        </a:p>
      </dgm:t>
    </dgm:pt>
    <dgm:pt modelId="{561B39E2-ABAB-42B7-BEAB-90AA9CB7B728}" type="parTrans" cxnId="{3EA628B2-9DC8-4B5F-A841-95CB6BD68A8F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DAB4CD87-6D18-40C1-AECA-0AE0ABEC6D1C}" type="sibTrans" cxnId="{3EA628B2-9DC8-4B5F-A841-95CB6BD68A8F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1F7B0B5B-FE7C-48FF-8510-24FADE5F09DB}">
      <dgm:prSet custT="1"/>
      <dgm:spPr/>
      <dgm:t>
        <a:bodyPr/>
        <a:lstStyle/>
        <a:p>
          <a:pPr rtl="0"/>
          <a:r>
            <a:rPr lang="en-US" sz="4800" dirty="0" smtClean="0">
              <a:latin typeface="SutonnyOMJ" pitchFamily="2" charset="0"/>
              <a:cs typeface="SutonnyOMJ" pitchFamily="2" charset="0"/>
            </a:rPr>
            <a:t>2. 	</a:t>
          </a:r>
          <a:r>
            <a:rPr lang="en-US" sz="4800" dirty="0" smtClean="0"/>
            <a:t>1′ = 0</a:t>
          </a:r>
          <a:endParaRPr lang="en-US" sz="4800" dirty="0">
            <a:latin typeface="SutonnyOMJ" pitchFamily="2" charset="0"/>
            <a:cs typeface="SutonnyOMJ" pitchFamily="2" charset="0"/>
          </a:endParaRPr>
        </a:p>
      </dgm:t>
    </dgm:pt>
    <dgm:pt modelId="{680921C8-7155-4CF7-90A5-5FF74AB136BE}" type="parTrans" cxnId="{812A1AB0-FFCE-4DA2-B9FC-A43A5E86E629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36B54203-C7CD-4A77-B024-5852C53E21BA}" type="sibTrans" cxnId="{812A1AB0-FFCE-4DA2-B9FC-A43A5E86E629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89341706-1B21-4BF4-B297-7392C32CF964}">
      <dgm:prSet custT="1"/>
      <dgm:spPr/>
      <dgm:t>
        <a:bodyPr/>
        <a:lstStyle/>
        <a:p>
          <a:pPr rtl="0"/>
          <a:r>
            <a:rPr lang="en-US" sz="4800" dirty="0" smtClean="0">
              <a:latin typeface="SutonnyOMJ" pitchFamily="2" charset="0"/>
              <a:cs typeface="SutonnyOMJ" pitchFamily="2" charset="0"/>
            </a:rPr>
            <a:t>3. 	</a:t>
          </a:r>
          <a:r>
            <a:rPr lang="en-US" sz="4800" dirty="0" smtClean="0"/>
            <a:t>0′′ = 0</a:t>
          </a:r>
          <a:endParaRPr lang="en-US" sz="4800" dirty="0">
            <a:latin typeface="SutonnyOMJ" pitchFamily="2" charset="0"/>
            <a:cs typeface="SutonnyOMJ" pitchFamily="2" charset="0"/>
          </a:endParaRPr>
        </a:p>
      </dgm:t>
    </dgm:pt>
    <dgm:pt modelId="{C13F9E9C-4385-4082-983D-3A4A2736ABEE}" type="parTrans" cxnId="{992A9BC6-1A49-43B3-8FCA-AF5443CBCE99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4F5C0C06-F22D-4C60-BDCB-358AA94C3CA9}" type="sibTrans" cxnId="{992A9BC6-1A49-43B3-8FCA-AF5443CBCE99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1F984C41-28D5-44B3-8480-011BEFEFD3CC}">
      <dgm:prSet custT="1"/>
      <dgm:spPr/>
      <dgm:t>
        <a:bodyPr/>
        <a:lstStyle/>
        <a:p>
          <a:pPr rtl="0"/>
          <a:r>
            <a:rPr lang="en-US" sz="4800" dirty="0" smtClean="0">
              <a:latin typeface="SutonnyOMJ" pitchFamily="2" charset="0"/>
              <a:cs typeface="SutonnyOMJ" pitchFamily="2" charset="0"/>
            </a:rPr>
            <a:t>4. 	</a:t>
          </a:r>
          <a:r>
            <a:rPr lang="en-US" sz="4800" dirty="0" smtClean="0"/>
            <a:t>1′′ = 1</a:t>
          </a:r>
          <a:endParaRPr lang="en-US" sz="4800" dirty="0">
            <a:latin typeface="SutonnyOMJ" pitchFamily="2" charset="0"/>
            <a:cs typeface="SutonnyOMJ" pitchFamily="2" charset="0"/>
          </a:endParaRPr>
        </a:p>
      </dgm:t>
    </dgm:pt>
    <dgm:pt modelId="{3655295B-4FAC-4108-88A6-FD88C9842B32}" type="parTrans" cxnId="{120E9844-B4E5-4E28-8342-4F9FE860E281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49E4B458-6D24-4414-BAF2-BDA6374B37F4}" type="sibTrans" cxnId="{120E9844-B4E5-4E28-8342-4F9FE860E281}">
      <dgm:prSet/>
      <dgm:spPr/>
      <dgm:t>
        <a:bodyPr/>
        <a:lstStyle/>
        <a:p>
          <a:endParaRPr lang="en-US" sz="4800">
            <a:latin typeface="SutonnyOMJ" pitchFamily="2" charset="0"/>
            <a:cs typeface="SutonnyOMJ" pitchFamily="2" charset="0"/>
          </a:endParaRPr>
        </a:p>
      </dgm:t>
    </dgm:pt>
    <dgm:pt modelId="{AAA3CB39-BA0B-49C3-8822-619BAE22ECC2}" type="pres">
      <dgm:prSet presAssocID="{970EEDE9-B05B-49EC-87D6-FA4493C185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59AFD3-668B-44FA-A833-B3D50E215BEE}" type="pres">
      <dgm:prSet presAssocID="{AA3637A8-B726-4E71-B3D5-F1A098BDD124}" presName="linNode" presStyleCnt="0"/>
      <dgm:spPr/>
    </dgm:pt>
    <dgm:pt modelId="{B314AC91-5D45-497E-BF3E-152C2D68F505}" type="pres">
      <dgm:prSet presAssocID="{AA3637A8-B726-4E71-B3D5-F1A098BDD124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55346-3F55-41CA-9E76-1B5C703DFC71}" type="pres">
      <dgm:prSet presAssocID="{DAB4CD87-6D18-40C1-AECA-0AE0ABEC6D1C}" presName="sp" presStyleCnt="0"/>
      <dgm:spPr/>
    </dgm:pt>
    <dgm:pt modelId="{42A3DB40-8152-4414-9EE6-55B8BB1C1AEE}" type="pres">
      <dgm:prSet presAssocID="{1F7B0B5B-FE7C-48FF-8510-24FADE5F09DB}" presName="linNode" presStyleCnt="0"/>
      <dgm:spPr/>
    </dgm:pt>
    <dgm:pt modelId="{334E0E63-7AC2-478E-809F-C0686DB1AA4C}" type="pres">
      <dgm:prSet presAssocID="{1F7B0B5B-FE7C-48FF-8510-24FADE5F09DB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5FA2D-AEF7-4D4C-AC09-E7A96AC5C269}" type="pres">
      <dgm:prSet presAssocID="{36B54203-C7CD-4A77-B024-5852C53E21BA}" presName="sp" presStyleCnt="0"/>
      <dgm:spPr/>
    </dgm:pt>
    <dgm:pt modelId="{FC25FA1E-714D-4CB3-ADBA-3BB0EB81DB4C}" type="pres">
      <dgm:prSet presAssocID="{89341706-1B21-4BF4-B297-7392C32CF964}" presName="linNode" presStyleCnt="0"/>
      <dgm:spPr/>
    </dgm:pt>
    <dgm:pt modelId="{6A5BCCAC-1D59-4E85-9A0D-7885DC951BDC}" type="pres">
      <dgm:prSet presAssocID="{89341706-1B21-4BF4-B297-7392C32CF964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7D1C3-189B-499B-8BD0-8D3E78F74E53}" type="pres">
      <dgm:prSet presAssocID="{4F5C0C06-F22D-4C60-BDCB-358AA94C3CA9}" presName="sp" presStyleCnt="0"/>
      <dgm:spPr/>
    </dgm:pt>
    <dgm:pt modelId="{8BEAD8DC-6A70-45EF-A82E-497D49B8D524}" type="pres">
      <dgm:prSet presAssocID="{1F984C41-28D5-44B3-8480-011BEFEFD3CC}" presName="linNode" presStyleCnt="0"/>
      <dgm:spPr/>
    </dgm:pt>
    <dgm:pt modelId="{954F3D6B-487B-45B3-9973-E56272C010D5}" type="pres">
      <dgm:prSet presAssocID="{1F984C41-28D5-44B3-8480-011BEFEFD3CC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FDC896-1B2C-4D09-A21A-5BDEEE859109}" type="presOf" srcId="{970EEDE9-B05B-49EC-87D6-FA4493C18512}" destId="{AAA3CB39-BA0B-49C3-8822-619BAE22ECC2}" srcOrd="0" destOrd="0" presId="urn:microsoft.com/office/officeart/2005/8/layout/vList5"/>
    <dgm:cxn modelId="{DFDEED9B-32E9-44A7-A421-1AD97E9B319A}" type="presOf" srcId="{1F7B0B5B-FE7C-48FF-8510-24FADE5F09DB}" destId="{334E0E63-7AC2-478E-809F-C0686DB1AA4C}" srcOrd="0" destOrd="0" presId="urn:microsoft.com/office/officeart/2005/8/layout/vList5"/>
    <dgm:cxn modelId="{120E9844-B4E5-4E28-8342-4F9FE860E281}" srcId="{970EEDE9-B05B-49EC-87D6-FA4493C18512}" destId="{1F984C41-28D5-44B3-8480-011BEFEFD3CC}" srcOrd="3" destOrd="0" parTransId="{3655295B-4FAC-4108-88A6-FD88C9842B32}" sibTransId="{49E4B458-6D24-4414-BAF2-BDA6374B37F4}"/>
    <dgm:cxn modelId="{3EA628B2-9DC8-4B5F-A841-95CB6BD68A8F}" srcId="{970EEDE9-B05B-49EC-87D6-FA4493C18512}" destId="{AA3637A8-B726-4E71-B3D5-F1A098BDD124}" srcOrd="0" destOrd="0" parTransId="{561B39E2-ABAB-42B7-BEAB-90AA9CB7B728}" sibTransId="{DAB4CD87-6D18-40C1-AECA-0AE0ABEC6D1C}"/>
    <dgm:cxn modelId="{DFAAA515-E3CA-4F43-8EF0-3E70D2AFBED4}" type="presOf" srcId="{89341706-1B21-4BF4-B297-7392C32CF964}" destId="{6A5BCCAC-1D59-4E85-9A0D-7885DC951BDC}" srcOrd="0" destOrd="0" presId="urn:microsoft.com/office/officeart/2005/8/layout/vList5"/>
    <dgm:cxn modelId="{732855D1-7AA4-4050-99E9-AD2ACF07DA77}" type="presOf" srcId="{1F984C41-28D5-44B3-8480-011BEFEFD3CC}" destId="{954F3D6B-487B-45B3-9973-E56272C010D5}" srcOrd="0" destOrd="0" presId="urn:microsoft.com/office/officeart/2005/8/layout/vList5"/>
    <dgm:cxn modelId="{992A9BC6-1A49-43B3-8FCA-AF5443CBCE99}" srcId="{970EEDE9-B05B-49EC-87D6-FA4493C18512}" destId="{89341706-1B21-4BF4-B297-7392C32CF964}" srcOrd="2" destOrd="0" parTransId="{C13F9E9C-4385-4082-983D-3A4A2736ABEE}" sibTransId="{4F5C0C06-F22D-4C60-BDCB-358AA94C3CA9}"/>
    <dgm:cxn modelId="{812A1AB0-FFCE-4DA2-B9FC-A43A5E86E629}" srcId="{970EEDE9-B05B-49EC-87D6-FA4493C18512}" destId="{1F7B0B5B-FE7C-48FF-8510-24FADE5F09DB}" srcOrd="1" destOrd="0" parTransId="{680921C8-7155-4CF7-90A5-5FF74AB136BE}" sibTransId="{36B54203-C7CD-4A77-B024-5852C53E21BA}"/>
    <dgm:cxn modelId="{31253A7C-45A9-41FF-92A4-F6B1369BA159}" type="presOf" srcId="{AA3637A8-B726-4E71-B3D5-F1A098BDD124}" destId="{B314AC91-5D45-497E-BF3E-152C2D68F505}" srcOrd="0" destOrd="0" presId="urn:microsoft.com/office/officeart/2005/8/layout/vList5"/>
    <dgm:cxn modelId="{6F300381-C3EA-40BA-B038-50E1D8C07E67}" type="presParOf" srcId="{AAA3CB39-BA0B-49C3-8822-619BAE22ECC2}" destId="{0759AFD3-668B-44FA-A833-B3D50E215BEE}" srcOrd="0" destOrd="0" presId="urn:microsoft.com/office/officeart/2005/8/layout/vList5"/>
    <dgm:cxn modelId="{28429A6F-0620-4960-9B54-77B387A00B96}" type="presParOf" srcId="{0759AFD3-668B-44FA-A833-B3D50E215BEE}" destId="{B314AC91-5D45-497E-BF3E-152C2D68F505}" srcOrd="0" destOrd="0" presId="urn:microsoft.com/office/officeart/2005/8/layout/vList5"/>
    <dgm:cxn modelId="{CC500CAB-FBF6-4CFE-BEC4-77E81479F93B}" type="presParOf" srcId="{AAA3CB39-BA0B-49C3-8822-619BAE22ECC2}" destId="{2C055346-3F55-41CA-9E76-1B5C703DFC71}" srcOrd="1" destOrd="0" presId="urn:microsoft.com/office/officeart/2005/8/layout/vList5"/>
    <dgm:cxn modelId="{4993B3DA-F7F6-493A-B8EE-2A9EE8B194FF}" type="presParOf" srcId="{AAA3CB39-BA0B-49C3-8822-619BAE22ECC2}" destId="{42A3DB40-8152-4414-9EE6-55B8BB1C1AEE}" srcOrd="2" destOrd="0" presId="urn:microsoft.com/office/officeart/2005/8/layout/vList5"/>
    <dgm:cxn modelId="{52EA0B48-7DC7-47D5-89C8-C8DFC6B6D6BE}" type="presParOf" srcId="{42A3DB40-8152-4414-9EE6-55B8BB1C1AEE}" destId="{334E0E63-7AC2-478E-809F-C0686DB1AA4C}" srcOrd="0" destOrd="0" presId="urn:microsoft.com/office/officeart/2005/8/layout/vList5"/>
    <dgm:cxn modelId="{BAAA4CEC-597E-4B91-94D4-6D9C729444D8}" type="presParOf" srcId="{AAA3CB39-BA0B-49C3-8822-619BAE22ECC2}" destId="{D4B5FA2D-AEF7-4D4C-AC09-E7A96AC5C269}" srcOrd="3" destOrd="0" presId="urn:microsoft.com/office/officeart/2005/8/layout/vList5"/>
    <dgm:cxn modelId="{5D5EDCB7-70B7-4A18-88B3-B7EA1E866618}" type="presParOf" srcId="{AAA3CB39-BA0B-49C3-8822-619BAE22ECC2}" destId="{FC25FA1E-714D-4CB3-ADBA-3BB0EB81DB4C}" srcOrd="4" destOrd="0" presId="urn:microsoft.com/office/officeart/2005/8/layout/vList5"/>
    <dgm:cxn modelId="{084183C4-FB2B-44D8-B796-C3AA51F31AC9}" type="presParOf" srcId="{FC25FA1E-714D-4CB3-ADBA-3BB0EB81DB4C}" destId="{6A5BCCAC-1D59-4E85-9A0D-7885DC951BDC}" srcOrd="0" destOrd="0" presId="urn:microsoft.com/office/officeart/2005/8/layout/vList5"/>
    <dgm:cxn modelId="{81D88B85-C019-479F-8340-C7068DB6E3E9}" type="presParOf" srcId="{AAA3CB39-BA0B-49C3-8822-619BAE22ECC2}" destId="{CFE7D1C3-189B-499B-8BD0-8D3E78F74E53}" srcOrd="5" destOrd="0" presId="urn:microsoft.com/office/officeart/2005/8/layout/vList5"/>
    <dgm:cxn modelId="{A266BAD9-F09D-4DB5-B998-B152B5DF8EEA}" type="presParOf" srcId="{AAA3CB39-BA0B-49C3-8822-619BAE22ECC2}" destId="{8BEAD8DC-6A70-45EF-A82E-497D49B8D524}" srcOrd="6" destOrd="0" presId="urn:microsoft.com/office/officeart/2005/8/layout/vList5"/>
    <dgm:cxn modelId="{C6CA4A7A-A6B0-4FCE-AA89-B75DD077330B}" type="presParOf" srcId="{8BEAD8DC-6A70-45EF-A82E-497D49B8D524}" destId="{954F3D6B-487B-45B3-9973-E56272C010D5}" srcOrd="0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512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544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35493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6139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79851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7328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276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06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61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386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90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10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179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141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695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612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75F0C-9BF2-465C-BDF3-DE569FAED2D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84442D6-1E71-4F11-A827-F32622EAA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258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415" y="546794"/>
            <a:ext cx="10933612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3900" b="1" cap="none" spc="0" dirty="0" smtClean="0">
                <a:ln/>
                <a:solidFill>
                  <a:srgbClr val="92D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cap="none" spc="0" dirty="0">
              <a:ln/>
              <a:solidFill>
                <a:srgbClr val="92D050"/>
              </a:solidFill>
              <a:effectLst/>
            </a:endParaRPr>
          </a:p>
        </p:txBody>
      </p:sp>
      <p:pic>
        <p:nvPicPr>
          <p:cNvPr id="3" name="Picture 2" descr="https://dnc.techtunes.co/tDrive/tuner/pchelplabnet/399481/image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682" y="2891118"/>
            <a:ext cx="8663267" cy="39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34532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828179"/>
            <a:ext cx="11515724" cy="111492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বীজগণিত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(Boolean Algebra)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তৈরী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হয়েছে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এ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দুটো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অবস্থার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উপর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ভিত্তি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করেই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বীজগণিতে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1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ধরা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সত্য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0  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ধরা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মিথ্যা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!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102381" y="0"/>
            <a:ext cx="3579225" cy="783772"/>
          </a:xfrm>
          <a:prstGeom prst="flowChartTerminator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বীজগণিত</a:t>
            </a:r>
            <a:endParaRPr lang="bn-BD" sz="4000" dirty="0" smtClean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01598" y="2167665"/>
            <a:ext cx="6178731" cy="160673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এখন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কথা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কম্পিউটার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0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1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পার্থক্য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কিভাবে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4036423"/>
            <a:ext cx="11915775" cy="16459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কম্পিউটার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যখন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হাই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ভোল্টেজ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তখন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সেটাকে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1  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ধরে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নেয়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যখন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লো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ভোল্টেজ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তখন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সেটাকে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 0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ধরে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নেয়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  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তাহলে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যেটা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দাঁড়াচ্ছে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–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wach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a video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445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142309" y="0"/>
            <a:ext cx="7040879" cy="600891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		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বীজগণিত</a:t>
            </a:r>
            <a:endParaRPr lang="bn-BD" sz="4000" dirty="0" smtClean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70263" y="1058091"/>
            <a:ext cx="5499463" cy="235131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00000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হাই</a:t>
            </a:r>
            <a:r>
              <a:rPr lang="en-US" sz="4000" dirty="0" smtClean="0">
                <a:solidFill>
                  <a:srgbClr val="00000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ভোল্টেজ</a:t>
            </a:r>
            <a:r>
              <a:rPr lang="en-US" sz="4000" dirty="0" smtClean="0">
                <a:solidFill>
                  <a:srgbClr val="00000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 =  </a:t>
            </a:r>
            <a:r>
              <a:rPr lang="en-US" sz="4000" dirty="0" err="1" smtClean="0">
                <a:solidFill>
                  <a:srgbClr val="00000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সত্য</a:t>
            </a:r>
            <a:r>
              <a:rPr lang="en-US" sz="4000" dirty="0" smtClean="0">
                <a:solidFill>
                  <a:srgbClr val="00000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 =  1</a:t>
            </a:r>
            <a:endParaRPr lang="en-US" sz="40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8011" y="3775165"/>
            <a:ext cx="5486400" cy="22337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লো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ভোল্টেজ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 =  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মিথ্যা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 =  0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891" y="733260"/>
            <a:ext cx="4127863" cy="3107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853" y="4122904"/>
            <a:ext cx="4163430" cy="2421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10minuteschool.com/hsc/wp-content/uploads/2017/12/Image-No-ICT-1.3.2.1.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2892" y="418011"/>
            <a:ext cx="6714308" cy="462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26571" y="-1"/>
            <a:ext cx="4650378" cy="549946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আজকে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বীজগণিত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নিয়েই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বিস্তারিত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পড়ব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আগে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Pj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বীজগণিতের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আবিস্কারক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হলেন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ইংরেজ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গণিতবিদ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 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জর্জ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বুলি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 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 (George Boole)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©¨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8321040" y="0"/>
            <a:ext cx="3592288" cy="599162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জর্জ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বুলি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09005" y="200026"/>
            <a:ext cx="7968343" cy="644897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লজিক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দিয়েই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ডিজিটাল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কম্পিউটারের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ভিত্তি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রচিত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লজিকের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উদ্ভাবন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করেছেন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বিজ্ঞানী-গণিতবিদ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জর্জ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বুলি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১৮১৫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সালের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২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নভেম্বর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ইংল্যান্ডে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জন্ম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নেওয়া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জর্জ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বুলিকে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অনেকটাই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স্বশিক্ষিত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যেতে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১৬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বছর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বয়সেই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তিনি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শিক্ষা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প্রদানের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কাজেও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জড়িয়ে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পড়েন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তিনি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মেকানিকস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ইন্সটিটিউট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নামে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প্রতিষ্ঠানে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যাতায়াত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শুরু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গণিত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শেখার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সেখানে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শিক্ষকদের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কাছ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তিনি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খুব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বেশি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সহায়তা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পাননি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তিনি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নিজে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নিজেই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ক্যালকুলাস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শিখতে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থাকেন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তিনি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নিজেও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শিক্ষা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প্রতিষ্ঠান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গড়ে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তোলেন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নিজের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উদ্যোগে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নিজেই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গণিত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নিয়ে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গবেষণা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চালিয়ে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যেতে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থাকেন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ডিফারেনশিয়াল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ইকুয়েশন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অ্যালজেবরিক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লজিক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নিয়েই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তিনি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মূল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লেখা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'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দ্য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ল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অব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থটস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'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দিয়েই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তিনি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বিখ্যাত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হয়ে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রয়েছেন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গবেষণার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ফলেই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উদ্ভব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ঘটে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অ্যালজেবরার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১৮৬৪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সালের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৮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ডিসেম্বর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মৃত্যুবরণ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বিজ্ঞানী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 descr="https://dnc.techtunes.co/tDrive/tuner/pchelplabnet/399481/im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3474" y="627017"/>
            <a:ext cx="3988525" cy="2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47167" y="2952204"/>
            <a:ext cx="3844834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800" dirty="0" smtClean="0">
                <a:latin typeface="SutonnyOMJ" pitchFamily="2" charset="0"/>
                <a:cs typeface="SutonnyOMJ" pitchFamily="2" charset="0"/>
              </a:rPr>
              <a:t>১৮৫৪ সালে ইংরেজ গণিতবিদ জর্জ বুলি প্রথম আবিস্কার করেন,গণিত ও যুক্তির মধ্যে সুস্পষ্ট সম্পর্ক আছে। তাঁর গবেষণা গ্রন্থের নাম ‘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Mathematical Analysis of Logic’। </a:t>
            </a:r>
            <a:r>
              <a:rPr lang="as-IN" sz="2800" dirty="0" smtClean="0">
                <a:latin typeface="SutonnyOMJ" pitchFamily="2" charset="0"/>
                <a:cs typeface="SutonnyOMJ" pitchFamily="2" charset="0"/>
              </a:rPr>
              <a:t>এ গবেষণা গ্রন্থের উপর ভিত্তি করেই তৈরী হয়েছে বুলিয়ান বীজগণিত।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5132" y="195944"/>
            <a:ext cx="6662057" cy="354738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কম্পিউটারের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যাবতীয়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কাজকর্ম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এ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বীজগণিতের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মাধ্যমেই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কম্পিউটারের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সিস্টেমে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ভোল্টেজ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 0V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0.8V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সেটাকে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মিথ্যা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 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লজিক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0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ধরা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ভোল্টেজ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2V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5V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সেটাকে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সত্য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লজিক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1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ধরা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0.8V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2V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সংজ্ঞায়িত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বিধায়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67" y="3845670"/>
            <a:ext cx="5726636" cy="3012330"/>
          </a:xfrm>
          <a:prstGeom prst="rect">
            <a:avLst/>
          </a:prstGeom>
        </p:spPr>
      </p:pic>
      <p:sp>
        <p:nvSpPr>
          <p:cNvPr id="9" name="Up-Down Arrow 8"/>
          <p:cNvSpPr/>
          <p:nvPr/>
        </p:nvSpPr>
        <p:spPr>
          <a:xfrm>
            <a:off x="10202092" y="339635"/>
            <a:ext cx="195942" cy="3239588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875520" y="3513911"/>
            <a:ext cx="953589" cy="391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05703" y="431075"/>
            <a:ext cx="1214846" cy="13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810206" y="2913018"/>
            <a:ext cx="1031965" cy="391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97143" y="2037806"/>
            <a:ext cx="100584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837711" y="3301331"/>
            <a:ext cx="58862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0V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10799392" y="2682632"/>
            <a:ext cx="87235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0.8V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10813988" y="1807420"/>
            <a:ext cx="5806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2V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10866239" y="235131"/>
            <a:ext cx="6029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5V</a:t>
            </a:r>
            <a:endParaRPr lang="en-US" sz="2800" dirty="0"/>
          </a:p>
        </p:txBody>
      </p:sp>
      <p:sp>
        <p:nvSpPr>
          <p:cNvPr id="26" name="Left Brace 25"/>
          <p:cNvSpPr/>
          <p:nvPr/>
        </p:nvSpPr>
        <p:spPr>
          <a:xfrm>
            <a:off x="9535886" y="2939143"/>
            <a:ext cx="209005" cy="603089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8" name="Left Brace 27"/>
          <p:cNvSpPr/>
          <p:nvPr/>
        </p:nvSpPr>
        <p:spPr>
          <a:xfrm>
            <a:off x="9483634" y="2063933"/>
            <a:ext cx="274320" cy="87521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Left Brace 28"/>
          <p:cNvSpPr/>
          <p:nvPr/>
        </p:nvSpPr>
        <p:spPr>
          <a:xfrm>
            <a:off x="9274629" y="378824"/>
            <a:ext cx="600891" cy="1632856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Rectangle 29"/>
          <p:cNvSpPr/>
          <p:nvPr/>
        </p:nvSpPr>
        <p:spPr>
          <a:xfrm>
            <a:off x="8476948" y="3074517"/>
            <a:ext cx="3738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0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8321040" y="919146"/>
            <a:ext cx="6993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1 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7328263" y="2329935"/>
            <a:ext cx="1766755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undefined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28614" y="1279750"/>
          <a:ext cx="11630024" cy="51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2900363" y="0"/>
            <a:ext cx="5243512" cy="108585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বীজগণিতের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endParaRPr lang="en-US" sz="4000" b="1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E60059-6264-4959-A68B-752E332D5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6FE60059-6264-4959-A68B-752E332D5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6FE60059-6264-4959-A68B-752E332D5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6FE60059-6264-4959-A68B-752E332D5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4448EB-AD2F-4423-B1F7-40408E269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F04448EB-AD2F-4423-B1F7-40408E269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F04448EB-AD2F-4423-B1F7-40408E269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04448EB-AD2F-4423-B1F7-40408E269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C830E8-3B54-498D-AEFB-07D08E34B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3BC830E8-3B54-498D-AEFB-07D08E34B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3BC830E8-3B54-498D-AEFB-07D08E34B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3BC830E8-3B54-498D-AEFB-07D08E34B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1CAA8E-D79A-4E20-A258-C029E526A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F21CAA8E-D79A-4E20-A258-C029E526A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F21CAA8E-D79A-4E20-A258-C029E526A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F21CAA8E-D79A-4E20-A258-C029E526A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93193A-BBDD-4003-AB87-170C79FD8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C93193A-BBDD-4003-AB87-170C79FD8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6C93193A-BBDD-4003-AB87-170C79FD8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6C93193A-BBDD-4003-AB87-170C79FD8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3632B-0FC8-4A9A-A000-DD096DE58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FB73632B-0FC8-4A9A-A000-DD096DE58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FB73632B-0FC8-4A9A-A000-DD096DE58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FB73632B-0FC8-4A9A-A000-DD096DE58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A31AC8-7F4F-4E3C-9CD1-EAA93A5C8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49A31AC8-7F4F-4E3C-9CD1-EAA93A5C8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49A31AC8-7F4F-4E3C-9CD1-EAA93A5C8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49A31AC8-7F4F-4E3C-9CD1-EAA93A5C8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30DEE7-73BC-4C11-8587-206D1AC9E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9E30DEE7-73BC-4C11-8587-206D1AC9E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9E30DEE7-73BC-4C11-8587-206D1AC9E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9E30DEE7-73BC-4C11-8587-206D1AC9E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2BF6FD-76BF-4ABC-B75A-7F7A4C1F6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E32BF6FD-76BF-4ABC-B75A-7F7A4C1F6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E32BF6FD-76BF-4ABC-B75A-7F7A4C1F6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E32BF6FD-76BF-4ABC-B75A-7F7A4C1F6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C75B58-CEF9-4110-9C3B-1BF069D4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61C75B58-CEF9-4110-9C3B-1BF069D4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61C75B58-CEF9-4110-9C3B-1BF069D4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61C75B58-CEF9-4110-9C3B-1BF069D40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879544" y="171994"/>
            <a:ext cx="5181599" cy="599162"/>
          </a:xfrm>
          <a:prstGeom prst="chevron">
            <a:avLst>
              <a:gd name="adj" fmla="val 39600"/>
            </a:avLst>
          </a:prstGeom>
          <a:gradFill flip="none"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যোগের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নিয়ম</a:t>
            </a:r>
            <a:endParaRPr lang="en-US" sz="4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85926" y="857252"/>
            <a:ext cx="8243887" cy="432911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বীজগণিতে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তিনটি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মৌলিক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রয়েছে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এগুলো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-----</a:t>
            </a:r>
          </a:p>
          <a:p>
            <a:pPr algn="just">
              <a:buFont typeface="Wingdings" pitchFamily="2" charset="2"/>
              <a:buChar char="ü"/>
            </a:pP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যোগের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গুণের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পূরকের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057400" y="885824"/>
          <a:ext cx="7334250" cy="3043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Terminator 4"/>
          <p:cNvSpPr/>
          <p:nvPr/>
        </p:nvSpPr>
        <p:spPr>
          <a:xfrm>
            <a:off x="2143126" y="0"/>
            <a:ext cx="7200900" cy="6858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যোগের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চারটি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মনে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রাখবে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: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1450" y="4114800"/>
            <a:ext cx="11844337" cy="2743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(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তোমাদের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মনে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জাগতে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1 + 1 = 2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1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কেন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?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কারণটা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এখানে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কিন্তু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সাধারন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যোগ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এখানে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যৌক্তিক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যোগ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লজিক্যাল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যোগ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লজিক্যাল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যোগের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ক্ষেত্রে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1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0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1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যাই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যোগ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করো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কেন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সেটা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1 ই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হবে।আরেকটা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জিনিস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মাথায়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রাখবে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লজিক্যাল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যোগকেই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লজিক্যাল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OR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অপারেশন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সুতরাং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যাহাই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লজিক্যাল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যোগ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তাহাই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লজিক্যাল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অপারেশন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।)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14AC91-5D45-497E-BF3E-152C2D68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314AC91-5D45-497E-BF3E-152C2D68F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4E0E63-7AC2-478E-809F-C0686DB1A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34E0E63-7AC2-478E-809F-C0686DB1A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5BCCAC-1D59-4E85-9A0D-7885DC951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6A5BCCAC-1D59-4E85-9A0D-7885DC951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F3D6B-487B-45B3-9973-E56272C01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954F3D6B-487B-45B3-9973-E56272C01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343150" y="0"/>
            <a:ext cx="4071937" cy="1214438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গুণের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4000" dirty="0" smtClean="0">
                <a:solidFill>
                  <a:srgbClr val="00000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1451" y="4500564"/>
            <a:ext cx="11830050" cy="23574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(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একটা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জিনিস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মাথায়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রাখবে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লজিক্যাল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গুণের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ক্ষেত্রে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দুইটাই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যদি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সত্য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অর্থা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ৎ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দুইটাই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যদি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1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শুধুমাত্র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সেক্ষেত্রেই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ফলাফল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1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অন্য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সব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ক্ষেত্রে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ফলাফল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 0  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লজিক্যাল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গুণকে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লজিক্যাল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AND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অপারেশন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সুতরাং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যাহাই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লজিক্যাল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গুণ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 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তাহাই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লজিক্যাল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AND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অপারেশন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।)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400175" y="1085849"/>
          <a:ext cx="7334250" cy="3043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14AC91-5D45-497E-BF3E-152C2D68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B314AC91-5D45-497E-BF3E-152C2D68F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4E0E63-7AC2-478E-809F-C0686DB1A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334E0E63-7AC2-478E-809F-C0686DB1A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5BCCAC-1D59-4E85-9A0D-7885DC951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6A5BCCAC-1D59-4E85-9A0D-7885DC951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4F3D6B-487B-45B3-9973-E56272C01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954F3D6B-487B-45B3-9973-E56272C01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343150" y="0"/>
            <a:ext cx="4071937" cy="1214438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পূরকের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নিয়ম</a:t>
            </a:r>
            <a:endParaRPr lang="en-US" sz="4000" b="1" dirty="0" smtClean="0">
              <a:latin typeface="SutonnyOMJ" pitchFamily="2" charset="0"/>
              <a:cs typeface="SutonnyOMJ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4843463"/>
            <a:ext cx="11830050" cy="18145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(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এখানে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খেয়াল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করো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৩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৪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নং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সূত্রতে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দুইবার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পূরক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হয়েছে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একই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জিনিস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পেয়েছি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অর্থা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ৎ 0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দুইবার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পূরক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0 ই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পাওয়া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একটা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জিনিসকে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দুইবার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উল্টালে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ঘুরেফিরে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সোজা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-ই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পাওয়া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যায়,ব্যাপারটা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অনেকটা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সেরকম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!)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85750" y="1114424"/>
          <a:ext cx="7334250" cy="3043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owchart: Terminator 5"/>
          <p:cNvSpPr/>
          <p:nvPr/>
        </p:nvSpPr>
        <p:spPr>
          <a:xfrm>
            <a:off x="7700963" y="0"/>
            <a:ext cx="4491037" cy="4557713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জানি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বীজগণিতে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যেকোন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চলকের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0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1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এখন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মনে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রাখবে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0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1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অপরের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পূরক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অর্থা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ৎ 0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পূরক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1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1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পূরক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0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গণিতের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ভাষায়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A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যদি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একটা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চলক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তাহলে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A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পূরক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প্রকাশ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A′ 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14AC91-5D45-497E-BF3E-152C2D68F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B314AC91-5D45-497E-BF3E-152C2D68F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4E0E63-7AC2-478E-809F-C0686DB1A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334E0E63-7AC2-478E-809F-C0686DB1A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5BCCAC-1D59-4E85-9A0D-7885DC951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6A5BCCAC-1D59-4E85-9A0D-7885DC951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4F3D6B-487B-45B3-9973-E56272C01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954F3D6B-487B-45B3-9973-E56272C01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Graphic spid="5" grpId="0">
        <p:bldSub>
          <a:bldDgm bld="one"/>
        </p:bldSub>
      </p:bldGraphic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03" t="15874" r="18092" b="38670"/>
          <a:stretch/>
        </p:blipFill>
        <p:spPr bwMode="auto">
          <a:xfrm>
            <a:off x="4866026" y="208229"/>
            <a:ext cx="2438401" cy="53045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ounded Rectangle 3"/>
          <p:cNvSpPr/>
          <p:nvPr/>
        </p:nvSpPr>
        <p:spPr bwMode="auto">
          <a:xfrm>
            <a:off x="7569757" y="1297358"/>
            <a:ext cx="3251200" cy="489294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6096000" y="1219200"/>
            <a:ext cx="5757333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পাঠ পরিচিতি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4F03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02" r="3976" b="30522"/>
          <a:stretch/>
        </p:blipFill>
        <p:spPr bwMode="auto">
          <a:xfrm>
            <a:off x="6807201" y="3505200"/>
            <a:ext cx="4199164" cy="6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5" t="16176" r="5815" b="35267"/>
          <a:stretch/>
        </p:blipFill>
        <p:spPr bwMode="auto">
          <a:xfrm>
            <a:off x="6446644" y="1819310"/>
            <a:ext cx="5283201" cy="46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4" t="16284" r="4787" b="33975"/>
          <a:stretch/>
        </p:blipFill>
        <p:spPr bwMode="auto">
          <a:xfrm>
            <a:off x="6233770" y="2403512"/>
            <a:ext cx="5713791" cy="4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406400" y="990600"/>
            <a:ext cx="3251200" cy="489294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32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0" y="4495800"/>
            <a:ext cx="4686299" cy="1604554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13001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knx`yj</a:t>
            </a:r>
            <a:r>
              <a:rPr lang="en-US" sz="16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16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16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mn</a:t>
            </a:r>
            <a:r>
              <a:rPr lang="en-US" sz="16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16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16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fontAlgn="base"/>
            <a:r>
              <a:rPr lang="en-US" sz="1600" i="1" dirty="0" smtClean="0"/>
              <a:t>ICT4E District Ambassador, </a:t>
            </a:r>
            <a:r>
              <a:rPr lang="en-US" sz="1600" i="1" dirty="0" err="1" smtClean="0"/>
              <a:t>Sylhet</a:t>
            </a:r>
            <a:r>
              <a:rPr lang="en-US" sz="1600" i="1" dirty="0" smtClean="0"/>
              <a:t> (a2i), </a:t>
            </a:r>
            <a:endParaRPr lang="en-US" sz="1600" dirty="0" smtClean="0"/>
          </a:p>
          <a:p>
            <a:pPr fontAlgn="base"/>
            <a:r>
              <a:rPr lang="en-US" sz="1600" i="1" dirty="0" err="1" smtClean="0"/>
              <a:t>Dhakadakshin</a:t>
            </a:r>
            <a:r>
              <a:rPr lang="en-US" sz="1600" i="1" dirty="0" smtClean="0"/>
              <a:t> ML H/S &amp; College, </a:t>
            </a:r>
            <a:r>
              <a:rPr lang="en-US" sz="1600" i="1" dirty="0" err="1" smtClean="0"/>
              <a:t>Sylhet</a:t>
            </a:r>
            <a:endParaRPr lang="en-US" sz="1600" i="1" dirty="0" smtClean="0"/>
          </a:p>
          <a:p>
            <a:pPr fontAlgn="base"/>
            <a:r>
              <a:rPr lang="en-US" sz="1600" i="1" dirty="0" smtClean="0"/>
              <a:t>Shahidul_555@yahoo.com</a:t>
            </a:r>
            <a:endParaRPr lang="en-US" sz="1600" dirty="0" smtClean="0"/>
          </a:p>
          <a:p>
            <a:pPr fontAlgn="base"/>
            <a:r>
              <a:rPr lang="en-US" sz="1600" i="1" dirty="0" smtClean="0"/>
              <a:t>Contact: 01715 600555.</a:t>
            </a:r>
          </a:p>
          <a:p>
            <a:pPr fontAlgn="base"/>
            <a:endParaRPr lang="en-US" sz="1600" dirty="0" smtClean="0"/>
          </a:p>
          <a:p>
            <a:pPr lvl="0" defTabSz="13001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6" name="Picture 15" descr="IMG_20200128_210107 - Cop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524000"/>
            <a:ext cx="3810000" cy="2857500"/>
          </a:xfrm>
          <a:prstGeom prst="rect">
            <a:avLst/>
          </a:prstGeom>
        </p:spPr>
      </p:pic>
      <p:sp>
        <p:nvSpPr>
          <p:cNvPr id="17" name="Double Bracket 16"/>
          <p:cNvSpPr/>
          <p:nvPr/>
        </p:nvSpPr>
        <p:spPr>
          <a:xfrm>
            <a:off x="4876800" y="1371600"/>
            <a:ext cx="812800" cy="4419600"/>
          </a:xfrm>
          <a:prstGeom prst="bracketPair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Terminator 19"/>
          <p:cNvSpPr/>
          <p:nvPr/>
        </p:nvSpPr>
        <p:spPr>
          <a:xfrm>
            <a:off x="7213600" y="2895600"/>
            <a:ext cx="3251200" cy="6096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অধ্যায়ঃ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তৃতীয়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6648994" y="4114800"/>
            <a:ext cx="4715692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পদ্ধতি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ডিজিটাল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ডিভাইস</a:t>
            </a:r>
            <a:endParaRPr lang="en-US" sz="2800" b="1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6479176" y="4848497"/>
            <a:ext cx="5042263" cy="609600"/>
          </a:xfrm>
          <a:prstGeom prst="flowChartTermina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    	(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বীজগণিত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)</a:t>
            </a:r>
            <a:endParaRPr lang="en-US" sz="28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8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28600"/>
            <a:ext cx="34964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9748" y="2264229"/>
            <a:ext cx="5769429" cy="838200"/>
          </a:xfrm>
          <a:prstGeom prst="rect">
            <a:avLst/>
          </a:prstGeom>
        </p:spPr>
        <p:txBody>
          <a:bodyPr/>
          <a:lstStyle/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pic>
        <p:nvPicPr>
          <p:cNvPr id="8" name="Picture 7" descr="shhhhh-quiet-everyone-study-wallpaper.jpg"/>
          <p:cNvPicPr>
            <a:picLocks noChangeAspect="1"/>
          </p:cNvPicPr>
          <p:nvPr/>
        </p:nvPicPr>
        <p:blipFill>
          <a:blip r:embed="rId2"/>
          <a:srcRect l="4610" t="5828" r="6028" b="5828"/>
          <a:stretch>
            <a:fillRect/>
          </a:stretch>
        </p:blipFill>
        <p:spPr>
          <a:xfrm>
            <a:off x="7604034" y="463731"/>
            <a:ext cx="4165600" cy="267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653143" y="2834639"/>
            <a:ext cx="7837714" cy="19724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জর্জ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বুলি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সম্পর্কে লিখ।</a:t>
            </a:r>
            <a:endParaRPr lang="en-US" sz="4000" b="1" dirty="0" smtClean="0">
              <a:solidFill>
                <a:srgbClr val="444950"/>
              </a:solidFill>
              <a:latin typeface="SutonnyOMJ" pitchFamily="2" charset="0"/>
              <a:ea typeface="Times New Roman" pitchFamily="18" charset="0"/>
              <a:cs typeface="SutonnyOMJ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বুলিয়ান</a:t>
            </a:r>
            <a:r>
              <a:rPr lang="en-US" sz="4000" b="1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অপারেটর</a:t>
            </a:r>
            <a:r>
              <a:rPr lang="en-US" sz="4000" b="1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কি</a:t>
            </a:r>
            <a:r>
              <a:rPr lang="en-US" sz="4000" b="1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বুলিয়ান</a:t>
            </a:r>
            <a:r>
              <a:rPr lang="en-US" sz="4000" b="1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অ্যালজেবরা</a:t>
            </a:r>
            <a:r>
              <a:rPr lang="en-US" sz="4000" b="1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কি</a:t>
            </a:r>
            <a:r>
              <a:rPr lang="en-US" sz="4000" b="1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? </a:t>
            </a:r>
            <a:endParaRPr lang="en-US" sz="40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3510" y="849086"/>
            <a:ext cx="11534502" cy="60089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জর্জ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বুলি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সম্পর্কে লিখ।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Slide No.13</a:t>
            </a:r>
            <a:endParaRPr lang="en-US" sz="3600" dirty="0" smtClean="0">
              <a:solidFill>
                <a:srgbClr val="444950"/>
              </a:solidFill>
              <a:latin typeface="SutonnyOMJ" pitchFamily="2" charset="0"/>
              <a:ea typeface="Times New Roman" pitchFamily="18" charset="0"/>
              <a:cs typeface="SutonnyOMJ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বুলিয়ান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অপারেটর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কি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?</a:t>
            </a:r>
            <a:endParaRPr lang="en-US" sz="36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উত্তর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: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বুলিয়ান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অপারেটর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হলো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লজিক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সমস্যা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সমাধানের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জন্য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ব্যবহৃত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লজিক্যাল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অপারেটর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বুলিয়ান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অ্যালজেবরা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কি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? </a:t>
            </a:r>
            <a:endParaRPr lang="en-US" sz="36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উত্তর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: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জর্জ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বুল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সর্বপ্রথম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আবিষ্কার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করেন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যে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গণিত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ও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যুক্তির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মধ্যে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সুস্পষ্ট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সম্পর্ক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রয়েছে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।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লজিকের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সত্য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অথবা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মিথ্যা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এই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দুটি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স্তরের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উপর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ভিত্তি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করে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বুলিয়ান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অ্যালজেবরা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তৈরি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করা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হয়েছে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।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তার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নাম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অনুসারে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এই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অ্যালজেবরাকে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নামকরণ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করা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হয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়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বুলিয়ান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অ্যালজেবরা</a:t>
            </a:r>
            <a:r>
              <a:rPr lang="en-US" sz="3600" dirty="0" smtClean="0">
                <a:solidFill>
                  <a:srgbClr val="4449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।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161211" y="1"/>
            <a:ext cx="4310743" cy="548640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mgvavb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oard Meeting Picture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4064000" y="1259613"/>
            <a:ext cx="7780338" cy="4572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2031274"/>
            <a:ext cx="11277600" cy="838200"/>
          </a:xfrm>
          <a:prstGeom prst="rect">
            <a:avLst/>
          </a:prstGeom>
        </p:spPr>
        <p:txBody>
          <a:bodyPr/>
          <a:lstStyle/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যোগের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উল্লেখ কর।</a:t>
            </a: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800" y="1020273"/>
            <a:ext cx="3730625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“ক” দল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2767013"/>
            <a:ext cx="3702050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“খ” দল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3810000"/>
            <a:ext cx="9753600" cy="838200"/>
          </a:xfrm>
          <a:prstGeom prst="rect">
            <a:avLst/>
          </a:prstGeom>
        </p:spPr>
        <p:txBody>
          <a:bodyPr/>
          <a:lstStyle/>
          <a:p>
            <a:pPr marL="241300" lvl="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গুণের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পূরকের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কি কি </a:t>
            </a:r>
            <a:r>
              <a:rPr kumimoji="0" lang="bn-BD" sz="36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cs typeface="SutonnyOMJ" pitchFamily="2" charset="0"/>
              </a:rPr>
              <a:t>লিখ।</a:t>
            </a: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tonnyOMJ" pitchFamily="2" charset="0"/>
              <a:cs typeface="SutonnyOMJ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9600" y="0"/>
            <a:ext cx="3965575" cy="923330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800" y="4800600"/>
            <a:ext cx="3787775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“গ” দল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9925" y="5848350"/>
            <a:ext cx="6371771" cy="838200"/>
          </a:xfrm>
          <a:prstGeom prst="rect">
            <a:avLst/>
          </a:prstGeom>
        </p:spPr>
        <p:txBody>
          <a:bodyPr/>
          <a:lstStyle/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বীজগণিতের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kumimoji="0" lang="bn-BD" sz="36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cs typeface="SutonnyOMJ" pitchFamily="2" charset="0"/>
              </a:rPr>
              <a:t>বর্ণনা কর।</a:t>
            </a: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tonnyOMJ" pitchFamily="2" charset="0"/>
              <a:cs typeface="SutonnyOMJ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1117600" y="3581400"/>
            <a:ext cx="10632016" cy="182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/>
              <a:buChar char="þ"/>
            </a:pPr>
            <a:r>
              <a:rPr lang="bn-BD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wbq‡g</a:t>
            </a: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BD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 করে।</a:t>
            </a:r>
          </a:p>
          <a:p>
            <a:pPr>
              <a:lnSpc>
                <a:spcPct val="80000"/>
              </a:lnSpc>
              <a:buFont typeface="Wingdings"/>
              <a:buChar char="þ"/>
            </a:pPr>
            <a:r>
              <a:rPr lang="bn-BD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বীজগণিতের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গুলি কী কী।</a:t>
            </a:r>
            <a:endParaRPr lang="en-US" sz="3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>
              <a:lnSpc>
                <a:spcPct val="80000"/>
              </a:lnSpc>
              <a:buFont typeface="Wingdings"/>
              <a:buChar char="þ"/>
            </a:pP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বীজগণিতে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তিনটি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মৌলিক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pPr eaLnBrk="1" hangingPunct="1">
              <a:lnSpc>
                <a:spcPct val="80000"/>
              </a:lnSpc>
              <a:buFont typeface="Wingdings"/>
              <a:buChar char="þ"/>
            </a:pPr>
            <a:endParaRPr lang="bn-BD" sz="3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  <a:sym typeface="Wingdings" pitchFamily="2" charset="2"/>
            </a:endParaRP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2844800" y="228600"/>
            <a:ext cx="518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defTabSz="642938">
              <a:defRPr/>
            </a:pPr>
            <a:r>
              <a:rPr lang="bn-BD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পাঠ মূল্যায়ন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7200" y="1992791"/>
            <a:ext cx="5564717" cy="547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bn-BD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 pitchFamily="2" charset="2"/>
              </a:rPr>
              <a:t></a:t>
            </a:r>
            <a:r>
              <a:rPr lang="bn-BD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আমরা কি কি শিখলাম</a:t>
            </a:r>
          </a:p>
        </p:txBody>
      </p:sp>
      <p:pic>
        <p:nvPicPr>
          <p:cNvPr id="6" name="Picture 5" descr="stock-photo-10163949-group-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79" y="426057"/>
            <a:ext cx="4493093" cy="2944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/>
      <p:bldP spid="205828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383" y="1328738"/>
            <a:ext cx="11560628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4400" dirty="0" smtClean="0">
                <a:latin typeface="SutonnyOMJ" pitchFamily="2" charset="0"/>
                <a:cs typeface="SutonnyOMJ" pitchFamily="2" charset="0"/>
              </a:rPr>
              <a:t>গবেষণা গ্রন্থের উপর ভিত্তি করে তৈরী হয়েছে বুলিয়ান বীজগণিত</a:t>
            </a: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bn-BD" sz="4400" dirty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যোগের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গুণের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পূরকের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কি কি ?</a:t>
            </a:r>
            <a:endParaRPr lang="bn-BD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9916" y="0"/>
            <a:ext cx="6016959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মুল্যায়ন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208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291030"/>
            <a:ext cx="10587037" cy="201971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বীজগণিতের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গুলি কী 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  <a:endParaRPr lang="en-US" sz="40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l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যোগের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নিয়ম,গুণের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পূরকের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কি তা লিখে নিয়ে আসবে। </a:t>
            </a:r>
            <a:endParaRPr lang="en-US" sz="4000" b="1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l"/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1560" y="509451"/>
            <a:ext cx="196079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বাড়ীর কাজ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514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361950"/>
            <a:ext cx="10815637" cy="6038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6470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983" y="5786652"/>
            <a:ext cx="4741058" cy="9015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 দেখি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</a:t>
            </a:r>
            <a:r>
              <a:rPr lang="bn-BD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93" t="24772" r="45836" b="36137"/>
          <a:stretch/>
        </p:blipFill>
        <p:spPr bwMode="auto">
          <a:xfrm>
            <a:off x="4164874" y="0"/>
            <a:ext cx="2926370" cy="72736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https://dnc.techtunes.co/tDrive/tuner/pchelplabnet/399481/220px-George_Boole_colo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053" y="848722"/>
            <a:ext cx="4250918" cy="457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4648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06399" y="2026194"/>
          <a:ext cx="11441611" cy="236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14354" y="0"/>
            <a:ext cx="368372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utonnyOMJ" pitchFamily="2" charset="0"/>
                <a:cs typeface="SutonnyOMJ" pitchFamily="2" charset="0"/>
              </a:rPr>
              <a:t>শিখন ফল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585379" y="1633266"/>
            <a:ext cx="7119257" cy="44413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এই পাঠ শেষে শিক্ষাথীরা</a:t>
            </a:r>
            <a:r>
              <a:rPr lang="en-US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...</a:t>
            </a:r>
            <a:endParaRPr lang="bn-BD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333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4" t="14200" r="22089" b="33371"/>
          <a:stretch/>
        </p:blipFill>
        <p:spPr bwMode="auto">
          <a:xfrm>
            <a:off x="4495800" y="55417"/>
            <a:ext cx="2860964" cy="734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 descr="logic-gate-250x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849" y="1188720"/>
            <a:ext cx="5495959" cy="4506686"/>
          </a:xfrm>
          <a:prstGeom prst="rect">
            <a:avLst/>
          </a:prstGeom>
        </p:spPr>
      </p:pic>
      <p:pic>
        <p:nvPicPr>
          <p:cNvPr id="6" name="Picture 5" descr="https://10minuteschool.com/hsc/wp-content/uploads/2017/12/Image-No-ICT-1.3.2.1.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391" y="1252854"/>
            <a:ext cx="5544094" cy="448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4" t="14200" r="22089" b="33371"/>
          <a:stretch/>
        </p:blipFill>
        <p:spPr bwMode="auto">
          <a:xfrm>
            <a:off x="4495800" y="55417"/>
            <a:ext cx="2860964" cy="734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30" y="1672047"/>
            <a:ext cx="5377444" cy="2370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9" y="3877386"/>
            <a:ext cx="5487194" cy="2418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5" y="899053"/>
            <a:ext cx="5694624" cy="2510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9" t="14326" r="15565" b="36703"/>
          <a:stretch/>
        </p:blipFill>
        <p:spPr bwMode="auto">
          <a:xfrm>
            <a:off x="3037709" y="0"/>
            <a:ext cx="4055423" cy="78377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4" descr="https://dnc.techtunes.co/tDrive/tuner/pchelplabnet/399481/RjNiI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1240971"/>
            <a:ext cx="11187112" cy="5447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Flowchart: Terminator 5"/>
          <p:cNvSpPr/>
          <p:nvPr/>
        </p:nvSpPr>
        <p:spPr>
          <a:xfrm>
            <a:off x="7935277" y="0"/>
            <a:ext cx="3905794" cy="1162594"/>
          </a:xfrm>
          <a:prstGeom prst="flowChartTerminator">
            <a:avLst/>
          </a:prstGeom>
          <a:ln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বুলিয়ান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বীজগণিত</a:t>
            </a:r>
            <a:endParaRPr lang="bn-BD" sz="4000" dirty="0" smtClean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691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242048" y="1171575"/>
            <a:ext cx="5610112" cy="4555671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কম্পিউটারকে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যতই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বুদ্ধিমান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মনে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কেন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কম্পিউটার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পুরোপুরি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বোকার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হদ্দ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একটা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!</a:t>
            </a:r>
          </a:p>
          <a:p>
            <a:pPr algn="just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তোমরা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হয়ত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ভাবছ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...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কম্পিউটার ও মানু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643" y="414338"/>
            <a:ext cx="6201387" cy="2851377"/>
          </a:xfrm>
          <a:prstGeom prst="rect">
            <a:avLst/>
          </a:prstGeom>
        </p:spPr>
      </p:pic>
      <p:pic>
        <p:nvPicPr>
          <p:cNvPr id="5" name="Picture 4" descr="0ce064e76ecf9037a4b441e9c54524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897" y="3325314"/>
            <a:ext cx="3841978" cy="353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22069" y="428626"/>
            <a:ext cx="4859383" cy="5802358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কারণ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কম্পিউটার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শুধু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দুইটা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জিনিস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বোঝে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..।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কিন্তু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শুধু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দুইটা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জিনিস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বুঝলে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? এ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দুইটা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জিনিস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কম্পিউটারকে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সবকিছু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বোঝানো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মুহূর্তের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ফেলা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জটিল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জটিল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সব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ctr"/>
            <a:endParaRPr lang="en-US" dirty="0"/>
          </a:p>
        </p:txBody>
      </p:sp>
      <p:pic>
        <p:nvPicPr>
          <p:cNvPr id="5" name="Picture 4" descr="in1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44" y="209005"/>
            <a:ext cx="6126480" cy="612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1435</TotalTime>
  <Words>962</Words>
  <Application>Microsoft Office PowerPoint</Application>
  <PresentationFormat>Custom</PresentationFormat>
  <Paragraphs>123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Facet</vt:lpstr>
      <vt:lpstr>Slide 1</vt:lpstr>
      <vt:lpstr>Slide 2</vt:lpstr>
      <vt:lpstr>বল দেখি ছবিUv Kvi?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Shohidul Islam</cp:lastModifiedBy>
  <cp:revision>297</cp:revision>
  <dcterms:created xsi:type="dcterms:W3CDTF">2013-04-24T08:14:41Z</dcterms:created>
  <dcterms:modified xsi:type="dcterms:W3CDTF">2020-04-20T15:27:22Z</dcterms:modified>
</cp:coreProperties>
</file>