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9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94D97-00FE-4310-A8C6-E08C7BF2232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C5049-FA25-4421-A358-876A1E1F5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C5049-FA25-4421-A358-876A1E1F5A3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en-US" sz="8800" dirty="0">
              <a:solidFill>
                <a:srgbClr val="00B050"/>
              </a:solidFill>
              <a:latin typeface="Nikosh2" pitchFamily="2" charset="0"/>
              <a:cs typeface="Nikosh2" pitchFamily="2" charset="0"/>
            </a:endParaRPr>
          </a:p>
        </p:txBody>
      </p:sp>
      <p:pic>
        <p:nvPicPr>
          <p:cNvPr id="5" name="Picture 4" descr="image_25382_15860570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8763000" cy="6147776"/>
          </a:xfrm>
          <a:prstGeom prst="rect">
            <a:avLst/>
          </a:prstGeom>
        </p:spPr>
      </p:pic>
    </p:spTree>
  </p:cSld>
  <p:clrMapOvr>
    <a:masterClrMapping/>
  </p:clrMapOvr>
  <p:transition spd="med">
    <p:pull dir="l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আধুনিক </a:t>
            </a:r>
            <a:r>
              <a:rPr lang="en-US" dirty="0" err="1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যা</a:t>
            </a:r>
            <a:r>
              <a:rPr lang="bn-BD" dirty="0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নবাহন</a:t>
            </a:r>
            <a:r>
              <a:rPr lang="en-US" dirty="0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 ও </a:t>
            </a:r>
            <a:r>
              <a:rPr lang="en-US" dirty="0" err="1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যোগাযোগ</a:t>
            </a:r>
            <a:endParaRPr lang="en-US" dirty="0">
              <a:solidFill>
                <a:srgbClr val="00B050"/>
              </a:solidFill>
              <a:latin typeface="Nikosh2" pitchFamily="2" charset="0"/>
              <a:cs typeface="Nikosh2" pitchFamily="2" charset="0"/>
            </a:endParaRPr>
          </a:p>
        </p:txBody>
      </p:sp>
      <p:pic>
        <p:nvPicPr>
          <p:cNvPr id="4" name="Content Placeholder 3" descr="Picture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371600"/>
            <a:ext cx="5772150" cy="2651919"/>
          </a:xfrm>
        </p:spPr>
      </p:pic>
      <p:pic>
        <p:nvPicPr>
          <p:cNvPr id="5" name="Picture 4" descr="Picture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3733800"/>
            <a:ext cx="6477000" cy="2952750"/>
          </a:xfrm>
          <a:prstGeom prst="rect">
            <a:avLst/>
          </a:prstGeom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8469" y="2057400"/>
            <a:ext cx="2905531" cy="4553586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3733800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تحقيقات الالفظ       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التكون</a:t>
            </a:r>
            <a:r>
              <a:rPr lang="ar-SA" sz="3200" b="1" dirty="0" smtClean="0">
                <a:solidFill>
                  <a:srgbClr val="00B050"/>
                </a:solidFill>
              </a:rPr>
              <a:t> =  صيغة واحد مزكّر غايب  بحث اثبات فغل مضارع مثبت  وعروف  باب تفعل  مصدر التكون  مدّ   ك     و  ن  - جنس   اجوف  الواو   </a:t>
            </a:r>
            <a:r>
              <a:rPr lang="en-US" sz="3200" b="1" dirty="0" smtClean="0">
                <a:solidFill>
                  <a:srgbClr val="00B050"/>
                </a:solidFill>
              </a:rPr>
              <a:t>    </a:t>
            </a:r>
            <a:r>
              <a:rPr lang="en-US" sz="3200" b="1" dirty="0" err="1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অথ</a:t>
            </a:r>
            <a:r>
              <a:rPr lang="en-US" sz="3200" b="1" dirty="0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   </a:t>
            </a:r>
            <a:r>
              <a:rPr lang="en-US" sz="3200" b="1" dirty="0" err="1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গঠিত</a:t>
            </a:r>
            <a:r>
              <a:rPr lang="en-US" sz="3200" b="1" dirty="0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  ।</a:t>
            </a:r>
          </a:p>
          <a:p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ar-SA" sz="3200" b="1" dirty="0" smtClean="0">
                <a:solidFill>
                  <a:srgbClr val="FF0000"/>
                </a:solidFill>
              </a:rPr>
              <a:t>    يبلغ  </a:t>
            </a:r>
            <a:r>
              <a:rPr lang="ar-SA" sz="3200" b="1" dirty="0" smtClean="0">
                <a:solidFill>
                  <a:srgbClr val="00B050"/>
                </a:solidFill>
              </a:rPr>
              <a:t>=      صيغ وبحد مزكّر  غـــاـْب – اثبات فعل مضارع  معروف – باب  نصر  ينصر  - مصدر البلوغ -  مدّه   - ب -     ب  - ل - غ  -جنس صحيح      </a:t>
            </a:r>
            <a:r>
              <a:rPr lang="bn-BD" sz="3200" b="1" dirty="0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অথ – সে পৌছবে  </a:t>
            </a:r>
            <a:r>
              <a:rPr lang="bn-BD" sz="3200" b="1" dirty="0" smtClean="0">
                <a:solidFill>
                  <a:srgbClr val="00B050"/>
                </a:solidFill>
              </a:rPr>
              <a:t>।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35052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4800" b="1" dirty="0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عمل الواحد  </a:t>
            </a:r>
            <a:endParaRPr lang="en-US" sz="4800" b="1" dirty="0">
              <a:solidFill>
                <a:srgbClr val="00B050"/>
              </a:solidFill>
              <a:latin typeface="Nikosh2" pitchFamily="2" charset="0"/>
              <a:cs typeface="Nikosh2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343400"/>
            <a:ext cx="7391400" cy="206210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            اكتب ثلاث وساــْل بعد كلّ عنوان         </a:t>
            </a:r>
          </a:p>
          <a:p>
            <a:r>
              <a:rPr lang="ar-SA" sz="3200" b="1" dirty="0" smtClean="0">
                <a:solidFill>
                  <a:srgbClr val="00B050"/>
                </a:solidFill>
              </a:rPr>
              <a:t>الف – وساــْل الإتّصال الحديثة           </a:t>
            </a:r>
          </a:p>
          <a:p>
            <a:r>
              <a:rPr lang="ar-SA" sz="3200" b="1" dirty="0" smtClean="0">
                <a:solidFill>
                  <a:srgbClr val="00B050"/>
                </a:solidFill>
              </a:rPr>
              <a:t>ب – وساــْل النّقل  القديمة              </a:t>
            </a:r>
          </a:p>
          <a:p>
            <a:r>
              <a:rPr lang="ar-SA" sz="3200" b="1" dirty="0" smtClean="0">
                <a:solidFill>
                  <a:srgbClr val="00B050"/>
                </a:solidFill>
              </a:rPr>
              <a:t>ج – وساــْل الإتّصال الالقديمة          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0626" y="1437997"/>
            <a:ext cx="6782747" cy="2753003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56388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الواجب  المنزلي         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971800"/>
            <a:ext cx="67056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00B050"/>
                </a:solidFill>
              </a:rPr>
              <a:t>بناء  الفعل المضارع         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2" y="7344"/>
            <a:ext cx="9144000" cy="701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56388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الواجب  المنزلي         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211669"/>
            <a:ext cx="67056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00B050"/>
                </a:solidFill>
              </a:rPr>
              <a:t>بناء  الفعل المضارع         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ك</a:t>
            </a:r>
            <a:endParaRPr lang="en-US" dirty="0"/>
          </a:p>
        </p:txBody>
      </p:sp>
      <p:pic>
        <p:nvPicPr>
          <p:cNvPr id="4" name="Content Placeholder 3" descr="image_177565_157218967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990600"/>
            <a:ext cx="8229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9900" dirty="0" smtClean="0">
                <a:solidFill>
                  <a:srgbClr val="FFFF00"/>
                </a:solidFill>
              </a:rPr>
              <a:t>شكرالكم</a:t>
            </a:r>
            <a:endParaRPr lang="en-US" sz="19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657600" cy="808038"/>
          </a:xfrm>
          <a:blipFill>
            <a:blip r:embed="rId3" cstate="print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2" pitchFamily="2" charset="0"/>
                <a:cs typeface="Nikosh2" pitchFamily="2" charset="0"/>
              </a:rPr>
              <a:t>শিক্ষক পরিচিতি</a:t>
            </a:r>
            <a:endParaRPr lang="en-US" dirty="0">
              <a:solidFill>
                <a:srgbClr val="C00000"/>
              </a:solidFill>
              <a:latin typeface="Nikosh2" pitchFamily="2" charset="0"/>
              <a:cs typeface="Nikosh2" pitchFamily="2" charset="0"/>
            </a:endParaRPr>
          </a:p>
        </p:txBody>
      </p:sp>
      <p:pic>
        <p:nvPicPr>
          <p:cNvPr id="4" name="Content Placeholder 3" descr="liVFyJ4kpmByL3vt14uOPE9w64vR9n0SEHFmfIU4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71600" y="1524000"/>
            <a:ext cx="2127959" cy="2667000"/>
          </a:xfrm>
        </p:spPr>
      </p:pic>
      <p:sp>
        <p:nvSpPr>
          <p:cNvPr id="5" name="TextBox 4"/>
          <p:cNvSpPr txBox="1"/>
          <p:nvPr/>
        </p:nvSpPr>
        <p:spPr>
          <a:xfrm>
            <a:off x="685800" y="3429000"/>
            <a:ext cx="3581400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2" pitchFamily="2" charset="0"/>
                <a:cs typeface="Nikosh2" pitchFamily="2" charset="0"/>
              </a:rPr>
              <a:t>মুহাম্মাদ </a:t>
            </a:r>
            <a:r>
              <a:rPr lang="en-US" sz="2400" b="1" dirty="0" err="1" smtClean="0">
                <a:latin typeface="Nikosh2" pitchFamily="2" charset="0"/>
                <a:cs typeface="Nikosh2" pitchFamily="2" charset="0"/>
              </a:rPr>
              <a:t>আলীমুদ্দীন</a:t>
            </a:r>
            <a:r>
              <a:rPr lang="en-US" sz="2400" b="1" dirty="0" smtClean="0">
                <a:latin typeface="Nikosh2" pitchFamily="2" charset="0"/>
                <a:cs typeface="Nikosh2" pitchFamily="2" charset="0"/>
              </a:rPr>
              <a:t> </a:t>
            </a:r>
          </a:p>
          <a:p>
            <a:r>
              <a:rPr lang="en-US" sz="2400" b="1" dirty="0" err="1" smtClean="0">
                <a:latin typeface="Nikosh2" pitchFamily="2" charset="0"/>
                <a:cs typeface="Nikosh2" pitchFamily="2" charset="0"/>
              </a:rPr>
              <a:t>সহকারী</a:t>
            </a:r>
            <a:r>
              <a:rPr lang="en-US" sz="24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dirty="0" err="1" smtClean="0">
                <a:latin typeface="Nikosh2" pitchFamily="2" charset="0"/>
                <a:cs typeface="Nikosh2" pitchFamily="2" charset="0"/>
              </a:rPr>
              <a:t>মৌলভী</a:t>
            </a:r>
            <a:endParaRPr lang="en-US" sz="2400" b="1" dirty="0" smtClean="0">
              <a:latin typeface="Nikosh2" pitchFamily="2" charset="0"/>
              <a:cs typeface="Nikosh2" pitchFamily="2" charset="0"/>
            </a:endParaRPr>
          </a:p>
          <a:p>
            <a:r>
              <a:rPr lang="en-US" sz="2400" b="1" dirty="0" err="1" smtClean="0">
                <a:latin typeface="Nikosh2" pitchFamily="2" charset="0"/>
                <a:cs typeface="Nikosh2" pitchFamily="2" charset="0"/>
              </a:rPr>
              <a:t>গাড়াবাড়ীয়া</a:t>
            </a:r>
            <a:r>
              <a:rPr lang="en-US" sz="24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dirty="0" err="1" smtClean="0">
                <a:latin typeface="Nikosh2" pitchFamily="2" charset="0"/>
                <a:cs typeface="Nikosh2" pitchFamily="2" charset="0"/>
              </a:rPr>
              <a:t>সিদ্দিকীয়া</a:t>
            </a:r>
            <a:r>
              <a:rPr lang="en-US" sz="24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dirty="0" err="1" smtClean="0">
                <a:latin typeface="Nikosh2" pitchFamily="2" charset="0"/>
                <a:cs typeface="Nikosh2" pitchFamily="2" charset="0"/>
              </a:rPr>
              <a:t>দাখিল</a:t>
            </a:r>
            <a:r>
              <a:rPr lang="en-US" sz="24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dirty="0" err="1" smtClean="0">
                <a:latin typeface="Nikosh2" pitchFamily="2" charset="0"/>
                <a:cs typeface="Nikosh2" pitchFamily="2" charset="0"/>
              </a:rPr>
              <a:t>মাদরাসা</a:t>
            </a:r>
            <a:r>
              <a:rPr lang="en-US" sz="2400" b="1" dirty="0" smtClean="0">
                <a:latin typeface="Nikosh2" pitchFamily="2" charset="0"/>
                <a:cs typeface="Nikosh2" pitchFamily="2" charset="0"/>
              </a:rPr>
              <a:t> </a:t>
            </a:r>
          </a:p>
          <a:p>
            <a:r>
              <a:rPr lang="en-US" sz="2400" b="1" dirty="0" err="1" smtClean="0">
                <a:latin typeface="Nikosh2" pitchFamily="2" charset="0"/>
                <a:cs typeface="Nikosh2" pitchFamily="2" charset="0"/>
              </a:rPr>
              <a:t>হরিণাকুন্ডু</a:t>
            </a:r>
            <a:r>
              <a:rPr lang="en-US" sz="2400" b="1" dirty="0" smtClean="0">
                <a:latin typeface="Nikosh2" pitchFamily="2" charset="0"/>
                <a:cs typeface="Nikosh2" pitchFamily="2" charset="0"/>
              </a:rPr>
              <a:t> , </a:t>
            </a:r>
            <a:r>
              <a:rPr lang="en-US" sz="2400" b="1" dirty="0" err="1" smtClean="0">
                <a:latin typeface="Nikosh2" pitchFamily="2" charset="0"/>
                <a:cs typeface="Nikosh2" pitchFamily="2" charset="0"/>
              </a:rPr>
              <a:t>ঝিনাইদহ</a:t>
            </a:r>
            <a:r>
              <a:rPr lang="en-US" sz="2400" b="1" dirty="0" smtClean="0">
                <a:latin typeface="Nikosh2" pitchFamily="2" charset="0"/>
                <a:cs typeface="Nikosh2" pitchFamily="2" charset="0"/>
              </a:rPr>
              <a:t> ।</a:t>
            </a:r>
            <a:endParaRPr lang="ar-SA" sz="2400" b="1" dirty="0" smtClean="0">
              <a:latin typeface="Nikosh2" pitchFamily="2" charset="0"/>
              <a:cs typeface="Nikosh2" pitchFamily="2" charset="0"/>
            </a:endParaRPr>
          </a:p>
          <a:p>
            <a:endParaRPr lang="en-US" sz="2400" b="1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914400"/>
            <a:ext cx="36576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পাঠ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পরিচিতি</a:t>
            </a:r>
            <a:endParaRPr lang="en-US" sz="4000" dirty="0">
              <a:latin typeface="Nikosh2" pitchFamily="2" charset="0"/>
              <a:cs typeface="Nikosh2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0" y="3124200"/>
            <a:ext cx="762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2743200"/>
            <a:ext cx="7620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3048000"/>
            <a:ext cx="762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3429000"/>
            <a:ext cx="3200400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ar-SA" sz="2400" b="1" dirty="0" smtClean="0"/>
              <a:t>اللغة العربية الاتصالية </a:t>
            </a:r>
          </a:p>
          <a:p>
            <a:r>
              <a:rPr lang="ar-SA" sz="2400" b="1" dirty="0" smtClean="0"/>
              <a:t>الصّف الثّامن للدّاخل </a:t>
            </a:r>
          </a:p>
          <a:p>
            <a:r>
              <a:rPr lang="ar-SA" sz="2400" b="1" dirty="0" smtClean="0"/>
              <a:t>الدّرس الخامس عشر</a:t>
            </a:r>
          </a:p>
          <a:p>
            <a:r>
              <a:rPr lang="ar-SA" sz="2400" b="1" dirty="0" smtClean="0"/>
              <a:t>فنّ - وساـْل النّقل والاّتصال قديماّوحديثا</a:t>
            </a:r>
          </a:p>
        </p:txBody>
      </p:sp>
    </p:spTree>
  </p:cSld>
  <p:clrMapOvr>
    <a:masterClrMapping/>
  </p:clrMapOvr>
  <p:transition spd="med">
    <p:strip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959"/>
            <a:ext cx="8229600" cy="1243296"/>
          </a:xfrm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ar-SA" dirty="0" smtClean="0">
                <a:solidFill>
                  <a:srgbClr val="00B050"/>
                </a:solidFill>
              </a:rPr>
              <a:t>ماذا هذه الصور ؟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Picture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553200" y="457200"/>
            <a:ext cx="2200275" cy="2300098"/>
          </a:xfrm>
          <a:blipFill>
            <a:blip r:embed="rId4" cstate="print"/>
            <a:tile tx="0" ty="0" sx="100000" sy="100000" flip="none" algn="tl"/>
          </a:blipFill>
        </p:spPr>
      </p:pic>
      <p:pic>
        <p:nvPicPr>
          <p:cNvPr id="6" name="Content Placeholder 5" descr="Picture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248275" y="2819400"/>
            <a:ext cx="3895725" cy="3855084"/>
          </a:xfrm>
          <a:blipFill>
            <a:blip r:embed="rId4" cstate="print"/>
            <a:tile tx="0" ty="0" sx="100000" sy="100000" flip="none" algn="tl"/>
          </a:blipFill>
          <a:ln w="76200">
            <a:solidFill>
              <a:srgbClr val="00B050"/>
            </a:solidFill>
          </a:ln>
        </p:spPr>
      </p:pic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447800"/>
            <a:ext cx="4681946" cy="5181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1143000"/>
          </a:xfrm>
          <a:blipFill>
            <a:blip r:embed="rId3" cstate="print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الدّرس  الويم	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r-SA" sz="4000" dirty="0" smtClean="0">
                <a:solidFill>
                  <a:srgbClr val="002060"/>
                </a:solidFill>
                <a:latin typeface="Nikosh2" pitchFamily="2" charset="0"/>
              </a:rPr>
              <a:t>وساـْل النّقل والإتّصال قديمًا وحديثًا</a:t>
            </a:r>
            <a:r>
              <a:rPr lang="en-US" sz="4000" dirty="0" smtClean="0">
                <a:solidFill>
                  <a:srgbClr val="002060"/>
                </a:solidFill>
                <a:latin typeface="Nikosh2" pitchFamily="2" charset="0"/>
              </a:rPr>
              <a:t>        </a:t>
            </a:r>
            <a:r>
              <a:rPr lang="en-US" sz="4000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    (</a:t>
            </a:r>
            <a:r>
              <a:rPr lang="en-US" sz="4000" dirty="0" err="1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প্রাচীন</a:t>
            </a:r>
            <a:r>
              <a:rPr lang="en-US" sz="4000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এবং</a:t>
            </a:r>
            <a:r>
              <a:rPr lang="en-US" sz="4000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আধুনিক</a:t>
            </a:r>
            <a:r>
              <a:rPr lang="en-US" sz="4000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পরিবহন</a:t>
            </a:r>
            <a:r>
              <a:rPr lang="en-US" sz="4000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যোগাযোগের</a:t>
            </a:r>
            <a:r>
              <a:rPr lang="en-US" sz="4000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মাধ্যম</a:t>
            </a:r>
            <a:r>
              <a:rPr lang="en-US" sz="4000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)।                  </a:t>
            </a:r>
            <a:endParaRPr lang="en-US" sz="4000" dirty="0">
              <a:solidFill>
                <a:srgbClr val="002060"/>
              </a:solidFill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981200"/>
            <a:ext cx="4267200" cy="452431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r-SA" sz="3600" b="1" dirty="0" smtClean="0"/>
              <a:t>الف – كم قرّة في العالم ؟</a:t>
            </a:r>
            <a:r>
              <a:rPr lang="en-US" sz="3600" b="1" dirty="0" smtClean="0"/>
              <a:t>     </a:t>
            </a:r>
            <a:r>
              <a:rPr lang="ar-SA" sz="3600" b="1" dirty="0" smtClean="0"/>
              <a:t>      </a:t>
            </a:r>
          </a:p>
          <a:p>
            <a:r>
              <a:rPr lang="ar-SA" sz="3600" b="1" dirty="0" smtClean="0"/>
              <a:t>ب – الإنسان قديما للنقال بين </a:t>
            </a:r>
          </a:p>
          <a:p>
            <a:r>
              <a:rPr lang="ar-SA" sz="3600" b="1" dirty="0" smtClean="0"/>
              <a:t>ماالحيوانات الّتي استعملها –</a:t>
            </a:r>
          </a:p>
          <a:p>
            <a:r>
              <a:rPr lang="ar-SA" sz="3600" b="1" dirty="0" smtClean="0"/>
              <a:t>ج – شرح ما ساــْل التّصال -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81000"/>
            <a:ext cx="57150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</a:t>
            </a: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الإستفادة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3429000" cy="47705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….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মহাদেশসমূহের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প্রাণিসমূহ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র্ণনা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করতে পারবে ।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মহাদেশ</a:t>
            </a:r>
            <a:r>
              <a:rPr lang="en-US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কয়টি</a:t>
            </a:r>
            <a:endParaRPr lang="en-US" dirty="0">
              <a:solidFill>
                <a:srgbClr val="FF0000"/>
              </a:solidFill>
              <a:latin typeface="Nikosh2" pitchFamily="2" charset="0"/>
              <a:cs typeface="Nikosh2" pitchFamily="2" charset="0"/>
            </a:endParaRPr>
          </a:p>
        </p:txBody>
      </p:sp>
      <p:pic>
        <p:nvPicPr>
          <p:cNvPr id="4" name="Picture 3" descr="3 Afrika.jpg"/>
          <p:cNvPicPr>
            <a:picLocks noChangeAspect="1"/>
          </p:cNvPicPr>
          <p:nvPr/>
        </p:nvPicPr>
        <p:blipFill>
          <a:blip r:embed="rId4" cstate="print"/>
          <a:srcRect l="16667" t="3262" r="18333" b="4560"/>
          <a:stretch>
            <a:fillRect/>
          </a:stretch>
        </p:blipFill>
        <p:spPr>
          <a:xfrm>
            <a:off x="381000" y="3352800"/>
            <a:ext cx="2514600" cy="1371600"/>
          </a:xfrm>
          <a:prstGeom prst="rect">
            <a:avLst/>
          </a:prstGeom>
        </p:spPr>
      </p:pic>
      <p:pic>
        <p:nvPicPr>
          <p:cNvPr id="6" name="Picture 5" descr="benqt60_1299731452_1-karte-3-563-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276600"/>
            <a:ext cx="3200400" cy="1600200"/>
          </a:xfrm>
          <a:prstGeom prst="rect">
            <a:avLst/>
          </a:prstGeom>
        </p:spPr>
      </p:pic>
      <p:pic>
        <p:nvPicPr>
          <p:cNvPr id="8" name="Picture 7" descr="inde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600200"/>
            <a:ext cx="2895600" cy="1533525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7" cstate="print"/>
          <a:srcRect l="14184" r="14894"/>
          <a:stretch>
            <a:fillRect/>
          </a:stretch>
        </p:blipFill>
        <p:spPr>
          <a:xfrm>
            <a:off x="3048000" y="1524000"/>
            <a:ext cx="2743200" cy="1704975"/>
          </a:xfrm>
          <a:prstGeom prst="rect">
            <a:avLst/>
          </a:prstGeom>
        </p:spPr>
      </p:pic>
      <p:pic>
        <p:nvPicPr>
          <p:cNvPr id="11" name="Content Placeholder 10" descr="index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2971800" y="3276600"/>
            <a:ext cx="2895600" cy="1609725"/>
          </a:xfrm>
          <a:prstGeom prst="rect">
            <a:avLst/>
          </a:prstGeom>
        </p:spPr>
      </p:pic>
      <p:pic>
        <p:nvPicPr>
          <p:cNvPr id="12" name="Picture 11" descr="5 South Amerika.jpg"/>
          <p:cNvPicPr>
            <a:picLocks noChangeAspect="1"/>
          </p:cNvPicPr>
          <p:nvPr/>
        </p:nvPicPr>
        <p:blipFill>
          <a:blip r:embed="rId9" cstate="print"/>
          <a:srcRect l="27206" t="1414" r="30882" b="2439"/>
          <a:stretch>
            <a:fillRect/>
          </a:stretch>
        </p:blipFill>
        <p:spPr>
          <a:xfrm>
            <a:off x="5715000" y="1371600"/>
            <a:ext cx="3200400" cy="1828800"/>
          </a:xfrm>
          <a:prstGeom prst="rect">
            <a:avLst/>
          </a:prstGeom>
        </p:spPr>
      </p:pic>
      <p:pic>
        <p:nvPicPr>
          <p:cNvPr id="14" name="Picture 13" descr="antarctica-map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4953000"/>
            <a:ext cx="8458200" cy="190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4600" y="6488668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2" pitchFamily="2" charset="0"/>
                <a:cs typeface="Nikosh2" pitchFamily="2" charset="0"/>
              </a:rPr>
              <a:t>এন্টারকটিক</a:t>
            </a:r>
            <a:endParaRPr lang="en-US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  <a:latin typeface="Nikosh2" pitchFamily="2" charset="0"/>
                <a:cs typeface="Nikosh2" pitchFamily="2" charset="0"/>
              </a:rPr>
              <a:t>প্রাচিনকালের</a:t>
            </a:r>
            <a:r>
              <a:rPr lang="en-US" dirty="0" smtClean="0">
                <a:solidFill>
                  <a:srgbClr val="92D05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2" pitchFamily="2" charset="0"/>
                <a:cs typeface="Nikosh2" pitchFamily="2" charset="0"/>
              </a:rPr>
              <a:t>পরিবহন</a:t>
            </a:r>
            <a:r>
              <a:rPr lang="en-US" dirty="0" smtClean="0">
                <a:solidFill>
                  <a:srgbClr val="92D05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2" pitchFamily="2" charset="0"/>
                <a:cs typeface="Nikosh2" pitchFamily="2" charset="0"/>
              </a:rPr>
              <a:t>ব্যবস্তা</a:t>
            </a:r>
            <a:endParaRPr lang="en-US" dirty="0">
              <a:solidFill>
                <a:srgbClr val="92D050"/>
              </a:solidFill>
              <a:latin typeface="Nikosh2" pitchFamily="2" charset="0"/>
              <a:cs typeface="Nikosh2" pitchFamily="2" charset="0"/>
            </a:endParaRPr>
          </a:p>
        </p:txBody>
      </p:sp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" y="1219200"/>
            <a:ext cx="5105400" cy="2514600"/>
          </a:xfrm>
          <a:blipFill>
            <a:blip r:embed="rId5" cstate="print"/>
            <a:tile tx="0" ty="0" sx="100000" sy="100000" flip="none" algn="tl"/>
          </a:blipFill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733800"/>
            <a:ext cx="4724400" cy="2514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105400" y="2057400"/>
            <a:ext cx="3505200" cy="5847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2" pitchFamily="2" charset="0"/>
                <a:cs typeface="Nikosh2" pitchFamily="2" charset="0"/>
              </a:rPr>
              <a:t>উট</a:t>
            </a:r>
            <a:r>
              <a:rPr lang="en-US" sz="32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dirty="0" err="1" smtClean="0">
                <a:latin typeface="Nikosh2" pitchFamily="2" charset="0"/>
                <a:cs typeface="Nikosh2" pitchFamily="2" charset="0"/>
              </a:rPr>
              <a:t>মরুভূমির</a:t>
            </a:r>
            <a:r>
              <a:rPr lang="en-US" sz="32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dirty="0" err="1" smtClean="0">
                <a:latin typeface="Nikosh2" pitchFamily="2" charset="0"/>
                <a:cs typeface="Nikosh2" pitchFamily="2" charset="0"/>
              </a:rPr>
              <a:t>বাহন</a:t>
            </a:r>
            <a:r>
              <a:rPr lang="en-US" sz="3200" dirty="0" smtClean="0">
                <a:latin typeface="Nikosh2" pitchFamily="2" charset="0"/>
                <a:cs typeface="Nikosh2" pitchFamily="2" charset="0"/>
              </a:rPr>
              <a:t> ।</a:t>
            </a:r>
            <a:endParaRPr lang="en-US" sz="3200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962400"/>
            <a:ext cx="3276600" cy="95410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2" pitchFamily="2" charset="0"/>
                <a:cs typeface="Nikosh2" pitchFamily="2" charset="0"/>
              </a:rPr>
              <a:t>আমাদের</a:t>
            </a:r>
            <a:r>
              <a:rPr lang="en-US" sz="28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800" dirty="0" err="1" smtClean="0">
                <a:latin typeface="Nikosh2" pitchFamily="2" charset="0"/>
                <a:cs typeface="Nikosh2" pitchFamily="2" charset="0"/>
              </a:rPr>
              <a:t>দেশের</a:t>
            </a:r>
            <a:r>
              <a:rPr lang="en-US" sz="28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800" dirty="0" err="1" smtClean="0">
                <a:latin typeface="Nikosh2" pitchFamily="2" charset="0"/>
                <a:cs typeface="Nikosh2" pitchFamily="2" charset="0"/>
              </a:rPr>
              <a:t>বাহন</a:t>
            </a:r>
            <a:r>
              <a:rPr lang="en-US" sz="28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800" dirty="0" err="1" smtClean="0">
                <a:latin typeface="Nikosh2" pitchFamily="2" charset="0"/>
                <a:cs typeface="Nikosh2" pitchFamily="2" charset="0"/>
              </a:rPr>
              <a:t>ঘোড়ার</a:t>
            </a:r>
            <a:r>
              <a:rPr lang="en-US" sz="28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800" dirty="0" err="1" smtClean="0">
                <a:latin typeface="Nikosh2" pitchFamily="2" charset="0"/>
                <a:cs typeface="Nikosh2" pitchFamily="2" charset="0"/>
              </a:rPr>
              <a:t>গাড়ী</a:t>
            </a:r>
            <a:r>
              <a:rPr lang="en-US" sz="2800" dirty="0" smtClean="0">
                <a:latin typeface="Nikosh2" pitchFamily="2" charset="0"/>
                <a:cs typeface="Nikosh2" pitchFamily="2" charset="0"/>
              </a:rPr>
              <a:t> ।</a:t>
            </a:r>
            <a:endParaRPr lang="en-US" sz="2800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524000"/>
            <a:ext cx="3352800" cy="1143000"/>
          </a:xfr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Nikosh2" pitchFamily="2" charset="0"/>
                <a:cs typeface="Nikosh2" pitchFamily="2" charset="0"/>
              </a:rPr>
              <a:t>আধুনিক</a:t>
            </a:r>
            <a:r>
              <a:rPr lang="en-US" sz="32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dirty="0" err="1" smtClean="0">
                <a:latin typeface="Nikosh2" pitchFamily="2" charset="0"/>
                <a:cs typeface="Nikosh2" pitchFamily="2" charset="0"/>
              </a:rPr>
              <a:t>পরিবহন</a:t>
            </a:r>
            <a:endParaRPr lang="en-US" sz="3200" dirty="0">
              <a:latin typeface="Nikosh2" pitchFamily="2" charset="0"/>
              <a:cs typeface="Nikosh2" pitchFamily="2" charset="0"/>
            </a:endParaRPr>
          </a:p>
        </p:txBody>
      </p:sp>
      <p:pic>
        <p:nvPicPr>
          <p:cNvPr id="4" name="Content Placeholder 3" descr="Picture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143000"/>
            <a:ext cx="4572000" cy="23622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3352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উড়োজাহাজ</a:t>
            </a:r>
            <a:endParaRPr lang="en-US" sz="3600" dirty="0">
              <a:latin typeface="Nikosh2" pitchFamily="2" charset="0"/>
              <a:cs typeface="Nikosh2" pitchFamily="2" charset="0"/>
            </a:endParaRPr>
          </a:p>
        </p:txBody>
      </p:sp>
      <p:pic>
        <p:nvPicPr>
          <p:cNvPr id="6" name="Picture 5" descr="image_71415_15833243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962400"/>
            <a:ext cx="4419600" cy="22002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096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তথ্য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ও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যোগাযোগ</a:t>
            </a:r>
            <a:endParaRPr lang="en-US" sz="3200" b="1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724400"/>
            <a:ext cx="39624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2" pitchFamily="2" charset="0"/>
                <a:cs typeface="Nikosh2" pitchFamily="2" charset="0"/>
              </a:rPr>
              <a:t>আধুনিক</a:t>
            </a:r>
            <a:r>
              <a:rPr lang="en-US" sz="28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800" b="1" dirty="0" err="1" smtClean="0">
                <a:latin typeface="Nikosh2" pitchFamily="2" charset="0"/>
                <a:cs typeface="Nikosh2" pitchFamily="2" charset="0"/>
              </a:rPr>
              <a:t>যোগাযোগ</a:t>
            </a:r>
            <a:endParaRPr lang="en-US" sz="2800" b="1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562600" cy="138499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r-SA" sz="2800" b="1" dirty="0" smtClean="0"/>
              <a:t>صنع الانسان في العصر الحديث – جعل العالم قرية فهو وساــْل الاتّصال الحديث مثل – اول   الحاسوب –والثاني- الشبكة الدّوليّة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667000"/>
            <a:ext cx="44196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 اول – الحاسوب           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572000"/>
            <a:ext cx="3352800" cy="10772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الثّاني – الشبكة الدّوليّة               </a:t>
            </a:r>
            <a:endParaRPr lang="en-US" sz="3200" b="1" dirty="0"/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962400"/>
            <a:ext cx="5162550" cy="1686697"/>
          </a:xfrm>
          <a:prstGeom prst="rect">
            <a:avLst/>
          </a:prstGeom>
        </p:spPr>
      </p:pic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0"/>
            <a:ext cx="5067933" cy="152400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277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শিক্ষক পরিচিতি</vt:lpstr>
      <vt:lpstr>ماذا هذه الصور ؟</vt:lpstr>
      <vt:lpstr>الدّرس  الويم </vt:lpstr>
      <vt:lpstr>Slide 5</vt:lpstr>
      <vt:lpstr>মহাদেশ কয়টি</vt:lpstr>
      <vt:lpstr>প্রাচিনকালের পরিবহন ব্যবস্তা</vt:lpstr>
      <vt:lpstr>আধুনিক পরিবহন</vt:lpstr>
      <vt:lpstr>Slide 9</vt:lpstr>
      <vt:lpstr>আধুনিক যানবাহন ও যোগাযোগ</vt:lpstr>
      <vt:lpstr>Slide 11</vt:lpstr>
      <vt:lpstr>Slide 12</vt:lpstr>
      <vt:lpstr>Slide 13</vt:lpstr>
      <vt:lpstr>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 سهلا    সবাইকে স্বাগতম</dc:title>
  <dc:creator>DC</dc:creator>
  <cp:lastModifiedBy>DC</cp:lastModifiedBy>
  <cp:revision>127</cp:revision>
  <dcterms:created xsi:type="dcterms:W3CDTF">2006-08-16T00:00:00Z</dcterms:created>
  <dcterms:modified xsi:type="dcterms:W3CDTF">2020-04-21T00:54:57Z</dcterms:modified>
</cp:coreProperties>
</file>