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1" r:id="rId2"/>
    <p:sldId id="262" r:id="rId3"/>
    <p:sldId id="257" r:id="rId4"/>
    <p:sldId id="271" r:id="rId5"/>
    <p:sldId id="263" r:id="rId6"/>
    <p:sldId id="264" r:id="rId7"/>
    <p:sldId id="258" r:id="rId8"/>
    <p:sldId id="272" r:id="rId9"/>
    <p:sldId id="265" r:id="rId10"/>
    <p:sldId id="259" r:id="rId11"/>
    <p:sldId id="273" r:id="rId12"/>
    <p:sldId id="274" r:id="rId13"/>
    <p:sldId id="276" r:id="rId14"/>
    <p:sldId id="266" r:id="rId15"/>
    <p:sldId id="277" r:id="rId16"/>
    <p:sldId id="278" r:id="rId17"/>
    <p:sldId id="279" r:id="rId18"/>
    <p:sldId id="280" r:id="rId19"/>
    <p:sldId id="281" r:id="rId20"/>
    <p:sldId id="267" r:id="rId21"/>
    <p:sldId id="268" r:id="rId22"/>
    <p:sldId id="269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2F0"/>
    <a:srgbClr val="511FDF"/>
    <a:srgbClr val="F4F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F9F12-D282-4C94-B7A5-18B884670542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DF48F-A480-4C8E-A59A-EEE1D2DE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2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DF48F-A480-4C8E-A59A-EEE1D2DEAA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5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8D8B-7839-4D64-93C4-986D0B51AE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6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8D8B-7839-4D64-93C4-986D0B51AE8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72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েএস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DF48F-A480-4C8E-A59A-EEE1D2DEAA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6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4F91F"/>
            </a:gs>
            <a:gs pos="50000">
              <a:srgbClr val="FEB2F0"/>
            </a:gs>
            <a:gs pos="100000">
              <a:srgbClr val="511FD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1981200"/>
            <a:ext cx="6858000" cy="3581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77568" y="609600"/>
            <a:ext cx="357501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0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08264"/>
            <a:ext cx="7412182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বাংলদেশে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কর্মরত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এনজিও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63782" y="1028700"/>
            <a:ext cx="3048000" cy="2552700"/>
            <a:chOff x="1163782" y="1028700"/>
            <a:chExt cx="3048000" cy="2552700"/>
          </a:xfrm>
        </p:grpSpPr>
        <p:sp>
          <p:nvSpPr>
            <p:cNvPr id="3" name="Rounded Rectangle 2"/>
            <p:cNvSpPr/>
            <p:nvPr/>
          </p:nvSpPr>
          <p:spPr>
            <a:xfrm>
              <a:off x="1163782" y="1295400"/>
              <a:ext cx="3048000" cy="22860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00200" y="1028700"/>
              <a:ext cx="22860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গ্রামীন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ব্যাংক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26182" y="952500"/>
            <a:ext cx="3048000" cy="2628900"/>
            <a:chOff x="5126182" y="952500"/>
            <a:chExt cx="3048000" cy="2628900"/>
          </a:xfrm>
        </p:grpSpPr>
        <p:sp>
          <p:nvSpPr>
            <p:cNvPr id="6" name="Rounded Rectangle 5"/>
            <p:cNvSpPr/>
            <p:nvPr/>
          </p:nvSpPr>
          <p:spPr>
            <a:xfrm>
              <a:off x="5126182" y="1295400"/>
              <a:ext cx="3048000" cy="22860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507182" y="952500"/>
              <a:ext cx="22860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ব্র্যাক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46964" y="3695700"/>
            <a:ext cx="3048000" cy="2573482"/>
            <a:chOff x="5146964" y="3695700"/>
            <a:chExt cx="3048000" cy="2573482"/>
          </a:xfrm>
        </p:grpSpPr>
        <p:sp>
          <p:nvSpPr>
            <p:cNvPr id="5" name="Rounded Rectangle 4"/>
            <p:cNvSpPr/>
            <p:nvPr/>
          </p:nvSpPr>
          <p:spPr>
            <a:xfrm>
              <a:off x="5146964" y="3983182"/>
              <a:ext cx="3048000" cy="2286000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07182" y="3695700"/>
              <a:ext cx="22860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আশা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43000" y="3695700"/>
            <a:ext cx="3048000" cy="2552700"/>
            <a:chOff x="1143000" y="3695700"/>
            <a:chExt cx="3048000" cy="2552700"/>
          </a:xfrm>
        </p:grpSpPr>
        <p:sp>
          <p:nvSpPr>
            <p:cNvPr id="4" name="Rounded Rectangle 3"/>
            <p:cNvSpPr/>
            <p:nvPr/>
          </p:nvSpPr>
          <p:spPr>
            <a:xfrm>
              <a:off x="1143000" y="3962400"/>
              <a:ext cx="3048000" cy="2286000"/>
            </a:xfrm>
            <a:prstGeom prst="round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0" y="3695700"/>
              <a:ext cx="22860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গনসাহায্য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সংস্থা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92003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7236" y="152400"/>
            <a:ext cx="51054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বাংলদেশে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কর্মরত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এনজিও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63782" y="848591"/>
            <a:ext cx="3048000" cy="2732809"/>
            <a:chOff x="1163782" y="848591"/>
            <a:chExt cx="3048000" cy="2732809"/>
          </a:xfrm>
        </p:grpSpPr>
        <p:sp>
          <p:nvSpPr>
            <p:cNvPr id="3" name="Rounded Rectangle 2"/>
            <p:cNvSpPr/>
            <p:nvPr/>
          </p:nvSpPr>
          <p:spPr>
            <a:xfrm>
              <a:off x="1163782" y="1295400"/>
              <a:ext cx="3048000" cy="22860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76400" y="848591"/>
              <a:ext cx="22860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স্বনির্ভর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বাংলাদেশ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26182" y="952500"/>
            <a:ext cx="3048000" cy="2628900"/>
            <a:chOff x="5126182" y="952500"/>
            <a:chExt cx="3048000" cy="2628900"/>
          </a:xfrm>
        </p:grpSpPr>
        <p:sp>
          <p:nvSpPr>
            <p:cNvPr id="6" name="Rounded Rectangle 5"/>
            <p:cNvSpPr/>
            <p:nvPr/>
          </p:nvSpPr>
          <p:spPr>
            <a:xfrm>
              <a:off x="5126182" y="1295400"/>
              <a:ext cx="3048000" cy="2286000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507182" y="952500"/>
              <a:ext cx="22860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প্রশিকা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46964" y="3695700"/>
            <a:ext cx="3048000" cy="2552700"/>
            <a:chOff x="5146964" y="3695700"/>
            <a:chExt cx="3048000" cy="2552700"/>
          </a:xfrm>
        </p:grpSpPr>
        <p:sp>
          <p:nvSpPr>
            <p:cNvPr id="5" name="Rounded Rectangle 4"/>
            <p:cNvSpPr/>
            <p:nvPr/>
          </p:nvSpPr>
          <p:spPr>
            <a:xfrm>
              <a:off x="5146964" y="3962400"/>
              <a:ext cx="3048000" cy="2286000"/>
            </a:xfrm>
            <a:prstGeom prst="round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07182" y="3695700"/>
              <a:ext cx="22860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টিএমএসএস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43000" y="3695700"/>
            <a:ext cx="3048000" cy="2552700"/>
            <a:chOff x="1143000" y="3695700"/>
            <a:chExt cx="3048000" cy="2552700"/>
          </a:xfrm>
        </p:grpSpPr>
        <p:sp>
          <p:nvSpPr>
            <p:cNvPr id="4" name="Rounded Rectangle 3"/>
            <p:cNvSpPr/>
            <p:nvPr/>
          </p:nvSpPr>
          <p:spPr>
            <a:xfrm>
              <a:off x="1143000" y="3962400"/>
              <a:ext cx="3048000" cy="2286000"/>
            </a:xfrm>
            <a:prstGeom prst="round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0" y="3695700"/>
              <a:ext cx="22860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শক্তি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ফাউন্ডেশন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9528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308264"/>
            <a:ext cx="6040582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কর্মরত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বিদেশী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এনজিও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63782" y="1028700"/>
            <a:ext cx="3048000" cy="2552700"/>
            <a:chOff x="1163782" y="1028700"/>
            <a:chExt cx="3048000" cy="2552700"/>
          </a:xfrm>
        </p:grpSpPr>
        <p:sp>
          <p:nvSpPr>
            <p:cNvPr id="3" name="Rounded Rectangle 2"/>
            <p:cNvSpPr/>
            <p:nvPr/>
          </p:nvSpPr>
          <p:spPr>
            <a:xfrm>
              <a:off x="1163782" y="1295400"/>
              <a:ext cx="3048000" cy="22860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00200" y="1028700"/>
              <a:ext cx="22860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সেভ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দ্যা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চিলড্রেন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26182" y="952500"/>
            <a:ext cx="3048000" cy="2628900"/>
            <a:chOff x="5126182" y="952500"/>
            <a:chExt cx="3048000" cy="2628900"/>
          </a:xfrm>
        </p:grpSpPr>
        <p:sp>
          <p:nvSpPr>
            <p:cNvPr id="6" name="Rounded Rectangle 5"/>
            <p:cNvSpPr/>
            <p:nvPr/>
          </p:nvSpPr>
          <p:spPr>
            <a:xfrm>
              <a:off x="5126182" y="1295400"/>
              <a:ext cx="3048000" cy="22860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507182" y="952500"/>
              <a:ext cx="22860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কারিতাস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46964" y="3695700"/>
            <a:ext cx="3048000" cy="2552700"/>
            <a:chOff x="5146964" y="3695700"/>
            <a:chExt cx="3048000" cy="2552700"/>
          </a:xfrm>
        </p:grpSpPr>
        <p:sp>
          <p:nvSpPr>
            <p:cNvPr id="5" name="Rounded Rectangle 4"/>
            <p:cNvSpPr/>
            <p:nvPr/>
          </p:nvSpPr>
          <p:spPr>
            <a:xfrm>
              <a:off x="5146964" y="3962400"/>
              <a:ext cx="3048000" cy="2286000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07182" y="3695700"/>
              <a:ext cx="22860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কেয়ার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43000" y="3695700"/>
            <a:ext cx="3048000" cy="2552700"/>
            <a:chOff x="1143000" y="3695700"/>
            <a:chExt cx="3048000" cy="2552700"/>
          </a:xfrm>
        </p:grpSpPr>
        <p:sp>
          <p:nvSpPr>
            <p:cNvPr id="4" name="Rounded Rectangle 3"/>
            <p:cNvSpPr/>
            <p:nvPr/>
          </p:nvSpPr>
          <p:spPr>
            <a:xfrm>
              <a:off x="1143000" y="3962400"/>
              <a:ext cx="3048000" cy="2286000"/>
            </a:xfrm>
            <a:prstGeom prst="round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0" y="3695700"/>
              <a:ext cx="22860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প্লান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ইন্টারন্যাশনাল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95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219200" y="1181100"/>
            <a:ext cx="3048000" cy="2552700"/>
            <a:chOff x="1163782" y="1028700"/>
            <a:chExt cx="3048000" cy="2552700"/>
          </a:xfrm>
        </p:grpSpPr>
        <p:sp>
          <p:nvSpPr>
            <p:cNvPr id="3" name="Rounded Rectangle 2"/>
            <p:cNvSpPr/>
            <p:nvPr/>
          </p:nvSpPr>
          <p:spPr>
            <a:xfrm>
              <a:off x="1163782" y="1295400"/>
              <a:ext cx="3048000" cy="22860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00200" y="1028700"/>
              <a:ext cx="22860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গ্রাম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বিকাশ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কেন্দ্র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26182" y="1094509"/>
            <a:ext cx="3048000" cy="2639291"/>
            <a:chOff x="5126182" y="1094509"/>
            <a:chExt cx="3048000" cy="2639291"/>
          </a:xfrm>
        </p:grpSpPr>
        <p:sp>
          <p:nvSpPr>
            <p:cNvPr id="6" name="Rounded Rectangle 5"/>
            <p:cNvSpPr/>
            <p:nvPr/>
          </p:nvSpPr>
          <p:spPr>
            <a:xfrm>
              <a:off x="5126182" y="1600200"/>
              <a:ext cx="3048000" cy="21336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212773" y="1094509"/>
              <a:ext cx="2874818" cy="609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সোসাইটি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ফর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সোসাল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সার্ভিস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62000" y="4059382"/>
            <a:ext cx="7696200" cy="1503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আর্থ-সামাজিক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কর্মরত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দেশী-বিদেশী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এনজিও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87236" y="152400"/>
            <a:ext cx="51054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বাংলদেশে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কর্মরত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এনজিও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89528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381000"/>
            <a:ext cx="4038600" cy="6461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290885"/>
            <a:ext cx="690721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কর্মরত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এনজিও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sp>
        <p:nvSpPr>
          <p:cNvPr id="2" name="Rounded Rectangle 1"/>
          <p:cNvSpPr/>
          <p:nvPr/>
        </p:nvSpPr>
        <p:spPr>
          <a:xfrm>
            <a:off x="1169988" y="1447800"/>
            <a:ext cx="6477000" cy="350202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705600" y="704056"/>
            <a:ext cx="1828800" cy="43894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৫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76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08264"/>
            <a:ext cx="7051964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আর্থ-সামাজিক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এনজিও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3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63782" y="1028700"/>
            <a:ext cx="3048000" cy="2552700"/>
            <a:chOff x="1163782" y="1028700"/>
            <a:chExt cx="3048000" cy="2552700"/>
          </a:xfrm>
        </p:grpSpPr>
        <p:sp>
          <p:nvSpPr>
            <p:cNvPr id="3" name="Rounded Rectangle 2"/>
            <p:cNvSpPr/>
            <p:nvPr/>
          </p:nvSpPr>
          <p:spPr>
            <a:xfrm>
              <a:off x="1163782" y="1295400"/>
              <a:ext cx="3048000" cy="22860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00200" y="1028700"/>
              <a:ext cx="22860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ফল-মূল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চাষ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26182" y="952500"/>
            <a:ext cx="3048000" cy="2628900"/>
            <a:chOff x="5126182" y="952500"/>
            <a:chExt cx="3048000" cy="2628900"/>
          </a:xfrm>
        </p:grpSpPr>
        <p:sp>
          <p:nvSpPr>
            <p:cNvPr id="6" name="Rounded Rectangle 5"/>
            <p:cNvSpPr/>
            <p:nvPr/>
          </p:nvSpPr>
          <p:spPr>
            <a:xfrm>
              <a:off x="5126182" y="1295400"/>
              <a:ext cx="3048000" cy="22860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507182" y="952500"/>
              <a:ext cx="22860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সবজি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চাষ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46964" y="3695700"/>
            <a:ext cx="3048000" cy="2552700"/>
            <a:chOff x="5146964" y="3695700"/>
            <a:chExt cx="3048000" cy="2552700"/>
          </a:xfrm>
        </p:grpSpPr>
        <p:sp>
          <p:nvSpPr>
            <p:cNvPr id="5" name="Rounded Rectangle 4"/>
            <p:cNvSpPr/>
            <p:nvPr/>
          </p:nvSpPr>
          <p:spPr>
            <a:xfrm>
              <a:off x="5146964" y="3962400"/>
              <a:ext cx="3048000" cy="2286000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07182" y="3695700"/>
              <a:ext cx="22860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ধান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ক্ষেতে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মাছ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চাষ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3000" y="3695700"/>
            <a:ext cx="3048000" cy="2552700"/>
            <a:chOff x="1143000" y="3695700"/>
            <a:chExt cx="3048000" cy="2552700"/>
          </a:xfrm>
        </p:grpSpPr>
        <p:sp>
          <p:nvSpPr>
            <p:cNvPr id="4" name="Rounded Rectangle 3"/>
            <p:cNvSpPr/>
            <p:nvPr/>
          </p:nvSpPr>
          <p:spPr>
            <a:xfrm>
              <a:off x="1143000" y="3962400"/>
              <a:ext cx="3048000" cy="2286000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0" y="3695700"/>
              <a:ext cx="22860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ক্ষুদ্র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ব্যবসা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820882" y="2024743"/>
            <a:ext cx="7696200" cy="21717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দারিদ্র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বিমোচন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কর্মরত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এনজিও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দারিদ্য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বিমোচন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এনজিও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দরিদ্র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জন-সাধারনের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সাম্ভাব্যতা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82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163782" y="1028700"/>
            <a:ext cx="3048000" cy="2552700"/>
            <a:chOff x="1163782" y="1028700"/>
            <a:chExt cx="3048000" cy="2552700"/>
          </a:xfrm>
        </p:grpSpPr>
        <p:sp>
          <p:nvSpPr>
            <p:cNvPr id="3" name="Rounded Rectangle 2"/>
            <p:cNvSpPr/>
            <p:nvPr/>
          </p:nvSpPr>
          <p:spPr>
            <a:xfrm>
              <a:off x="1163782" y="1295400"/>
              <a:ext cx="3048000" cy="22860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00200" y="1028700"/>
              <a:ext cx="22860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শিশুদের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শিক্ষা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26182" y="952500"/>
            <a:ext cx="3048000" cy="2628900"/>
            <a:chOff x="5126182" y="952500"/>
            <a:chExt cx="3048000" cy="2628900"/>
          </a:xfrm>
        </p:grpSpPr>
        <p:sp>
          <p:nvSpPr>
            <p:cNvPr id="6" name="Rounded Rectangle 5"/>
            <p:cNvSpPr/>
            <p:nvPr/>
          </p:nvSpPr>
          <p:spPr>
            <a:xfrm>
              <a:off x="5126182" y="1295400"/>
              <a:ext cx="3048000" cy="22860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507182" y="952500"/>
              <a:ext cx="22860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বয়স্কদের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শিক্ষা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143000" y="308264"/>
            <a:ext cx="7051964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আর্থ-সামাজিক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এনজিও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762000" y="3886200"/>
            <a:ext cx="7620000" cy="1981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কর্মরত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এনজিও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বিস্তারের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পঞ্চমশ্রেনী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বয়স্কদের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সাক্ষরতা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82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163782" y="1028700"/>
            <a:ext cx="3048000" cy="2552700"/>
            <a:chOff x="1163782" y="1028700"/>
            <a:chExt cx="3048000" cy="2552700"/>
          </a:xfrm>
        </p:grpSpPr>
        <p:sp>
          <p:nvSpPr>
            <p:cNvPr id="3" name="Rounded Rectangle 2"/>
            <p:cNvSpPr/>
            <p:nvPr/>
          </p:nvSpPr>
          <p:spPr>
            <a:xfrm>
              <a:off x="1163782" y="1295400"/>
              <a:ext cx="3048000" cy="22860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00200" y="1028700"/>
              <a:ext cx="22860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সবজি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বীজ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26182" y="952500"/>
            <a:ext cx="3048000" cy="2628900"/>
            <a:chOff x="5126182" y="952500"/>
            <a:chExt cx="3048000" cy="2628900"/>
          </a:xfrm>
        </p:grpSpPr>
        <p:sp>
          <p:nvSpPr>
            <p:cNvPr id="6" name="Rounded Rectangle 5"/>
            <p:cNvSpPr/>
            <p:nvPr/>
          </p:nvSpPr>
          <p:spPr>
            <a:xfrm>
              <a:off x="5126182" y="1295400"/>
              <a:ext cx="3048000" cy="22860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507182" y="952500"/>
              <a:ext cx="22860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সেচ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যন্ত্র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46964" y="3695700"/>
            <a:ext cx="3048000" cy="2552700"/>
            <a:chOff x="5146964" y="3695700"/>
            <a:chExt cx="3048000" cy="2552700"/>
          </a:xfrm>
        </p:grpSpPr>
        <p:sp>
          <p:nvSpPr>
            <p:cNvPr id="5" name="Rounded Rectangle 4"/>
            <p:cNvSpPr/>
            <p:nvPr/>
          </p:nvSpPr>
          <p:spPr>
            <a:xfrm>
              <a:off x="5146964" y="3962400"/>
              <a:ext cx="3048000" cy="2286000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07182" y="3695700"/>
              <a:ext cx="22860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এনজিও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ঋণের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অর্থ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43000" y="3695700"/>
            <a:ext cx="3048000" cy="2552700"/>
            <a:chOff x="1143000" y="3695700"/>
            <a:chExt cx="3048000" cy="2552700"/>
          </a:xfrm>
        </p:grpSpPr>
        <p:sp>
          <p:nvSpPr>
            <p:cNvPr id="4" name="Rounded Rectangle 3"/>
            <p:cNvSpPr/>
            <p:nvPr/>
          </p:nvSpPr>
          <p:spPr>
            <a:xfrm>
              <a:off x="1143000" y="3962400"/>
              <a:ext cx="3048000" cy="2286000"/>
            </a:xfrm>
            <a:prstGeom prst="round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0" y="3695700"/>
              <a:ext cx="22860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সার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143000" y="308264"/>
            <a:ext cx="7051964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আর্থ-সামাজিক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এনজিও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845127" y="2819400"/>
            <a:ext cx="7620000" cy="1752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বিতরণ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এনজিও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দরিদ্র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কৃষকদের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চাষাবাদের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সুবিধার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বীজক্রয়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82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163782" y="1028700"/>
            <a:ext cx="3048000" cy="2552700"/>
            <a:chOff x="1163782" y="1028700"/>
            <a:chExt cx="3048000" cy="2552700"/>
          </a:xfrm>
        </p:grpSpPr>
        <p:sp>
          <p:nvSpPr>
            <p:cNvPr id="3" name="Rounded Rectangle 2"/>
            <p:cNvSpPr/>
            <p:nvPr/>
          </p:nvSpPr>
          <p:spPr>
            <a:xfrm>
              <a:off x="1163782" y="1295400"/>
              <a:ext cx="3048000" cy="22860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00200" y="1028700"/>
              <a:ext cx="22860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কাপড়ে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হাতের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26182" y="952500"/>
            <a:ext cx="3048000" cy="2628900"/>
            <a:chOff x="5126182" y="952500"/>
            <a:chExt cx="3048000" cy="2628900"/>
          </a:xfrm>
        </p:grpSpPr>
        <p:sp>
          <p:nvSpPr>
            <p:cNvPr id="6" name="Rounded Rectangle 5"/>
            <p:cNvSpPr/>
            <p:nvPr/>
          </p:nvSpPr>
          <p:spPr>
            <a:xfrm>
              <a:off x="5126182" y="1295400"/>
              <a:ext cx="3048000" cy="22860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507182" y="952500"/>
              <a:ext cx="22860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বাঁশের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তৈরি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জিনিস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46964" y="3695700"/>
            <a:ext cx="3048000" cy="2552700"/>
            <a:chOff x="5146964" y="3695700"/>
            <a:chExt cx="3048000" cy="2552700"/>
          </a:xfrm>
        </p:grpSpPr>
        <p:sp>
          <p:nvSpPr>
            <p:cNvPr id="5" name="Rounded Rectangle 4"/>
            <p:cNvSpPr/>
            <p:nvPr/>
          </p:nvSpPr>
          <p:spPr>
            <a:xfrm>
              <a:off x="5146964" y="3962400"/>
              <a:ext cx="3048000" cy="2286000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07182" y="3695700"/>
              <a:ext cx="22860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আড়ং-এর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দোকান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43000" y="3695700"/>
            <a:ext cx="3048000" cy="2552700"/>
            <a:chOff x="1143000" y="3695700"/>
            <a:chExt cx="3048000" cy="2552700"/>
          </a:xfrm>
        </p:grpSpPr>
        <p:sp>
          <p:nvSpPr>
            <p:cNvPr id="4" name="Rounded Rectangle 3"/>
            <p:cNvSpPr/>
            <p:nvPr/>
          </p:nvSpPr>
          <p:spPr>
            <a:xfrm>
              <a:off x="1143000" y="3962400"/>
              <a:ext cx="3048000" cy="2286000"/>
            </a:xfrm>
            <a:prstGeom prst="round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71600" y="3695700"/>
              <a:ext cx="24384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কাপড়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সেলাইয়ের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143000" y="308264"/>
            <a:ext cx="7051964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আর্থ-সামাজিক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এনজিও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533400" y="2209800"/>
            <a:ext cx="8001000" cy="2019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এনজিও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বাজারজাত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উৎপাদনকারীকে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নায্য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প্রাপ্তিতে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82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63782" y="1028700"/>
            <a:ext cx="3048000" cy="2552700"/>
            <a:chOff x="1163782" y="1028700"/>
            <a:chExt cx="3048000" cy="2552700"/>
          </a:xfrm>
        </p:grpSpPr>
        <p:sp>
          <p:nvSpPr>
            <p:cNvPr id="3" name="Rounded Rectangle 2"/>
            <p:cNvSpPr/>
            <p:nvPr/>
          </p:nvSpPr>
          <p:spPr>
            <a:xfrm>
              <a:off x="1163782" y="1295400"/>
              <a:ext cx="3048000" cy="22860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371600" y="1028700"/>
              <a:ext cx="25146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কেয়ার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স্বাস্থ্য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সেবা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প্রকল্প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26182" y="952500"/>
            <a:ext cx="3048000" cy="2628900"/>
            <a:chOff x="5126182" y="952500"/>
            <a:chExt cx="3048000" cy="2628900"/>
          </a:xfrm>
        </p:grpSpPr>
        <p:sp>
          <p:nvSpPr>
            <p:cNvPr id="6" name="Rounded Rectangle 5"/>
            <p:cNvSpPr/>
            <p:nvPr/>
          </p:nvSpPr>
          <p:spPr>
            <a:xfrm>
              <a:off x="5126182" y="1295400"/>
              <a:ext cx="3048000" cy="22860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4000" y="952500"/>
              <a:ext cx="26670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ব্র্যাকের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টিকা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দান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কর্মসূচি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46964" y="3695700"/>
            <a:ext cx="3048000" cy="2552700"/>
            <a:chOff x="5146964" y="3695700"/>
            <a:chExt cx="3048000" cy="2552700"/>
          </a:xfrm>
        </p:grpSpPr>
        <p:sp>
          <p:nvSpPr>
            <p:cNvPr id="5" name="Rounded Rectangle 4"/>
            <p:cNvSpPr/>
            <p:nvPr/>
          </p:nvSpPr>
          <p:spPr>
            <a:xfrm>
              <a:off x="5146964" y="3962400"/>
              <a:ext cx="3048000" cy="2286000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07182" y="3695700"/>
              <a:ext cx="22860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সাধারণ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সেবা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3000" y="3695700"/>
            <a:ext cx="3048000" cy="2552700"/>
            <a:chOff x="1143000" y="3695700"/>
            <a:chExt cx="3048000" cy="2552700"/>
          </a:xfrm>
        </p:grpSpPr>
        <p:sp>
          <p:nvSpPr>
            <p:cNvPr id="4" name="Rounded Rectangle 3"/>
            <p:cNvSpPr/>
            <p:nvPr/>
          </p:nvSpPr>
          <p:spPr>
            <a:xfrm>
              <a:off x="1143000" y="3962400"/>
              <a:ext cx="3048000" cy="2286000"/>
            </a:xfrm>
            <a:prstGeom prst="round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0" y="3695700"/>
              <a:ext cx="22860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মাতৃত্ব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সেবা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143000" y="308264"/>
            <a:ext cx="7051964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আর্থ-সামাজিক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এনজিও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143000" y="2209799"/>
            <a:ext cx="7051964" cy="16002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স্বাস্থ্যসেবা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এনজিও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গ্রামাঞ্চল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বিত্তহীন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জনগোষ্ঠির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42999" y="3810000"/>
            <a:ext cx="7051965" cy="1828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এনজিও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ক্ষমতায়ন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করনসহ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উন্নয়নমূলক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কার্যক্রমে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89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72256"/>
            <a:ext cx="29718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447800"/>
            <a:ext cx="36576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আলিমুল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রাজি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।(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০১৭৪৬৯৬৯৯৯৮।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NikoshBAN" pitchFamily="2" charset="0"/>
                <a:cs typeface="NikoshBAN" pitchFamily="2" charset="0"/>
              </a:rPr>
              <a:t>Email: razibsirap@gmail.com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1447800"/>
            <a:ext cx="37338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১ম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20/04/2020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66800" y="457200"/>
            <a:ext cx="2057400" cy="19812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6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3637" y="228600"/>
            <a:ext cx="3962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724400"/>
            <a:ext cx="7610475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কর্মরত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এনজিও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52562" y="1752600"/>
            <a:ext cx="5476875" cy="24384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705600" y="704056"/>
            <a:ext cx="1828800" cy="438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৫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6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457200"/>
            <a:ext cx="2667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990600"/>
            <a:ext cx="8236527" cy="2057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Tx/>
              <a:buAutoNum type="arabicParenBoth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কর্মরত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এনজিও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শান্তিতে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(ক)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ব্র্যাক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		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গ্রামীন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(গ)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আশা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215894" y="1812332"/>
            <a:ext cx="719138" cy="645936"/>
          </a:xfrm>
          <a:custGeom>
            <a:avLst/>
            <a:gdLst>
              <a:gd name="connsiteX0" fmla="*/ 0 w 719138"/>
              <a:gd name="connsiteY0" fmla="*/ 389239 h 645936"/>
              <a:gd name="connsiteX1" fmla="*/ 180109 w 719138"/>
              <a:gd name="connsiteY1" fmla="*/ 597057 h 645936"/>
              <a:gd name="connsiteX2" fmla="*/ 207818 w 719138"/>
              <a:gd name="connsiteY2" fmla="*/ 597057 h 645936"/>
              <a:gd name="connsiteX3" fmla="*/ 665018 w 719138"/>
              <a:gd name="connsiteY3" fmla="*/ 56730 h 645936"/>
              <a:gd name="connsiteX4" fmla="*/ 692727 w 719138"/>
              <a:gd name="connsiteY4" fmla="*/ 42875 h 6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645936">
                <a:moveTo>
                  <a:pt x="0" y="389239"/>
                </a:moveTo>
                <a:cubicBezTo>
                  <a:pt x="60036" y="458512"/>
                  <a:pt x="145473" y="562421"/>
                  <a:pt x="180109" y="597057"/>
                </a:cubicBezTo>
                <a:cubicBezTo>
                  <a:pt x="214745" y="631693"/>
                  <a:pt x="127000" y="687111"/>
                  <a:pt x="207818" y="597057"/>
                </a:cubicBezTo>
                <a:cubicBezTo>
                  <a:pt x="288636" y="507003"/>
                  <a:pt x="584200" y="149094"/>
                  <a:pt x="665018" y="56730"/>
                </a:cubicBezTo>
                <a:cubicBezTo>
                  <a:pt x="745836" y="-35634"/>
                  <a:pt x="719281" y="3620"/>
                  <a:pt x="692727" y="4287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3124200"/>
            <a:ext cx="8229600" cy="3276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এনজিও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মুলত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--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AutoNum type="romanLcParenBoth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দারিদ্র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বিমোচন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(ii)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ক্ষমতায়ন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(iii)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i 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ii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(খ) ii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iii 	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iii 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ii (ঘ)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i, ii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iii 	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834062" y="5526264"/>
            <a:ext cx="719138" cy="645936"/>
          </a:xfrm>
          <a:custGeom>
            <a:avLst/>
            <a:gdLst>
              <a:gd name="connsiteX0" fmla="*/ 0 w 719138"/>
              <a:gd name="connsiteY0" fmla="*/ 389239 h 645936"/>
              <a:gd name="connsiteX1" fmla="*/ 180109 w 719138"/>
              <a:gd name="connsiteY1" fmla="*/ 597057 h 645936"/>
              <a:gd name="connsiteX2" fmla="*/ 207818 w 719138"/>
              <a:gd name="connsiteY2" fmla="*/ 597057 h 645936"/>
              <a:gd name="connsiteX3" fmla="*/ 665018 w 719138"/>
              <a:gd name="connsiteY3" fmla="*/ 56730 h 645936"/>
              <a:gd name="connsiteX4" fmla="*/ 692727 w 719138"/>
              <a:gd name="connsiteY4" fmla="*/ 42875 h 6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645936">
                <a:moveTo>
                  <a:pt x="0" y="389239"/>
                </a:moveTo>
                <a:cubicBezTo>
                  <a:pt x="60036" y="458512"/>
                  <a:pt x="145473" y="562421"/>
                  <a:pt x="180109" y="597057"/>
                </a:cubicBezTo>
                <a:cubicBezTo>
                  <a:pt x="214745" y="631693"/>
                  <a:pt x="127000" y="687111"/>
                  <a:pt x="207818" y="597057"/>
                </a:cubicBezTo>
                <a:cubicBezTo>
                  <a:pt x="288636" y="507003"/>
                  <a:pt x="584200" y="149094"/>
                  <a:pt x="665018" y="56730"/>
                </a:cubicBezTo>
                <a:cubicBezTo>
                  <a:pt x="745836" y="-35634"/>
                  <a:pt x="719281" y="3620"/>
                  <a:pt x="692727" y="4287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48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19300" y="304800"/>
            <a:ext cx="48768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4114800"/>
            <a:ext cx="7010400" cy="1676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এনজিও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সমিতির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পার্শ্বের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এনজিও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62200" y="1371600"/>
            <a:ext cx="4114800" cy="2209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3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7800" y="1676400"/>
            <a:ext cx="5334000" cy="2971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19200" y="1066800"/>
            <a:ext cx="597952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99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77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1025236"/>
            <a:ext cx="3200400" cy="2133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036127" y="3352800"/>
            <a:ext cx="3200400" cy="2133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14400" y="3352800"/>
            <a:ext cx="3200400" cy="21336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029200" y="1025236"/>
            <a:ext cx="3200400" cy="21336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43200" y="228600"/>
            <a:ext cx="3200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5638800"/>
            <a:ext cx="3200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NGO-র?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678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4601" y="228600"/>
            <a:ext cx="44958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NGO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2667000"/>
            <a:ext cx="4724401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NGO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সমিতি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962400"/>
            <a:ext cx="4724401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NGO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0" y="5334000"/>
            <a:ext cx="4724401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NGO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3581400" y="1295400"/>
            <a:ext cx="1828800" cy="762000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7533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590800" y="457200"/>
            <a:ext cx="3657600" cy="137160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2286000"/>
            <a:ext cx="8382000" cy="2362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এন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জি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/ NGO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বেসরকারি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সংস্থা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Non Government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Organisation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41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2819400" y="685800"/>
            <a:ext cx="3200400" cy="121920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286000"/>
            <a:ext cx="8077200" cy="2971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এনজিও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কর্মরত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এনজিও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আর্থ-সামাজিক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এনজিও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arenR"/>
              <a:defRPr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51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14400" y="381000"/>
            <a:ext cx="3276600" cy="2805545"/>
            <a:chOff x="914400" y="381000"/>
            <a:chExt cx="3276600" cy="2805545"/>
          </a:xfrm>
        </p:grpSpPr>
        <p:sp>
          <p:nvSpPr>
            <p:cNvPr id="2" name="Rounded Rectangle 1"/>
            <p:cNvSpPr/>
            <p:nvPr/>
          </p:nvSpPr>
          <p:spPr>
            <a:xfrm>
              <a:off x="914400" y="1052945"/>
              <a:ext cx="3276600" cy="21336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95400" y="381000"/>
              <a:ext cx="2514600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Care –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স্বাস্থ্য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সেবা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প্রকল্প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05400" y="381000"/>
            <a:ext cx="3276600" cy="2833254"/>
            <a:chOff x="5105400" y="381000"/>
            <a:chExt cx="3276600" cy="2833254"/>
          </a:xfrm>
        </p:grpSpPr>
        <p:sp>
          <p:nvSpPr>
            <p:cNvPr id="6" name="Rounded Rectangle 5"/>
            <p:cNvSpPr/>
            <p:nvPr/>
          </p:nvSpPr>
          <p:spPr>
            <a:xfrm>
              <a:off x="5105400" y="1080654"/>
              <a:ext cx="3276600" cy="21336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86400" y="381000"/>
              <a:ext cx="2514600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গ্রামীন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ব্যাংকের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ক্ষুদ্র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ঋণ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প্রকল্প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775854" y="3733800"/>
            <a:ext cx="7467600" cy="1981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NGO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/>
              <a:t>non government </a:t>
            </a:r>
            <a:r>
              <a:rPr lang="en-US" sz="3200" dirty="0" err="1" smtClean="0"/>
              <a:t>organisation</a:t>
            </a:r>
            <a:r>
              <a:rPr lang="en-US" sz="3200" dirty="0" smtClean="0"/>
              <a:t>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স্বেচ্ছাসেবী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/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5849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1218" y="3352800"/>
            <a:ext cx="7467600" cy="2743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অনুন্নত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উন্নয়নশীল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আর্থ-সামাজিক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স্বেচ্ছাসেবী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স্বেচ্ছাপ্রনোদিত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বিদেশী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উন্নয়নমূলক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সংগঠনকে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এনজিও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বেসরকারি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স্বেচ্ছাসেবী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200" dirty="0"/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75854" y="381000"/>
            <a:ext cx="3276600" cy="2604655"/>
            <a:chOff x="921327" y="3429000"/>
            <a:chExt cx="3276600" cy="2604655"/>
          </a:xfrm>
        </p:grpSpPr>
        <p:sp>
          <p:nvSpPr>
            <p:cNvPr id="6" name="Rounded Rectangle 5"/>
            <p:cNvSpPr/>
            <p:nvPr/>
          </p:nvSpPr>
          <p:spPr>
            <a:xfrm>
              <a:off x="921327" y="3900055"/>
              <a:ext cx="3276600" cy="21336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15736" y="3429000"/>
              <a:ext cx="2514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ব্র্যাকের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শিক্ষা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প্রকল্প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04509" y="381000"/>
            <a:ext cx="3276600" cy="2570019"/>
            <a:chOff x="4953000" y="3505200"/>
            <a:chExt cx="3276600" cy="2570019"/>
          </a:xfrm>
        </p:grpSpPr>
        <p:sp>
          <p:nvSpPr>
            <p:cNvPr id="9" name="Rounded Rectangle 8"/>
            <p:cNvSpPr/>
            <p:nvPr/>
          </p:nvSpPr>
          <p:spPr>
            <a:xfrm>
              <a:off x="4953000" y="3941619"/>
              <a:ext cx="3276600" cy="21336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4000" y="3505200"/>
              <a:ext cx="25146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আশা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-র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প্রকল্প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28148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590800" y="304800"/>
            <a:ext cx="4038600" cy="1066800"/>
          </a:xfrm>
          <a:prstGeom prst="down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4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4336473"/>
            <a:ext cx="8153400" cy="6165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এনজিও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1524000" y="1371600"/>
            <a:ext cx="5334000" cy="2971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086600" y="1066800"/>
            <a:ext cx="1600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০৩মি</a:t>
            </a:r>
            <a:r>
              <a:rPr lang="en-US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953000"/>
            <a:ext cx="8153400" cy="16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অনুন্নত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উন্নয়নশীল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আর্থ-সামাজিক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স্বেচ্ছাসেবী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স্বেচ্ছাপ্রনোদিত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সংগঠনকে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এনজিও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বেসরকারি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স্বেচ্ছাসেবী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200" dirty="0"/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24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629</Words>
  <Application>Microsoft Office PowerPoint</Application>
  <PresentationFormat>On-screen Show (4:3)</PresentationFormat>
  <Paragraphs>114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Razib</dc:creator>
  <cp:lastModifiedBy>Razib</cp:lastModifiedBy>
  <cp:revision>36</cp:revision>
  <dcterms:created xsi:type="dcterms:W3CDTF">2006-08-16T00:00:00Z</dcterms:created>
  <dcterms:modified xsi:type="dcterms:W3CDTF">2020-04-21T16:46:14Z</dcterms:modified>
</cp:coreProperties>
</file>