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305</TotalTime>
  <Words>334</Words>
  <Application>Microsoft Office PowerPoint</Application>
  <PresentationFormat>Widescreen</PresentationFormat>
  <Paragraphs>110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NikoshBAN</vt:lpstr>
      <vt:lpstr>SutonnyMJ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ASHRAFUL ALAM</dc:creator>
  <cp:lastModifiedBy>Ashraful Alom</cp:lastModifiedBy>
  <cp:revision>36</cp:revision>
  <dcterms:created xsi:type="dcterms:W3CDTF">2020-04-15T15:08:28Z</dcterms:created>
  <dcterms:modified xsi:type="dcterms:W3CDTF">2020-04-21T17:24:18Z</dcterms:modified>
</cp:coreProperties>
</file>