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0"/>
  </p:notesMasterIdLst>
  <p:sldIdLst>
    <p:sldId id="290" r:id="rId2"/>
    <p:sldId id="308" r:id="rId3"/>
    <p:sldId id="307" r:id="rId4"/>
    <p:sldId id="316" r:id="rId5"/>
    <p:sldId id="315" r:id="rId6"/>
    <p:sldId id="314" r:id="rId7"/>
    <p:sldId id="287" r:id="rId8"/>
    <p:sldId id="317" r:id="rId9"/>
    <p:sldId id="310" r:id="rId10"/>
    <p:sldId id="318" r:id="rId11"/>
    <p:sldId id="322" r:id="rId12"/>
    <p:sldId id="319" r:id="rId13"/>
    <p:sldId id="321" r:id="rId14"/>
    <p:sldId id="320" r:id="rId15"/>
    <p:sldId id="323" r:id="rId16"/>
    <p:sldId id="311" r:id="rId17"/>
    <p:sldId id="282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6600"/>
    <a:srgbClr val="003300"/>
    <a:srgbClr val="009900"/>
    <a:srgbClr val="FF6699"/>
    <a:srgbClr val="FF0066"/>
    <a:srgbClr val="FFFF66"/>
    <a:srgbClr val="FF9966"/>
    <a:srgbClr val="FFCCCC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C7F69-3C5C-434C-9CCE-0B56959C2FD6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9BC687-0681-4260-8216-B9AE0BC48A49}">
      <dgm:prSet phldrT="[Text]" custT="1"/>
      <dgm:spPr/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রাষ্ট্র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7251E813-376B-4F74-A52E-3F8FDDFAF6E6}" type="parTrans" cxnId="{DB4C745C-EE22-491B-9414-683F9ECB5FD1}">
      <dgm:prSet/>
      <dgm:spPr/>
      <dgm:t>
        <a:bodyPr/>
        <a:lstStyle/>
        <a:p>
          <a:endParaRPr lang="en-US"/>
        </a:p>
      </dgm:t>
    </dgm:pt>
    <dgm:pt modelId="{81A163E4-60A8-42D7-802F-549FF071F846}" type="sibTrans" cxnId="{DB4C745C-EE22-491B-9414-683F9ECB5FD1}">
      <dgm:prSet/>
      <dgm:spPr/>
      <dgm:t>
        <a:bodyPr/>
        <a:lstStyle/>
        <a:p>
          <a:endParaRPr lang="en-US"/>
        </a:p>
      </dgm:t>
    </dgm:pt>
    <dgm:pt modelId="{86C15B36-B6F3-4E9D-AE5A-486154E1DD6A}">
      <dgm:prSet phldrT="[Text]"/>
      <dgm:spPr/>
      <dgm:t>
        <a:bodyPr/>
        <a:lstStyle/>
        <a:p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জনসমষ্ঠি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198DB8-7F0C-4302-B9F6-E6CFF86FE851}" type="parTrans" cxnId="{28C23A7D-E54C-4F3B-A21F-6A87F8493EB2}">
      <dgm:prSet/>
      <dgm:spPr/>
      <dgm:t>
        <a:bodyPr/>
        <a:lstStyle/>
        <a:p>
          <a:endParaRPr lang="en-US"/>
        </a:p>
      </dgm:t>
    </dgm:pt>
    <dgm:pt modelId="{615BDB6B-9D02-4C88-8F5E-51C5434BA8AC}" type="sibTrans" cxnId="{28C23A7D-E54C-4F3B-A21F-6A87F8493EB2}">
      <dgm:prSet/>
      <dgm:spPr/>
      <dgm:t>
        <a:bodyPr/>
        <a:lstStyle/>
        <a:p>
          <a:endParaRPr lang="en-US"/>
        </a:p>
      </dgm:t>
    </dgm:pt>
    <dgm:pt modelId="{816C5F38-3EB7-4402-AC3B-41B3BA2525A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FFDD25-AB34-478D-ACDF-611144446CCC}" type="parTrans" cxnId="{7B55CC49-9E69-4F09-BD09-7AE02532DE47}">
      <dgm:prSet/>
      <dgm:spPr/>
      <dgm:t>
        <a:bodyPr/>
        <a:lstStyle/>
        <a:p>
          <a:endParaRPr lang="en-US"/>
        </a:p>
      </dgm:t>
    </dgm:pt>
    <dgm:pt modelId="{66971A88-3754-46E9-8EF7-18741E7E6991}" type="sibTrans" cxnId="{7B55CC49-9E69-4F09-BD09-7AE02532DE47}">
      <dgm:prSet/>
      <dgm:spPr/>
      <dgm:t>
        <a:bodyPr/>
        <a:lstStyle/>
        <a:p>
          <a:endParaRPr lang="en-US"/>
        </a:p>
      </dgm:t>
    </dgm:pt>
    <dgm:pt modelId="{A2AF5308-C99F-43C6-A11D-5D10963A7E9E}">
      <dgm:prSet phldrT="[Text]"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সার্বভৌমত্ব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54BC37E5-C864-4D50-B855-6141ACC68FAD}" type="parTrans" cxnId="{B16F6FDE-DB90-4BB1-8811-48AF5E1D0B45}">
      <dgm:prSet/>
      <dgm:spPr/>
      <dgm:t>
        <a:bodyPr/>
        <a:lstStyle/>
        <a:p>
          <a:endParaRPr lang="en-US"/>
        </a:p>
      </dgm:t>
    </dgm:pt>
    <dgm:pt modelId="{6EA5E717-A184-424B-87CA-AE89F365CA5C}" type="sibTrans" cxnId="{B16F6FDE-DB90-4BB1-8811-48AF5E1D0B45}">
      <dgm:prSet/>
      <dgm:spPr/>
      <dgm:t>
        <a:bodyPr/>
        <a:lstStyle/>
        <a:p>
          <a:endParaRPr lang="en-US"/>
        </a:p>
      </dgm:t>
    </dgm:pt>
    <dgm:pt modelId="{2733F4AE-9C9A-42EF-BDC6-8451CAD7B6F4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ভূ-খন্ড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6AE6E3-E9ED-4554-9BF4-252917F1686F}" type="parTrans" cxnId="{43713179-AF35-4CFC-B82E-C72490CFF4CF}">
      <dgm:prSet/>
      <dgm:spPr/>
      <dgm:t>
        <a:bodyPr/>
        <a:lstStyle/>
        <a:p>
          <a:endParaRPr lang="en-US"/>
        </a:p>
      </dgm:t>
    </dgm:pt>
    <dgm:pt modelId="{B71B2FE2-9203-468E-A754-32A503009D0C}" type="sibTrans" cxnId="{43713179-AF35-4CFC-B82E-C72490CFF4CF}">
      <dgm:prSet/>
      <dgm:spPr/>
      <dgm:t>
        <a:bodyPr/>
        <a:lstStyle/>
        <a:p>
          <a:endParaRPr lang="en-US"/>
        </a:p>
      </dgm:t>
    </dgm:pt>
    <dgm:pt modelId="{5816F05C-D6FB-4A55-950D-A505B769E734}" type="pres">
      <dgm:prSet presAssocID="{DD2C7F69-3C5C-434C-9CCE-0B56959C2F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6040B6-3B6C-4BB4-8966-51FF96694EF4}" type="pres">
      <dgm:prSet presAssocID="{0C9BC687-0681-4260-8216-B9AE0BC48A49}" presName="centerShape" presStyleLbl="node0" presStyleIdx="0" presStyleCnt="1" custLinFactNeighborX="-2672" custLinFactNeighborY="3603"/>
      <dgm:spPr/>
      <dgm:t>
        <a:bodyPr/>
        <a:lstStyle/>
        <a:p>
          <a:endParaRPr lang="en-US"/>
        </a:p>
      </dgm:t>
    </dgm:pt>
    <dgm:pt modelId="{09FBBFDA-CE43-4212-B7DC-BF7498DF1789}" type="pres">
      <dgm:prSet presAssocID="{86C15B36-B6F3-4E9D-AE5A-486154E1DD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E0C60-660C-46B7-AD8F-26DFFB163842}" type="pres">
      <dgm:prSet presAssocID="{86C15B36-B6F3-4E9D-AE5A-486154E1DD6A}" presName="dummy" presStyleCnt="0"/>
      <dgm:spPr/>
    </dgm:pt>
    <dgm:pt modelId="{1E7FD553-2251-47A1-AC49-853B905D98C7}" type="pres">
      <dgm:prSet presAssocID="{615BDB6B-9D02-4C88-8F5E-51C5434BA8A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69B77DC-62A7-494A-9A79-89268497B69D}" type="pres">
      <dgm:prSet presAssocID="{816C5F38-3EB7-4402-AC3B-41B3BA2525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DCE11-0C2D-4FD8-B7FE-2FFC6AF50010}" type="pres">
      <dgm:prSet presAssocID="{816C5F38-3EB7-4402-AC3B-41B3BA2525AE}" presName="dummy" presStyleCnt="0"/>
      <dgm:spPr/>
    </dgm:pt>
    <dgm:pt modelId="{6C629A20-73C1-4B2C-BD1C-E40EDE2A1928}" type="pres">
      <dgm:prSet presAssocID="{66971A88-3754-46E9-8EF7-18741E7E699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A0109B8-4080-431D-8D5F-A1DCDFBCFBA5}" type="pres">
      <dgm:prSet presAssocID="{A2AF5308-C99F-43C6-A11D-5D10963A7E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62422-321A-4B54-95E7-1B4A9ACBD83F}" type="pres">
      <dgm:prSet presAssocID="{A2AF5308-C99F-43C6-A11D-5D10963A7E9E}" presName="dummy" presStyleCnt="0"/>
      <dgm:spPr/>
    </dgm:pt>
    <dgm:pt modelId="{12A88487-F047-48B5-A62F-8003CC4215FA}" type="pres">
      <dgm:prSet presAssocID="{6EA5E717-A184-424B-87CA-AE89F365CA5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4EF6D8B-4C86-4E2E-8C56-47934FB5E74F}" type="pres">
      <dgm:prSet presAssocID="{2733F4AE-9C9A-42EF-BDC6-8451CAD7B6F4}" presName="node" presStyleLbl="node1" presStyleIdx="3" presStyleCnt="4" custRadScaleRad="107002" custRadScaleInc="1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81E95-4E1D-4143-9287-14012FA00B05}" type="pres">
      <dgm:prSet presAssocID="{2733F4AE-9C9A-42EF-BDC6-8451CAD7B6F4}" presName="dummy" presStyleCnt="0"/>
      <dgm:spPr/>
    </dgm:pt>
    <dgm:pt modelId="{3A0DF51D-A966-4862-8CC8-F7595F51E1C9}" type="pres">
      <dgm:prSet presAssocID="{B71B2FE2-9203-468E-A754-32A503009D0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86EFBB6-5A2E-4659-A2E8-F2149D784EC5}" type="presOf" srcId="{86C15B36-B6F3-4E9D-AE5A-486154E1DD6A}" destId="{09FBBFDA-CE43-4212-B7DC-BF7498DF1789}" srcOrd="0" destOrd="0" presId="urn:microsoft.com/office/officeart/2005/8/layout/radial6"/>
    <dgm:cxn modelId="{9EE99DF4-6DC1-45AD-BEA0-FB1B120DA162}" type="presOf" srcId="{2733F4AE-9C9A-42EF-BDC6-8451CAD7B6F4}" destId="{74EF6D8B-4C86-4E2E-8C56-47934FB5E74F}" srcOrd="0" destOrd="0" presId="urn:microsoft.com/office/officeart/2005/8/layout/radial6"/>
    <dgm:cxn modelId="{BCA7547D-E6B3-4687-8C88-D6B9C6161F7E}" type="presOf" srcId="{816C5F38-3EB7-4402-AC3B-41B3BA2525AE}" destId="{169B77DC-62A7-494A-9A79-89268497B69D}" srcOrd="0" destOrd="0" presId="urn:microsoft.com/office/officeart/2005/8/layout/radial6"/>
    <dgm:cxn modelId="{B16F6FDE-DB90-4BB1-8811-48AF5E1D0B45}" srcId="{0C9BC687-0681-4260-8216-B9AE0BC48A49}" destId="{A2AF5308-C99F-43C6-A11D-5D10963A7E9E}" srcOrd="2" destOrd="0" parTransId="{54BC37E5-C864-4D50-B855-6141ACC68FAD}" sibTransId="{6EA5E717-A184-424B-87CA-AE89F365CA5C}"/>
    <dgm:cxn modelId="{E800BE11-91C9-4010-AD26-67CB4B6A1EAB}" type="presOf" srcId="{B71B2FE2-9203-468E-A754-32A503009D0C}" destId="{3A0DF51D-A966-4862-8CC8-F7595F51E1C9}" srcOrd="0" destOrd="0" presId="urn:microsoft.com/office/officeart/2005/8/layout/radial6"/>
    <dgm:cxn modelId="{0AF0348A-2EDA-4761-8E0D-1EE6A3D96F82}" type="presOf" srcId="{6EA5E717-A184-424B-87CA-AE89F365CA5C}" destId="{12A88487-F047-48B5-A62F-8003CC4215FA}" srcOrd="0" destOrd="0" presId="urn:microsoft.com/office/officeart/2005/8/layout/radial6"/>
    <dgm:cxn modelId="{DB4C745C-EE22-491B-9414-683F9ECB5FD1}" srcId="{DD2C7F69-3C5C-434C-9CCE-0B56959C2FD6}" destId="{0C9BC687-0681-4260-8216-B9AE0BC48A49}" srcOrd="0" destOrd="0" parTransId="{7251E813-376B-4F74-A52E-3F8FDDFAF6E6}" sibTransId="{81A163E4-60A8-42D7-802F-549FF071F846}"/>
    <dgm:cxn modelId="{1458FB26-E50B-46CB-931B-B7CE80C36EBC}" type="presOf" srcId="{0C9BC687-0681-4260-8216-B9AE0BC48A49}" destId="{4D6040B6-3B6C-4BB4-8966-51FF96694EF4}" srcOrd="0" destOrd="0" presId="urn:microsoft.com/office/officeart/2005/8/layout/radial6"/>
    <dgm:cxn modelId="{AEA99C3E-218C-4AB2-9972-7DDBB1A5C767}" type="presOf" srcId="{66971A88-3754-46E9-8EF7-18741E7E6991}" destId="{6C629A20-73C1-4B2C-BD1C-E40EDE2A1928}" srcOrd="0" destOrd="0" presId="urn:microsoft.com/office/officeart/2005/8/layout/radial6"/>
    <dgm:cxn modelId="{43713179-AF35-4CFC-B82E-C72490CFF4CF}" srcId="{0C9BC687-0681-4260-8216-B9AE0BC48A49}" destId="{2733F4AE-9C9A-42EF-BDC6-8451CAD7B6F4}" srcOrd="3" destOrd="0" parTransId="{906AE6E3-E9ED-4554-9BF4-252917F1686F}" sibTransId="{B71B2FE2-9203-468E-A754-32A503009D0C}"/>
    <dgm:cxn modelId="{B6232ED5-932F-45ED-BBE3-443142F170A6}" type="presOf" srcId="{615BDB6B-9D02-4C88-8F5E-51C5434BA8AC}" destId="{1E7FD553-2251-47A1-AC49-853B905D98C7}" srcOrd="0" destOrd="0" presId="urn:microsoft.com/office/officeart/2005/8/layout/radial6"/>
    <dgm:cxn modelId="{4EFBE7C6-C0C5-4712-87D7-4B1F2EA12E7A}" type="presOf" srcId="{A2AF5308-C99F-43C6-A11D-5D10963A7E9E}" destId="{1A0109B8-4080-431D-8D5F-A1DCDFBCFBA5}" srcOrd="0" destOrd="0" presId="urn:microsoft.com/office/officeart/2005/8/layout/radial6"/>
    <dgm:cxn modelId="{7B55CC49-9E69-4F09-BD09-7AE02532DE47}" srcId="{0C9BC687-0681-4260-8216-B9AE0BC48A49}" destId="{816C5F38-3EB7-4402-AC3B-41B3BA2525AE}" srcOrd="1" destOrd="0" parTransId="{F4FFDD25-AB34-478D-ACDF-611144446CCC}" sibTransId="{66971A88-3754-46E9-8EF7-18741E7E6991}"/>
    <dgm:cxn modelId="{223DB546-3DE5-473D-BABA-0C531FF1F102}" type="presOf" srcId="{DD2C7F69-3C5C-434C-9CCE-0B56959C2FD6}" destId="{5816F05C-D6FB-4A55-950D-A505B769E734}" srcOrd="0" destOrd="0" presId="urn:microsoft.com/office/officeart/2005/8/layout/radial6"/>
    <dgm:cxn modelId="{28C23A7D-E54C-4F3B-A21F-6A87F8493EB2}" srcId="{0C9BC687-0681-4260-8216-B9AE0BC48A49}" destId="{86C15B36-B6F3-4E9D-AE5A-486154E1DD6A}" srcOrd="0" destOrd="0" parTransId="{B6198DB8-7F0C-4302-B9F6-E6CFF86FE851}" sibTransId="{615BDB6B-9D02-4C88-8F5E-51C5434BA8AC}"/>
    <dgm:cxn modelId="{FC22C0CA-86E0-4E43-8944-D261D7D6F9A6}" type="presParOf" srcId="{5816F05C-D6FB-4A55-950D-A505B769E734}" destId="{4D6040B6-3B6C-4BB4-8966-51FF96694EF4}" srcOrd="0" destOrd="0" presId="urn:microsoft.com/office/officeart/2005/8/layout/radial6"/>
    <dgm:cxn modelId="{868B67EF-0BAE-46AB-A963-23F41E48E58F}" type="presParOf" srcId="{5816F05C-D6FB-4A55-950D-A505B769E734}" destId="{09FBBFDA-CE43-4212-B7DC-BF7498DF1789}" srcOrd="1" destOrd="0" presId="urn:microsoft.com/office/officeart/2005/8/layout/radial6"/>
    <dgm:cxn modelId="{897ED392-AED7-406A-8548-7159C63ABFB7}" type="presParOf" srcId="{5816F05C-D6FB-4A55-950D-A505B769E734}" destId="{B01E0C60-660C-46B7-AD8F-26DFFB163842}" srcOrd="2" destOrd="0" presId="urn:microsoft.com/office/officeart/2005/8/layout/radial6"/>
    <dgm:cxn modelId="{954B92D9-F674-4066-BF44-96EE13AC1E30}" type="presParOf" srcId="{5816F05C-D6FB-4A55-950D-A505B769E734}" destId="{1E7FD553-2251-47A1-AC49-853B905D98C7}" srcOrd="3" destOrd="0" presId="urn:microsoft.com/office/officeart/2005/8/layout/radial6"/>
    <dgm:cxn modelId="{6729DB8C-BC79-40BA-8F74-C2A559A908D7}" type="presParOf" srcId="{5816F05C-D6FB-4A55-950D-A505B769E734}" destId="{169B77DC-62A7-494A-9A79-89268497B69D}" srcOrd="4" destOrd="0" presId="urn:microsoft.com/office/officeart/2005/8/layout/radial6"/>
    <dgm:cxn modelId="{D712598B-A153-41F7-AF0A-558417574C8E}" type="presParOf" srcId="{5816F05C-D6FB-4A55-950D-A505B769E734}" destId="{184DCE11-0C2D-4FD8-B7FE-2FFC6AF50010}" srcOrd="5" destOrd="0" presId="urn:microsoft.com/office/officeart/2005/8/layout/radial6"/>
    <dgm:cxn modelId="{9FA55199-D2E5-4A19-9A03-FFE9B7D18508}" type="presParOf" srcId="{5816F05C-D6FB-4A55-950D-A505B769E734}" destId="{6C629A20-73C1-4B2C-BD1C-E40EDE2A1928}" srcOrd="6" destOrd="0" presId="urn:microsoft.com/office/officeart/2005/8/layout/radial6"/>
    <dgm:cxn modelId="{61F60F42-0F9C-4F31-8D85-A2C853ECB7FF}" type="presParOf" srcId="{5816F05C-D6FB-4A55-950D-A505B769E734}" destId="{1A0109B8-4080-431D-8D5F-A1DCDFBCFBA5}" srcOrd="7" destOrd="0" presId="urn:microsoft.com/office/officeart/2005/8/layout/radial6"/>
    <dgm:cxn modelId="{D297505B-728C-4CA0-9844-A93FE978A087}" type="presParOf" srcId="{5816F05C-D6FB-4A55-950D-A505B769E734}" destId="{BE862422-321A-4B54-95E7-1B4A9ACBD83F}" srcOrd="8" destOrd="0" presId="urn:microsoft.com/office/officeart/2005/8/layout/radial6"/>
    <dgm:cxn modelId="{9C7828A8-B697-489F-B4D8-03C01DB27F78}" type="presParOf" srcId="{5816F05C-D6FB-4A55-950D-A505B769E734}" destId="{12A88487-F047-48B5-A62F-8003CC4215FA}" srcOrd="9" destOrd="0" presId="urn:microsoft.com/office/officeart/2005/8/layout/radial6"/>
    <dgm:cxn modelId="{0E52D8E0-D899-4893-9E02-3770DAF4F80D}" type="presParOf" srcId="{5816F05C-D6FB-4A55-950D-A505B769E734}" destId="{74EF6D8B-4C86-4E2E-8C56-47934FB5E74F}" srcOrd="10" destOrd="0" presId="urn:microsoft.com/office/officeart/2005/8/layout/radial6"/>
    <dgm:cxn modelId="{A42A7E42-2475-44BE-99C7-1DC43F9B694B}" type="presParOf" srcId="{5816F05C-D6FB-4A55-950D-A505B769E734}" destId="{6AF81E95-4E1D-4143-9287-14012FA00B05}" srcOrd="11" destOrd="0" presId="urn:microsoft.com/office/officeart/2005/8/layout/radial6"/>
    <dgm:cxn modelId="{3AD40D10-F9C4-4F66-AC4B-0121C1F22FA8}" type="presParOf" srcId="{5816F05C-D6FB-4A55-950D-A505B769E734}" destId="{3A0DF51D-A966-4862-8CC8-F7595F51E1C9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69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169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5556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1519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7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861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0399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69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77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87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509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9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46" r:id="rId12"/>
    <p:sldLayoutId id="2147483747" r:id="rId13"/>
    <p:sldLayoutId id="2147483748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259050"/>
            <a:ext cx="70104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685800" y="304800"/>
            <a:ext cx="7924800" cy="1905000"/>
          </a:xfrm>
          <a:prstGeom prst="bevel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(1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32099"/>
            <a:ext cx="5105400" cy="33257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86481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304800"/>
            <a:ext cx="7239000" cy="1219200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1397000"/>
          <a:ext cx="5334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676400"/>
            <a:ext cx="3733800" cy="46937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228600"/>
            <a:ext cx="7239000" cy="1219200"/>
          </a:xfrm>
          <a:prstGeom prst="bevel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জনসমষ্ঠি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600200"/>
            <a:ext cx="4038600" cy="48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জনসমষ্ঠি।জনগণ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137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20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ম্যারিনো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30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191000" cy="2176272"/>
          </a:xfrm>
          <a:prstGeom prst="rect">
            <a:avLst/>
          </a:prstGeom>
        </p:spPr>
      </p:pic>
      <p:pic>
        <p:nvPicPr>
          <p:cNvPr id="10" name="Picture 9" descr="images (b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962400"/>
            <a:ext cx="411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228600"/>
            <a:ext cx="7239000" cy="1219200"/>
          </a:xfrm>
          <a:prstGeom prst="bevel">
            <a:avLst/>
          </a:prstGeom>
          <a:solidFill>
            <a:srgbClr val="FFCC99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ভূ-খন্ড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828800"/>
            <a:ext cx="3962400" cy="449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ভু-খন্ড।ভূ-খন্ড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জল,স্থল,ও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উপরিস্থিত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ভূ-খন্ড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নেই।একটি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পারে।ভারতের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3287263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বর্গকিলোমিটার।আবার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সিঙ্গাপুরের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693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বর্গকিলোমিটার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ggg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886200" cy="2873703"/>
          </a:xfrm>
          <a:prstGeom prst="rect">
            <a:avLst/>
          </a:prstGeom>
        </p:spPr>
      </p:pic>
      <p:pic>
        <p:nvPicPr>
          <p:cNvPr id="10" name="Picture 9" descr="images (zzz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2420216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152400"/>
            <a:ext cx="7239000" cy="1219200"/>
          </a:xfrm>
          <a:prstGeom prst="bevel">
            <a:avLst/>
          </a:prstGeom>
          <a:solidFill>
            <a:srgbClr val="0099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fgg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5400"/>
            <a:ext cx="3657600" cy="2381250"/>
          </a:xfrm>
          <a:prstGeom prst="rect">
            <a:avLst/>
          </a:prstGeom>
        </p:spPr>
      </p:pic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91000"/>
            <a:ext cx="2143125" cy="21431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733800"/>
            <a:ext cx="3505200" cy="28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 Same Side Corner Rectangle 10"/>
          <p:cNvSpPr/>
          <p:nvPr/>
        </p:nvSpPr>
        <p:spPr>
          <a:xfrm>
            <a:off x="533400" y="1828800"/>
            <a:ext cx="4419600" cy="4648200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শান্তি-শৃঙ্খলা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457200"/>
            <a:ext cx="7239000" cy="12192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81000" y="1905000"/>
            <a:ext cx="4495800" cy="4572000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গুরূত্বপূর্ণ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পারে।তাকে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kkkkkj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86200"/>
            <a:ext cx="3352800" cy="2799532"/>
          </a:xfrm>
          <a:prstGeom prst="rect">
            <a:avLst/>
          </a:prstGeom>
        </p:spPr>
      </p:pic>
      <p:pic>
        <p:nvPicPr>
          <p:cNvPr id="10" name="Picture 9" descr="images (1)rrc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76400"/>
            <a:ext cx="339044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143000" y="533400"/>
            <a:ext cx="7239000" cy="1219200"/>
          </a:xfrm>
          <a:prstGeom prst="bevel">
            <a:avLst/>
          </a:prstGeom>
          <a:solidFill>
            <a:srgbClr val="7030A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1828800"/>
            <a:ext cx="8077200" cy="4572000"/>
          </a:xfrm>
          <a:prstGeom prst="flowChartAlternateProcess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1।রাষ্ট্র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2।রাষ্ট্র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3।সার্বভৌম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5486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78959"/>
            <a:ext cx="83820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বাংলদেশ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800"/>
            <a:ext cx="3581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11136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029200"/>
            <a:ext cx="8458200" cy="1323439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জনসংখ্যা,ভূখন্ড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04800"/>
            <a:ext cx="502177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5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9200"/>
            <a:ext cx="3962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7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7575" y="459841"/>
            <a:ext cx="303351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057400" y="2590800"/>
            <a:ext cx="6477000" cy="342900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2743200" y="1524000"/>
            <a:ext cx="3886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12" y="4114800"/>
            <a:ext cx="3934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>
              <a:defRPr/>
            </a:pP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মার্থা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লিন্ডস্ট্রম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নূরজাহান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দাপনাজোর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B_IMG_15018403407565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133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609600" y="381000"/>
            <a:ext cx="7772400" cy="12192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1981200" y="1905000"/>
            <a:ext cx="4974666" cy="4114800"/>
          </a:xfrm>
          <a:prstGeom prst="rect">
            <a:avLst/>
          </a:prstGeom>
          <a:solidFill>
            <a:srgbClr val="FFFF66"/>
          </a:solidFill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6ষ্ঠ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kumimoji="0" lang="en-US" sz="2400" b="1" i="0" u="none" strike="noStrike" kern="1200" cap="none" spc="0" normalizeH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400" b="1" i="0" u="none" strike="noStrike" kern="1200" cap="none" spc="0" normalizeH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kumimoji="0" lang="en-US" sz="2400" b="1" i="0" u="none" strike="noStrike" kern="1200" cap="none" spc="0" normalizeH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1,2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457200"/>
            <a:ext cx="7239000" cy="12192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b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6930189" cy="2438400"/>
          </a:xfrm>
          <a:prstGeom prst="rect">
            <a:avLst/>
          </a:prstGeom>
        </p:spPr>
      </p:pic>
      <p:pic>
        <p:nvPicPr>
          <p:cNvPr id="9" name="Picture 8" descr="images (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19600"/>
            <a:ext cx="701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457200"/>
            <a:ext cx="7239000" cy="1219200"/>
          </a:xfrm>
          <a:prstGeom prst="bevel">
            <a:avLst/>
          </a:prstGeom>
          <a:solidFill>
            <a:srgbClr val="FF6699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00"/>
            <a:ext cx="3276600" cy="4165728"/>
          </a:xfrm>
          <a:prstGeom prst="rect">
            <a:avLst/>
          </a:prstGeom>
        </p:spPr>
      </p:pic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09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304800"/>
            <a:ext cx="7239000" cy="1219200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4029075" cy="47600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676400"/>
            <a:ext cx="44574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066800" y="228600"/>
            <a:ext cx="7239000" cy="1219200"/>
          </a:xfrm>
          <a:prstGeom prst="bevel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ggg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2509837"/>
            <a:ext cx="2486025" cy="1838325"/>
          </a:xfrm>
          <a:prstGeom prst="rect">
            <a:avLst/>
          </a:prstGeom>
        </p:spPr>
      </p:pic>
      <p:pic>
        <p:nvPicPr>
          <p:cNvPr id="9" name="Picture 8" descr="images (1)ccv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524000"/>
            <a:ext cx="7429500" cy="3743325"/>
          </a:xfrm>
          <a:prstGeom prst="rect">
            <a:avLst/>
          </a:prstGeom>
        </p:spPr>
      </p:pic>
      <p:pic>
        <p:nvPicPr>
          <p:cNvPr id="10" name="Picture 9" descr="images (zzz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676400"/>
            <a:ext cx="2928938" cy="30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143000" y="457200"/>
            <a:ext cx="7239000" cy="1219200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ঘেষণা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514600" y="2209800"/>
            <a:ext cx="5105400" cy="3429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08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1828800" y="609600"/>
            <a:ext cx="5562600" cy="1828800"/>
          </a:xfrm>
          <a:prstGeom prst="downArrowCallout">
            <a:avLst>
              <a:gd name="adj1" fmla="val 47564"/>
              <a:gd name="adj2" fmla="val 34231"/>
              <a:gd name="adj3" fmla="val 26741"/>
              <a:gd name="adj4" fmla="val 67553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590800"/>
            <a:ext cx="8534400" cy="230832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1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315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346</Words>
  <Application>Microsoft Office PowerPoint</Application>
  <PresentationFormat>On-screen Show (4:3)</PresentationFormat>
  <Paragraphs>69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Hp</cp:lastModifiedBy>
  <cp:revision>226</cp:revision>
  <dcterms:created xsi:type="dcterms:W3CDTF">2014-04-21T05:17:46Z</dcterms:created>
  <dcterms:modified xsi:type="dcterms:W3CDTF">2020-04-21T03:13:59Z</dcterms:modified>
</cp:coreProperties>
</file>