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3" r:id="rId2"/>
    <p:sldId id="26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5D0A1-D7B2-4540-A869-E309A0BE75E2}" type="doc">
      <dgm:prSet loTypeId="urn:microsoft.com/office/officeart/2005/8/layout/venn2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4317135-1D06-4238-83F4-5D4A6EEFFF27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sz="8800" dirty="0" smtClean="0">
              <a:solidFill>
                <a:srgbClr val="FFFF00"/>
              </a:solidFill>
            </a:rPr>
            <a:t>স্বাগতম</a:t>
          </a:r>
          <a:endParaRPr lang="en-US" sz="8800" dirty="0">
            <a:solidFill>
              <a:srgbClr val="FFFF00"/>
            </a:solidFill>
          </a:endParaRPr>
        </a:p>
      </dgm:t>
    </dgm:pt>
    <dgm:pt modelId="{CFA0FA1A-1441-4149-B31F-EDABA73B7702}" type="parTrans" cxnId="{ED18E425-9090-4D82-9AEC-1D6350EC3215}">
      <dgm:prSet/>
      <dgm:spPr/>
      <dgm:t>
        <a:bodyPr/>
        <a:lstStyle/>
        <a:p>
          <a:endParaRPr lang="en-US"/>
        </a:p>
      </dgm:t>
    </dgm:pt>
    <dgm:pt modelId="{A3609337-EFF5-4B92-8B75-B409FCF61B19}" type="sibTrans" cxnId="{ED18E425-9090-4D82-9AEC-1D6350EC3215}">
      <dgm:prSet/>
      <dgm:spPr/>
      <dgm:t>
        <a:bodyPr/>
        <a:lstStyle/>
        <a:p>
          <a:endParaRPr lang="en-US"/>
        </a:p>
      </dgm:t>
    </dgm:pt>
    <dgm:pt modelId="{7DAAEB7E-358E-420D-9BFF-644807621E71}">
      <dgm:prSet phldrT="[Text]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911901D-B9AD-4DCE-A373-E91603478E0E}" type="parTrans" cxnId="{B15C4071-F684-469D-817B-2FBA7A52D9BA}">
      <dgm:prSet/>
      <dgm:spPr/>
      <dgm:t>
        <a:bodyPr/>
        <a:lstStyle/>
        <a:p>
          <a:endParaRPr lang="en-US"/>
        </a:p>
      </dgm:t>
    </dgm:pt>
    <dgm:pt modelId="{2834D66E-2365-469A-A615-E7FDE7CF0925}" type="sibTrans" cxnId="{B15C4071-F684-469D-817B-2FBA7A52D9BA}">
      <dgm:prSet/>
      <dgm:spPr/>
      <dgm:t>
        <a:bodyPr/>
        <a:lstStyle/>
        <a:p>
          <a:endParaRPr lang="en-US"/>
        </a:p>
      </dgm:t>
    </dgm:pt>
    <dgm:pt modelId="{9954D194-698B-4D5C-A61B-576102D63B18}" type="pres">
      <dgm:prSet presAssocID="{0DD5D0A1-D7B2-4540-A869-E309A0BE75E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5C5AFB-2E35-4CD0-A335-AC09DF1C3023}" type="pres">
      <dgm:prSet presAssocID="{0DD5D0A1-D7B2-4540-A869-E309A0BE75E2}" presName="comp1" presStyleCnt="0"/>
      <dgm:spPr/>
    </dgm:pt>
    <dgm:pt modelId="{3476240F-6586-4A5C-A8FE-8B1EF07DDDC3}" type="pres">
      <dgm:prSet presAssocID="{0DD5D0A1-D7B2-4540-A869-E309A0BE75E2}" presName="circle1" presStyleLbl="node1" presStyleIdx="0" presStyleCnt="2" custScaleX="197528" custLinFactX="100000" custLinFactNeighborX="140355" custLinFactNeighborY="-13097"/>
      <dgm:spPr/>
      <dgm:t>
        <a:bodyPr/>
        <a:lstStyle/>
        <a:p>
          <a:endParaRPr lang="en-US"/>
        </a:p>
      </dgm:t>
    </dgm:pt>
    <dgm:pt modelId="{76D82E2E-BC61-4A47-8484-1125D3738476}" type="pres">
      <dgm:prSet presAssocID="{0DD5D0A1-D7B2-4540-A869-E309A0BE75E2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A98662-E4B2-4318-B4F2-7E24D351ECAE}" type="pres">
      <dgm:prSet presAssocID="{0DD5D0A1-D7B2-4540-A869-E309A0BE75E2}" presName="comp2" presStyleCnt="0"/>
      <dgm:spPr/>
    </dgm:pt>
    <dgm:pt modelId="{2C33B2ED-6C72-41F1-AA71-80D534206724}" type="pres">
      <dgm:prSet presAssocID="{0DD5D0A1-D7B2-4540-A869-E309A0BE75E2}" presName="circle2" presStyleLbl="node1" presStyleIdx="1" presStyleCnt="2" custScaleX="195851" custScaleY="95737" custLinFactNeighborX="3069" custLinFactNeighborY="682"/>
      <dgm:spPr/>
      <dgm:t>
        <a:bodyPr/>
        <a:lstStyle/>
        <a:p>
          <a:endParaRPr lang="en-US"/>
        </a:p>
      </dgm:t>
    </dgm:pt>
    <dgm:pt modelId="{310E66F2-58C2-4975-9FF4-1325649D1878}" type="pres">
      <dgm:prSet presAssocID="{0DD5D0A1-D7B2-4540-A869-E309A0BE75E2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18E425-9090-4D82-9AEC-1D6350EC3215}" srcId="{0DD5D0A1-D7B2-4540-A869-E309A0BE75E2}" destId="{94317135-1D06-4238-83F4-5D4A6EEFFF27}" srcOrd="0" destOrd="0" parTransId="{CFA0FA1A-1441-4149-B31F-EDABA73B7702}" sibTransId="{A3609337-EFF5-4B92-8B75-B409FCF61B19}"/>
    <dgm:cxn modelId="{B15C4071-F684-469D-817B-2FBA7A52D9BA}" srcId="{0DD5D0A1-D7B2-4540-A869-E309A0BE75E2}" destId="{7DAAEB7E-358E-420D-9BFF-644807621E71}" srcOrd="1" destOrd="0" parTransId="{F911901D-B9AD-4DCE-A373-E91603478E0E}" sibTransId="{2834D66E-2365-469A-A615-E7FDE7CF0925}"/>
    <dgm:cxn modelId="{EB1547F8-96C7-48E2-AF0B-B875B348DD8B}" type="presOf" srcId="{94317135-1D06-4238-83F4-5D4A6EEFFF27}" destId="{76D82E2E-BC61-4A47-8484-1125D3738476}" srcOrd="1" destOrd="0" presId="urn:microsoft.com/office/officeart/2005/8/layout/venn2"/>
    <dgm:cxn modelId="{D976690B-6DE8-4A01-85CD-528E91681C83}" type="presOf" srcId="{7DAAEB7E-358E-420D-9BFF-644807621E71}" destId="{2C33B2ED-6C72-41F1-AA71-80D534206724}" srcOrd="0" destOrd="0" presId="urn:microsoft.com/office/officeart/2005/8/layout/venn2"/>
    <dgm:cxn modelId="{37A7AF1B-CED7-498D-B358-762E2849BF1A}" type="presOf" srcId="{7DAAEB7E-358E-420D-9BFF-644807621E71}" destId="{310E66F2-58C2-4975-9FF4-1325649D1878}" srcOrd="1" destOrd="0" presId="urn:microsoft.com/office/officeart/2005/8/layout/venn2"/>
    <dgm:cxn modelId="{AB9630FD-3ADE-43F2-9868-CA5C54C6BF8A}" type="presOf" srcId="{94317135-1D06-4238-83F4-5D4A6EEFFF27}" destId="{3476240F-6586-4A5C-A8FE-8B1EF07DDDC3}" srcOrd="0" destOrd="0" presId="urn:microsoft.com/office/officeart/2005/8/layout/venn2"/>
    <dgm:cxn modelId="{5DBBB8D2-3A86-4201-8E72-388E0A5DCDAF}" type="presOf" srcId="{0DD5D0A1-D7B2-4540-A869-E309A0BE75E2}" destId="{9954D194-698B-4D5C-A61B-576102D63B18}" srcOrd="0" destOrd="0" presId="urn:microsoft.com/office/officeart/2005/8/layout/venn2"/>
    <dgm:cxn modelId="{81F559EB-0954-4003-AB36-D07917184E8D}" type="presParOf" srcId="{9954D194-698B-4D5C-A61B-576102D63B18}" destId="{6C5C5AFB-2E35-4CD0-A335-AC09DF1C3023}" srcOrd="0" destOrd="0" presId="urn:microsoft.com/office/officeart/2005/8/layout/venn2"/>
    <dgm:cxn modelId="{14065F3D-D8EF-4486-A6C9-6F9CB5A284B4}" type="presParOf" srcId="{6C5C5AFB-2E35-4CD0-A335-AC09DF1C3023}" destId="{3476240F-6586-4A5C-A8FE-8B1EF07DDDC3}" srcOrd="0" destOrd="0" presId="urn:microsoft.com/office/officeart/2005/8/layout/venn2"/>
    <dgm:cxn modelId="{405086FE-9E1D-4817-8135-4317AF720397}" type="presParOf" srcId="{6C5C5AFB-2E35-4CD0-A335-AC09DF1C3023}" destId="{76D82E2E-BC61-4A47-8484-1125D3738476}" srcOrd="1" destOrd="0" presId="urn:microsoft.com/office/officeart/2005/8/layout/venn2"/>
    <dgm:cxn modelId="{365BDF07-C761-4296-A940-1902156F5CBC}" type="presParOf" srcId="{9954D194-698B-4D5C-A61B-576102D63B18}" destId="{79A98662-E4B2-4318-B4F2-7E24D351ECAE}" srcOrd="1" destOrd="0" presId="urn:microsoft.com/office/officeart/2005/8/layout/venn2"/>
    <dgm:cxn modelId="{75F82239-F917-4106-AF34-86E3B97A3038}" type="presParOf" srcId="{79A98662-E4B2-4318-B4F2-7E24D351ECAE}" destId="{2C33B2ED-6C72-41F1-AA71-80D534206724}" srcOrd="0" destOrd="0" presId="urn:microsoft.com/office/officeart/2005/8/layout/venn2"/>
    <dgm:cxn modelId="{A3536EEC-4389-4946-9670-3DBC0200CB44}" type="presParOf" srcId="{79A98662-E4B2-4318-B4F2-7E24D351ECAE}" destId="{310E66F2-58C2-4975-9FF4-1325649D187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6240F-6586-4A5C-A8FE-8B1EF07DDDC3}">
      <dsp:nvSpPr>
        <dsp:cNvPr id="0" name=""/>
        <dsp:cNvSpPr/>
      </dsp:nvSpPr>
      <dsp:spPr>
        <a:xfrm>
          <a:off x="-6" y="0"/>
          <a:ext cx="11034725" cy="5586410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5856" tIns="625856" rIns="625856" bIns="625856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8800" kern="1200" dirty="0" smtClean="0">
              <a:solidFill>
                <a:srgbClr val="FFFF00"/>
              </a:solidFill>
            </a:rPr>
            <a:t>স্বাগতম</a:t>
          </a:r>
          <a:endParaRPr lang="en-US" sz="8800" kern="1200" dirty="0">
            <a:solidFill>
              <a:srgbClr val="FFFF00"/>
            </a:solidFill>
          </a:endParaRPr>
        </a:p>
      </dsp:txBody>
      <dsp:txXfrm>
        <a:off x="2620740" y="418980"/>
        <a:ext cx="5793231" cy="949689"/>
      </dsp:txXfrm>
    </dsp:sp>
    <dsp:sp modelId="{2C33B2ED-6C72-41F1-AA71-80D534206724}">
      <dsp:nvSpPr>
        <dsp:cNvPr id="0" name=""/>
        <dsp:cNvSpPr/>
      </dsp:nvSpPr>
      <dsp:spPr>
        <a:xfrm>
          <a:off x="1543051" y="1514483"/>
          <a:ext cx="8205781" cy="4011196"/>
        </a:xfrm>
        <a:prstGeom prst="ellipse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744759" y="2517282"/>
        <a:ext cx="5802363" cy="2005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05-06T03:50:23.49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14188 9699,'0'-25,"25"0,0 0,-25 0,0-24,25 24,-25 0,24-24,1-1,-25 25,25 0,-25 1,0-1,0 0,0 0,25-24,-25-1,25 25,0 0,-25 1,0-1,24 0,1 0,0 0,-25 0,0 1,25-1,0 25,-25-25,24 25,1-25,-25 0,25 25,0 25,-25 25,0-25,0-1,25 26,-25 0,0-1,0-24,0 25,0-25,24 24,-24-24,0 0,0 0,0-1,0 1,0 25,-24-25,-1-25,0 0,-25 0,50-25,0 0,-24 0,24 0,0 1,0-1,-25 0,0 25,25-25,0-24,25 24,0 25,-1 0,-24-25,25 25,0 0,0 0,0 0,-1 25,1 0,-25-1,25-24,-25 25,25-25,-25 25,25 0,-25 0,0-1,24 1,-24 0,0 0,0 0,0-1,25-24,-25-24,0-1,0-25,0 25,0-24,0 24,0-25,25 26,-25-26,0 25,25 0,-25 1,25-1,-25 0,0 0,24 25,-24-25,25 25,0 0,0 0,24-25,-24 25,-25 25,0 0,0 0,0 0,0 24,0-24,25 0,-25 0,0 0,0-1,0 1,0 0,0 0,0 0,0-1,0 1,0 0,0 0,0-50,0-25,0 26,0-1,0 0,0 0,0 0,0 1,0-1,0 0,0 0,0 0,0 1,0-1,0 0,0 0,0 0,0 0,0 50,0 0,0 0,0 0,0 0,0-1,0 1,0 0,0 0,0 0,0-1,0 1,0 0,0 0,0 24,0-24,0 0</inkml:trace>
  <inkml:trace contextRef="#ctx0" brushRef="#br0" timeOffset="1">15131 9401,'25'0,"-1"0,-24-25,25 25,-25-25,0 1,0-1,0 0,0 0,0 0,0 1,0-1,0 0,0 0,0 0,0 1,0-1,0 0,0 0,25 0,0 25,0 0,-1 0,1 0,-25 25,25-25,0 0,0 0,-25 25,0 0,25-25,-25 25,0-1,0 1,0 0,-25-25,25-25,0 0,0 1,0-1,0 0,25 0,-1 0,1 25,0 0,0 0,-25 25,25-25,-25 25,0 0,0 0,0-1,0 1,0 0,0 0,0 0,0-1,0 1,0 0,0 25,0-26,0 1,0 0,-25 0,0-25,0 0,0 0,-24 0,49-25,0-25,0 26,25 24,-1-25,1 25,0 0,0 0,0 0,-25 25,24-1,1 26,0-25,0 0,-25-1,0 1,49 0,-49 0,0-50,0 0,0 0,0 1,0-1,0 0,0 0,0 0,0 1,0-1,0 0,0 0,0 0,0 1,0-1,0 0,25 25,-25-25,0 0,25 25,0 0,0 25,-25 0,0 0,24 0,1-25,-25 24,0 1,0 0,0 0,0 0,25-1,-25 1,0 0,0 0,0 0,0-1,0 1,0 0,0 0,0 0,25-25,0 24,-25-48,0-26,0 25,0 0,0 1,0-1,0 0,0 0,0-24,0 24,0 0,0 0,0 0,0 1,0-1,0 0,0 0,24 25,1 0,-25 25,25 0,0-25,0 0,-25 25,24-25,-24 24,-24 1,24-50,0 1,0-1,0-25,24 25,-24 1,25 24,0 0,0 24,0-24,-25 25,24-25,-24 25,25-25,-25 25,0 0,0-1,0 1,0 25,0-25,0-1,0 1,0 0,0 0,-25 0,1-1,-1 1,0-25,0 0,0 0,1 0,48 0,1 0,0-25,0 25,0 0,-1-24,1 24,0 0,0 24,0-24,-25 25,49-25,-24 50,0-50,-25 25,25-25,0 24,24 1,-24 0,0 0,0-25,-25-25,0 0,-25 0,25-24,-25 49,0-25,25 0,-25 0,25-24,0 24,0 0,0 0,-24 1,24-1,0 0,0 0,0 0,0 1,24 24,1 0,0 0,25 0,-26 0,1 0,0 0,0 24,0 1,-1 25,1-50,-25 25,25-25,0 24,0 1,-1-25,1 25,-25 0,25 0,-25-1,0 1,-25-25,0 0,1 0,24-25,0 1,0-1,0 0,0 0,0 0,0-24,0 24,24 0,1 25,0 0,0 0,0 0,-1 0,1 0,0 0,0 0,0 0,-1 25,1 0,0-25,25 25,-26-1,1-24,-25 25,0 0,50 0,-50 0,0-1,0 1,-25-25,25-49,0 24,0-25,-25 25,25 1,50 24,-50 24,25 1,-25 0,24-25,1 25,0-25,-25 25,25-25,-25 24,25 1,-1 0,1-25,-25-25,0 0,0 1,0-1,0 0,0 0,25 25,-25-25,25 25,0 25,0 0,-1 0,1-25,0 25,0-25,24 49,-24-24,0 25,0-26,-25-48,0-1,-25 0,25 0,-25 0,25-24,0 24,-25-25,1 26,24-1,0-25,0 25,0 1,0-1,0 0,0 0,0 0,0 1,0-1,0 0,24 50,-24 0,25-25,-25 24,25 1,0 0,0 0,-1 0,1-1,-25 1,25 0,0 0,-25 0,25-25,-25 24,24 26,1 0,0-26,-25 1,25 0,0 0,-25 0,24-1,1 1,-25 0,25 0,0-25,49-25,-49 0,25 0,98-24,101 24,48 25,-49-50,0 50,-24-49,-76 49,-24 0,0-25,-74 0,-25 25,49-25,-49 1,25 24,-26-25,26 0,0 25,24-50,-24 50,24 0,-49-24,25-1,-26 25,26-25,-25 25,24-25,-24 25,0 0,0 0,0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05-05T16:58:05.35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14188 9699,'0'-25,"25"0,0 0,-25 0,0-24,25 24,-25 0,24-24,1-1,-25 25,25 0,-25 1,0-1,0 0,0 0,25-24,-25-1,25 25,0 0,-25 1,0-1,24 0,1 0,0 0,-25 0,0 1,25-1,0 25,-25-25,24 25,1-25,-25 0,25 25,0 25,-25 25,0-25,0-1,25 26,-25 0,0-1,0-24,0 25,0-25,24 24,-24-24,0 0,0 0,0-1,0 1,0 25,-24-25,-1-25,0 0,-25 0,50-25,0 0,-24 0,24 0,0 1,0-1,-25 0,0 25,25-25,0-24,25 24,0 25,-1 0,-24-25,25 25,0 0,0 0,0 0,-1 25,1 0,-25-1,25-24,-25 25,25-25,-25 25,25 0,-25 0,0-1,24 1,-24 0,0 0,0 0,0-1,25-24,-25-24,0-1,0-25,0 25,0-24,0 24,0-25,25 26,-25-26,0 25,25 0,-25 1,25-1,-25 0,0 0,24 25,-24-25,25 25,0 0,0 0,24-25,-24 25,-25 25,0 0,0 0,0 0,0 24,0-24,25 0,-25 0,0 0,0-1,0 1,0 0,0 0,0 0,0-1,0 1,0 0,0 0,0-50,0-25,0 26,0-1,0 0,0 0,0 0,0 1,0-1,0 0,0 0,0 0,0 1,0-1,0 0,0 0,0 0,0 0,0 50,0 0,0 0,0 0,0 0,0-1,0 1,0 0,0 0,0 0,0-1,0 1,0 0,0 0,0 24,0-24,0 0</inkml:trace>
  <inkml:trace contextRef="#ctx0" brushRef="#br0" timeOffset="1">15131 9401,'25'0,"-1"0,-24-25,25 25,-25-25,0 1,0-1,0 0,0 0,0 0,0 1,0-1,0 0,0 0,0 0,0 1,0-1,0 0,0 0,25 0,0 25,0 0,-1 0,1 0,-25 25,25-25,0 0,0 0,-25 25,0 0,25-25,-25 25,0-1,0 1,0 0,-25-25,25-25,0 0,0 1,0-1,0 0,25 0,-1 0,1 25,0 0,0 0,-25 25,25-25,-25 25,0 0,0 0,0-1,0 1,0 0,0 0,0 0,0-1,0 1,0 0,0 25,0-26,0 1,0 0,-25 0,0-25,0 0,0 0,-24 0,49-25,0-25,0 26,25 24,-1-25,1 25,0 0,0 0,0 0,-25 25,24-1,1 26,0-25,0 0,-25-1,0 1,49 0,-49 0,0-50,0 0,0 0,0 1,0-1,0 0,0 0,0 0,0 1,0-1,0 0,0 0,0 0,0 1,0-1,0 0,25 25,-25-25,0 0,25 25,0 0,0 25,-25 0,0 0,24 0,1-25,-25 24,0 1,0 0,0 0,0 0,25-1,-25 1,0 0,0 0,0 0,0-1,0 1,0 0,0 0,0 0,25-25,0 24,-25-48,0-26,0 25,0 0,0 1,0-1,0 0,0 0,0-24,0 24,0 0,0 0,0 0,0 1,0-1,0 0,0 0,24 25,1 0,-25 25,25 0,0-25,0 0,-25 25,24-25,-24 24,-24 1,24-50,0 1,0-1,0-25,24 25,-24 1,25 24,0 0,0 24,0-24,-25 25,24-25,-24 25,25-25,-25 25,0 0,0-1,0 1,0 25,0-25,0-1,0 1,0 0,0 0,-25 0,1-1,-1 1,0-25,0 0,0 0,1 0,48 0,1 0,0-25,0 25,0 0,-1-24,1 24,0 0,0 24,0-24,-25 25,49-25,-24 50,0-50,-25 25,25-25,0 24,24 1,-24 0,0 0,0-25,-25-25,0 0,-25 0,25-24,-25 49,0-25,25 0,-25 0,25-24,0 24,0 0,0 0,-24 1,24-1,0 0,0 0,0 0,0 1,24 24,1 0,0 0,25 0,-26 0,1 0,0 0,0 24,0 1,-1 25,1-50,-25 25,25-25,0 24,0 1,-1-25,1 25,-25 0,25 0,-25-1,0 1,-25-25,0 0,1 0,24-25,0 1,0-1,0 0,0 0,0 0,0-24,0 24,24 0,1 25,0 0,0 0,0 0,-1 0,1 0,0 0,0 0,0 0,-1 25,1 0,0-25,25 25,-26-1,1-24,-25 25,0 0,50 0,-50 0,0-1,0 1,-25-25,25-49,0 24,0-25,-25 25,25 1,50 24,-50 24,25 1,-25 0,24-25,1 25,0-25,-25 25,25-25,-25 24,25 1,-1 0,1-25,-25-25,0 0,0 1,0-1,0 0,0 0,25 25,-25-25,25 25,0 25,0 0,-1 0,1-25,0 25,0-25,24 49,-24-24,0 25,0-26,-25-48,0-1,-25 0,25 0,-25 0,25-24,0 24,-25-25,1 26,24-1,0-25,0 25,0 1,0-1,0 0,0 0,0 0,0 1,0-1,0 0,24 50,-24 0,25-25,-25 24,25 1,0 0,0 0,-1 0,1-1,-25 1,25 0,0 0,-25 0,25-25,-25 24,24 26,1 0,0-26,-25 1,25 0,0 0,-25 0,24-1,1 1,-25 0,25 0,0-25,49-25,-49 0,25 0,98-24,101 24,48 25,-49-50,0 50,-24-49,-76 49,-24 0,0-25,-74 0,-25 25,49-25,-49 1,25 24,-26-25,26 0,0 25,24-50,-24 50,24 0,-49-24,25-1,-26 25,26-25,-25 25,24-25,-24 25,0 0,0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05-05T16:58:05.35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14188 9699,'0'-25,"25"0,0 0,-25 0,0-24,25 24,-25 0,24-24,1-1,-25 25,25 0,-25 1,0-1,0 0,0 0,25-24,-25-1,25 25,0 0,-25 1,0-1,24 0,1 0,0 0,-25 0,0 1,25-1,0 25,-25-25,24 25,1-25,-25 0,25 25,0 25,-25 25,0-25,0-1,25 26,-25 0,0-1,0-24,0 25,0-25,24 24,-24-24,0 0,0 0,0-1,0 1,0 25,-24-25,-1-25,0 0,-25 0,50-25,0 0,-24 0,24 0,0 1,0-1,-25 0,0 25,25-25,0-24,25 24,0 25,-1 0,-24-25,25 25,0 0,0 0,0 0,-1 25,1 0,-25-1,25-24,-25 25,25-25,-25 25,25 0,-25 0,0-1,24 1,-24 0,0 0,0 0,0-1,25-24,-25-24,0-1,0-25,0 25,0-24,0 24,0-25,25 26,-25-26,0 25,25 0,-25 1,25-1,-25 0,0 0,24 25,-24-25,25 25,0 0,0 0,24-25,-24 25,-25 25,0 0,0 0,0 0,0 24,0-24,25 0,-25 0,0 0,0-1,0 1,0 0,0 0,0 0,0-1,0 1,0 0,0 0,0-50,0-25,0 26,0-1,0 0,0 0,0 0,0 1,0-1,0 0,0 0,0 0,0 1,0-1,0 0,0 0,0 0,0 0,0 50,0 0,0 0,0 0,0 0,0-1,0 1,0 0,0 0,0 0,0-1,0 1,0 0,0 0,0 24,0-24,0 0</inkml:trace>
  <inkml:trace contextRef="#ctx0" brushRef="#br0" timeOffset="1">15131 9401,'25'0,"-1"0,-24-25,25 25,-25-25,0 1,0-1,0 0,0 0,0 0,0 1,0-1,0 0,0 0,0 0,0 1,0-1,0 0,0 0,25 0,0 25,0 0,-1 0,1 0,-25 25,25-25,0 0,0 0,-25 25,0 0,25-25,-25 25,0-1,0 1,0 0,-25-25,25-25,0 0,0 1,0-1,0 0,25 0,-1 0,1 25,0 0,0 0,-25 25,25-25,-25 25,0 0,0 0,0-1,0 1,0 0,0 0,0 0,0-1,0 1,0 0,0 25,0-26,0 1,0 0,-25 0,0-25,0 0,0 0,-24 0,49-25,0-25,0 26,25 24,-1-25,1 25,0 0,0 0,0 0,-25 25,24-1,1 26,0-25,0 0,-25-1,0 1,49 0,-49 0,0-50,0 0,0 0,0 1,0-1,0 0,0 0,0 0,0 1,0-1,0 0,0 0,0 0,0 1,0-1,0 0,25 25,-25-25,0 0,25 25,0 0,0 25,-25 0,0 0,24 0,1-25,-25 24,0 1,0 0,0 0,0 0,25-1,-25 1,0 0,0 0,0 0,0-1,0 1,0 0,0 0,0 0,25-25,0 24,-25-48,0-26,0 25,0 0,0 1,0-1,0 0,0 0,0-24,0 24,0 0,0 0,0 0,0 1,0-1,0 0,0 0,24 25,1 0,-25 25,25 0,0-25,0 0,-25 25,24-25,-24 24,-24 1,24-50,0 1,0-1,0-25,24 25,-24 1,25 24,0 0,0 24,0-24,-25 25,24-25,-24 25,25-25,-25 25,0 0,0-1,0 1,0 25,0-25,0-1,0 1,0 0,0 0,-25 0,1-1,-1 1,0-25,0 0,0 0,1 0,48 0,1 0,0-25,0 25,0 0,-1-24,1 24,0 0,0 24,0-24,-25 25,49-25,-24 50,0-50,-25 25,25-25,0 24,24 1,-24 0,0 0,0-25,-25-25,0 0,-25 0,25-24,-25 49,0-25,25 0,-25 0,25-24,0 24,0 0,0 0,-24 1,24-1,0 0,0 0,0 0,0 1,24 24,1 0,0 0,25 0,-26 0,1 0,0 0,0 24,0 1,-1 25,1-50,-25 25,25-25,0 24,0 1,-1-25,1 25,-25 0,25 0,-25-1,0 1,-25-25,0 0,1 0,24-25,0 1,0-1,0 0,0 0,0 0,0-24,0 24,24 0,1 25,0 0,0 0,0 0,-1 0,1 0,0 0,0 0,0 0,-1 25,1 0,0-25,25 25,-26-1,1-24,-25 25,0 0,50 0,-50 0,0-1,0 1,-25-25,25-49,0 24,0-25,-25 25,25 1,50 24,-50 24,25 1,-25 0,24-25,1 25,0-25,-25 25,25-25,-25 24,25 1,-1 0,1-25,-25-25,0 0,0 1,0-1,0 0,0 0,25 25,-25-25,25 25,0 25,0 0,-1 0,1-25,0 25,0-25,24 49,-24-24,0 25,0-26,-25-48,0-1,-25 0,25 0,-25 0,25-24,0 24,-25-25,1 26,24-1,0-25,0 25,0 1,0-1,0 0,0 0,0 0,0 1,0-1,0 0,24 50,-24 0,25-25,-25 24,25 1,0 0,0 0,-1 0,1-1,-25 1,25 0,0 0,-25 0,25-25,-25 24,24 26,1 0,0-26,-25 1,25 0,0 0,-25 0,24-1,1 1,-25 0,25 0,0-25,49-25,-49 0,25 0,98-24,101 24,48 25,-49-50,0 50,-24-49,-76 49,-24 0,0-25,-74 0,-25 25,49-25,-49 1,25 24,-26-25,26 0,0 25,24-50,-24 50,24 0,-49-24,25-1,-26 25,26-25,-25 25,24-25,-24 25,0 0,0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05-05T16:58:05.35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14188 9699,'0'-25,"25"0,0 0,-25 0,0-24,25 24,-25 0,24-24,1-1,-25 25,25 0,-25 1,0-1,0 0,0 0,25-24,-25-1,25 25,0 0,-25 1,0-1,24 0,1 0,0 0,-25 0,0 1,25-1,0 25,-25-25,24 25,1-25,-25 0,25 25,0 25,-25 25,0-25,0-1,25 26,-25 0,0-1,0-24,0 25,0-25,24 24,-24-24,0 0,0 0,0-1,0 1,0 25,-24-25,-1-25,0 0,-25 0,50-25,0 0,-24 0,24 0,0 1,0-1,-25 0,0 25,25-25,0-24,25 24,0 25,-1 0,-24-25,25 25,0 0,0 0,0 0,-1 25,1 0,-25-1,25-24,-25 25,25-25,-25 25,25 0,-25 0,0-1,24 1,-24 0,0 0,0 0,0-1,25-24,-25-24,0-1,0-25,0 25,0-24,0 24,0-25,25 26,-25-26,0 25,25 0,-25 1,25-1,-25 0,0 0,24 25,-24-25,25 25,0 0,0 0,24-25,-24 25,-25 25,0 0,0 0,0 0,0 24,0-24,25 0,-25 0,0 0,0-1,0 1,0 0,0 0,0 0,0-1,0 1,0 0,0 0,0-50,0-25,0 26,0-1,0 0,0 0,0 0,0 1,0-1,0 0,0 0,0 0,0 1,0-1,0 0,0 0,0 0,0 0,0 50,0 0,0 0,0 0,0 0,0-1,0 1,0 0,0 0,0 0,0-1,0 1,0 0,0 0,0 24,0-24,0 0</inkml:trace>
  <inkml:trace contextRef="#ctx0" brushRef="#br0" timeOffset="1">15131 9401,'25'0,"-1"0,-24-25,25 25,-25-25,0 1,0-1,0 0,0 0,0 0,0 1,0-1,0 0,0 0,0 0,0 1,0-1,0 0,0 0,25 0,0 25,0 0,-1 0,1 0,-25 25,25-25,0 0,0 0,-25 25,0 0,25-25,-25 25,0-1,0 1,0 0,-25-25,25-25,0 0,0 1,0-1,0 0,25 0,-1 0,1 25,0 0,0 0,-25 25,25-25,-25 25,0 0,0 0,0-1,0 1,0 0,0 0,0 0,0-1,0 1,0 0,0 25,0-26,0 1,0 0,-25 0,0-25,0 0,0 0,-24 0,49-25,0-25,0 26,25 24,-1-25,1 25,0 0,0 0,0 0,-25 25,24-1,1 26,0-25,0 0,-25-1,0 1,49 0,-49 0,0-50,0 0,0 0,0 1,0-1,0 0,0 0,0 0,0 1,0-1,0 0,0 0,0 0,0 1,0-1,0 0,25 25,-25-25,0 0,25 25,0 0,0 25,-25 0,0 0,24 0,1-25,-25 24,0 1,0 0,0 0,0 0,25-1,-25 1,0 0,0 0,0 0,0-1,0 1,0 0,0 0,0 0,25-25,0 24,-25-48,0-26,0 25,0 0,0 1,0-1,0 0,0 0,0-24,0 24,0 0,0 0,0 0,0 1,0-1,0 0,0 0,24 25,1 0,-25 25,25 0,0-25,0 0,-25 25,24-25,-24 24,-24 1,24-50,0 1,0-1,0-25,24 25,-24 1,25 24,0 0,0 24,0-24,-25 25,24-25,-24 25,25-25,-25 25,0 0,0-1,0 1,0 25,0-25,0-1,0 1,0 0,0 0,-25 0,1-1,-1 1,0-25,0 0,0 0,1 0,48 0,1 0,0-25,0 25,0 0,-1-24,1 24,0 0,0 24,0-24,-25 25,49-25,-24 50,0-50,-25 25,25-25,0 24,24 1,-24 0,0 0,0-25,-25-25,0 0,-25 0,25-24,-25 49,0-25,25 0,-25 0,25-24,0 24,0 0,0 0,-24 1,24-1,0 0,0 0,0 0,0 1,24 24,1 0,0 0,25 0,-26 0,1 0,0 0,0 24,0 1,-1 25,1-50,-25 25,25-25,0 24,0 1,-1-25,1 25,-25 0,25 0,-25-1,0 1,-25-25,0 0,1 0,24-25,0 1,0-1,0 0,0 0,0 0,0-24,0 24,24 0,1 25,0 0,0 0,0 0,-1 0,1 0,0 0,0 0,0 0,-1 25,1 0,0-25,25 25,-26-1,1-24,-25 25,0 0,50 0,-50 0,0-1,0 1,-25-25,25-49,0 24,0-25,-25 25,25 1,50 24,-50 24,25 1,-25 0,24-25,1 25,0-25,-25 25,25-25,-25 24,25 1,-1 0,1-25,-25-25,0 0,0 1,0-1,0 0,0 0,25 25,-25-25,25 25,0 25,0 0,-1 0,1-25,0 25,0-25,24 49,-24-24,0 25,0-26,-25-48,0-1,-25 0,25 0,-25 0,25-24,0 24,-25-25,1 26,24-1,0-25,0 25,0 1,0-1,0 0,0 0,0 0,0 1,0-1,0 0,24 50,-24 0,25-25,-25 24,25 1,0 0,0 0,-1 0,1-1,-25 1,25 0,0 0,-25 0,25-25,-25 24,24 26,1 0,0-26,-25 1,25 0,0 0,-25 0,24-1,1 1,-25 0,25 0,0-25,49-25,-49 0,25 0,98-24,101 24,48 25,-49-50,0 50,-24-49,-76 49,-24 0,0-25,-74 0,-25 25,49-25,-49 1,25 24,-26-25,26 0,0 25,24-50,-24 50,24 0,-49-24,25-1,-26 25,26-25,-25 25,24-25,-24 25,0 0,0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05-05T16:58:05.35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14188 9699,'0'-25,"25"0,0 0,-25 0,0-24,25 24,-25 0,24-24,1-1,-25 25,25 0,-25 1,0-1,0 0,0 0,25-24,-25-1,25 25,0 0,-25 1,0-1,24 0,1 0,0 0,-25 0,0 1,25-1,0 25,-25-25,24 25,1-25,-25 0,25 25,0 25,-25 25,0-25,0-1,25 26,-25 0,0-1,0-24,0 25,0-25,24 24,-24-24,0 0,0 0,0-1,0 1,0 25,-24-25,-1-25,0 0,-25 0,50-25,0 0,-24 0,24 0,0 1,0-1,-25 0,0 25,25-25,0-24,25 24,0 25,-1 0,-24-25,25 25,0 0,0 0,0 0,-1 25,1 0,-25-1,25-24,-25 25,25-25,-25 25,25 0,-25 0,0-1,24 1,-24 0,0 0,0 0,0-1,25-24,-25-24,0-1,0-25,0 25,0-24,0 24,0-25,25 26,-25-26,0 25,25 0,-25 1,25-1,-25 0,0 0,24 25,-24-25,25 25,0 0,0 0,24-25,-24 25,-25 25,0 0,0 0,0 0,0 24,0-24,25 0,-25 0,0 0,0-1,0 1,0 0,0 0,0 0,0-1,0 1,0 0,0 0,0-50,0-25,0 26,0-1,0 0,0 0,0 0,0 1,0-1,0 0,0 0,0 0,0 1,0-1,0 0,0 0,0 0,0 0,0 50,0 0,0 0,0 0,0 0,0-1,0 1,0 0,0 0,0 0,0-1,0 1,0 0,0 0,0 24,0-24,0 0</inkml:trace>
  <inkml:trace contextRef="#ctx0" brushRef="#br0" timeOffset="1">15131 9401,'25'0,"-1"0,-24-25,25 25,-25-25,0 1,0-1,0 0,0 0,0 0,0 1,0-1,0 0,0 0,0 0,0 1,0-1,0 0,0 0,25 0,0 25,0 0,-1 0,1 0,-25 25,25-25,0 0,0 0,-25 25,0 0,25-25,-25 25,0-1,0 1,0 0,-25-25,25-25,0 0,0 1,0-1,0 0,25 0,-1 0,1 25,0 0,0 0,-25 25,25-25,-25 25,0 0,0 0,0-1,0 1,0 0,0 0,0 0,0-1,0 1,0 0,0 25,0-26,0 1,0 0,-25 0,0-25,0 0,0 0,-24 0,49-25,0-25,0 26,25 24,-1-25,1 25,0 0,0 0,0 0,-25 25,24-1,1 26,0-25,0 0,-25-1,0 1,49 0,-49 0,0-50,0 0,0 0,0 1,0-1,0 0,0 0,0 0,0 1,0-1,0 0,0 0,0 0,0 1,0-1,0 0,25 25,-25-25,0 0,25 25,0 0,0 25,-25 0,0 0,24 0,1-25,-25 24,0 1,0 0,0 0,0 0,25-1,-25 1,0 0,0 0,0 0,0-1,0 1,0 0,0 0,0 0,25-25,0 24,-25-48,0-26,0 25,0 0,0 1,0-1,0 0,0 0,0-24,0 24,0 0,0 0,0 0,0 1,0-1,0 0,0 0,24 25,1 0,-25 25,25 0,0-25,0 0,-25 25,24-25,-24 24,-24 1,24-50,0 1,0-1,0-25,24 25,-24 1,25 24,0 0,0 24,0-24,-25 25,24-25,-24 25,25-25,-25 25,0 0,0-1,0 1,0 25,0-25,0-1,0 1,0 0,0 0,-25 0,1-1,-1 1,0-25,0 0,0 0,1 0,48 0,1 0,0-25,0 25,0 0,-1-24,1 24,0 0,0 24,0-24,-25 25,49-25,-24 50,0-50,-25 25,25-25,0 24,24 1,-24 0,0 0,0-25,-25-25,0 0,-25 0,25-24,-25 49,0-25,25 0,-25 0,25-24,0 24,0 0,0 0,-24 1,24-1,0 0,0 0,0 0,0 1,24 24,1 0,0 0,25 0,-26 0,1 0,0 0,0 24,0 1,-1 25,1-50,-25 25,25-25,0 24,0 1,-1-25,1 25,-25 0,25 0,-25-1,0 1,-25-25,0 0,1 0,24-25,0 1,0-1,0 0,0 0,0 0,0-24,0 24,24 0,1 25,0 0,0 0,0 0,-1 0,1 0,0 0,0 0,0 0,-1 25,1 0,0-25,25 25,-26-1,1-24,-25 25,0 0,50 0,-50 0,0-1,0 1,-25-25,25-49,0 24,0-25,-25 25,25 1,50 24,-50 24,25 1,-25 0,24-25,1 25,0-25,-25 25,25-25,-25 24,25 1,-1 0,1-25,-25-25,0 0,0 1,0-1,0 0,0 0,25 25,-25-25,25 25,0 25,0 0,-1 0,1-25,0 25,0-25,24 49,-24-24,0 25,0-26,-25-48,0-1,-25 0,25 0,-25 0,25-24,0 24,-25-25,1 26,24-1,0-25,0 25,0 1,0-1,0 0,0 0,0 0,0 1,0-1,0 0,24 50,-24 0,25-25,-25 24,25 1,0 0,0 0,-1 0,1-1,-25 1,25 0,0 0,-25 0,25-25,-25 24,24 26,1 0,0-26,-25 1,25 0,0 0,-25 0,24-1,1 1,-25 0,25 0,0-25,49-25,-49 0,25 0,98-24,101 24,48 25,-49-50,0 50,-24-49,-76 49,-24 0,0-25,-74 0,-25 25,49-25,-49 1,25 24,-26-25,26 0,0 25,24-50,-24 50,24 0,-49-24,25-1,-26 25,26-25,-25 25,24-25,-24 25,0 0,0 0,0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05-05T16:58:05.35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14188 9699,'0'-25,"25"0,0 0,-25 0,0-24,25 24,-25 0,24-24,1-1,-25 25,25 0,-25 1,0-1,0 0,0 0,25-24,-25-1,25 25,0 0,-25 1,0-1,24 0,1 0,0 0,-25 0,0 1,25-1,0 25,-25-25,24 25,1-25,-25 0,25 25,0 25,-25 25,0-25,0-1,25 26,-25 0,0-1,0-24,0 25,0-25,24 24,-24-24,0 0,0 0,0-1,0 1,0 25,-24-25,-1-25,0 0,-25 0,50-25,0 0,-24 0,24 0,0 1,0-1,-25 0,0 25,25-25,0-24,25 24,0 25,-1 0,-24-25,25 25,0 0,0 0,0 0,-1 25,1 0,-25-1,25-24,-25 25,25-25,-25 25,25 0,-25 0,0-1,24 1,-24 0,0 0,0 0,0-1,25-24,-25-24,0-1,0-25,0 25,0-24,0 24,0-25,25 26,-25-26,0 25,25 0,-25 1,25-1,-25 0,0 0,24 25,-24-25,25 25,0 0,0 0,24-25,-24 25,-25 25,0 0,0 0,0 0,0 24,0-24,25 0,-25 0,0 0,0-1,0 1,0 0,0 0,0 0,0-1,0 1,0 0,0 0,0-50,0-25,0 26,0-1,0 0,0 0,0 0,0 1,0-1,0 0,0 0,0 0,0 1,0-1,0 0,0 0,0 0,0 0,0 50,0 0,0 0,0 0,0 0,0-1,0 1,0 0,0 0,0 0,0-1,0 1,0 0,0 0,0 24,0-24,0 0</inkml:trace>
  <inkml:trace contextRef="#ctx0" brushRef="#br0" timeOffset="1">15131 9401,'25'0,"-1"0,-24-25,25 25,-25-25,0 1,0-1,0 0,0 0,0 0,0 1,0-1,0 0,0 0,0 0,0 1,0-1,0 0,0 0,25 0,0 25,0 0,-1 0,1 0,-25 25,25-25,0 0,0 0,-25 25,0 0,25-25,-25 25,0-1,0 1,0 0,-25-25,25-25,0 0,0 1,0-1,0 0,25 0,-1 0,1 25,0 0,0 0,-25 25,25-25,-25 25,0 0,0 0,0-1,0 1,0 0,0 0,0 0,0-1,0 1,0 0,0 25,0-26,0 1,0 0,-25 0,0-25,0 0,0 0,-24 0,49-25,0-25,0 26,25 24,-1-25,1 25,0 0,0 0,0 0,-25 25,24-1,1 26,0-25,0 0,-25-1,0 1,49 0,-49 0,0-50,0 0,0 0,0 1,0-1,0 0,0 0,0 0,0 1,0-1,0 0,0 0,0 0,0 1,0-1,0 0,25 25,-25-25,0 0,25 25,0 0,0 25,-25 0,0 0,24 0,1-25,-25 24,0 1,0 0,0 0,0 0,25-1,-25 1,0 0,0 0,0 0,0-1,0 1,0 0,0 0,0 0,25-25,0 24,-25-48,0-26,0 25,0 0,0 1,0-1,0 0,0 0,0-24,0 24,0 0,0 0,0 0,0 1,0-1,0 0,0 0,24 25,1 0,-25 25,25 0,0-25,0 0,-25 25,24-25,-24 24,-24 1,24-50,0 1,0-1,0-25,24 25,-24 1,25 24,0 0,0 24,0-24,-25 25,24-25,-24 25,25-25,-25 25,0 0,0-1,0 1,0 25,0-25,0-1,0 1,0 0,0 0,-25 0,1-1,-1 1,0-25,0 0,0 0,1 0,48 0,1 0,0-25,0 25,0 0,-1-24,1 24,0 0,0 24,0-24,-25 25,49-25,-24 50,0-50,-25 25,25-25,0 24,24 1,-24 0,0 0,0-25,-25-25,0 0,-25 0,25-24,-25 49,0-25,25 0,-25 0,25-24,0 24,0 0,0 0,-24 1,24-1,0 0,0 0,0 0,0 1,24 24,1 0,0 0,25 0,-26 0,1 0,0 0,0 24,0 1,-1 25,1-50,-25 25,25-25,0 24,0 1,-1-25,1 25,-25 0,25 0,-25-1,0 1,-25-25,0 0,1 0,24-25,0 1,0-1,0 0,0 0,0 0,0-24,0 24,24 0,1 25,0 0,0 0,0 0,-1 0,1 0,0 0,0 0,0 0,-1 25,1 0,0-25,25 25,-26-1,1-24,-25 25,0 0,50 0,-50 0,0-1,0 1,-25-25,25-49,0 24,0-25,-25 25,25 1,50 24,-50 24,25 1,-25 0,24-25,1 25,0-25,-25 25,25-25,-25 24,25 1,-1 0,1-25,-25-25,0 0,0 1,0-1,0 0,0 0,25 25,-25-25,25 25,0 25,0 0,-1 0,1-25,0 25,0-25,24 49,-24-24,0 25,0-26,-25-48,0-1,-25 0,25 0,-25 0,25-24,0 24,-25-25,1 26,24-1,0-25,0 25,0 1,0-1,0 0,0 0,0 0,0 1,0-1,0 0,24 50,-24 0,25-25,-25 24,25 1,0 0,0 0,-1 0,1-1,-25 1,25 0,0 0,-25 0,25-25,-25 24,24 26,1 0,0-26,-25 1,25 0,0 0,-25 0,24-1,1 1,-25 0,25 0,0-25,49-25,-49 0,25 0,98-24,101 24,48 25,-49-50,0 50,-24-49,-76 49,-24 0,0-25,-74 0,-25 25,49-25,-49 1,25 24,-26-25,26 0,0 25,24-50,-24 50,24 0,-49-24,25-1,-26 25,26-25,-25 25,24-25,-24 25,0 0,0 0,0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05-05T16:58:05.35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14188 9699,'0'-25,"25"0,0 0,-25 0,0-24,25 24,-25 0,24-24,1-1,-25 25,25 0,-25 1,0-1,0 0,0 0,25-24,-25-1,25 25,0 0,-25 1,0-1,24 0,1 0,0 0,-25 0,0 1,25-1,0 25,-25-25,24 25,1-25,-25 0,25 25,0 25,-25 25,0-25,0-1,25 26,-25 0,0-1,0-24,0 25,0-25,24 24,-24-24,0 0,0 0,0-1,0 1,0 25,-24-25,-1-25,0 0,-25 0,50-25,0 0,-24 0,24 0,0 1,0-1,-25 0,0 25,25-25,0-24,25 24,0 25,-1 0,-24-25,25 25,0 0,0 0,0 0,-1 25,1 0,-25-1,25-24,-25 25,25-25,-25 25,25 0,-25 0,0-1,24 1,-24 0,0 0,0 0,0-1,25-24,-25-24,0-1,0-25,0 25,0-24,0 24,0-25,25 26,-25-26,0 25,25 0,-25 1,25-1,-25 0,0 0,24 25,-24-25,25 25,0 0,0 0,24-25,-24 25,-25 25,0 0,0 0,0 0,0 24,0-24,25 0,-25 0,0 0,0-1,0 1,0 0,0 0,0 0,0-1,0 1,0 0,0 0,0-50,0-25,0 26,0-1,0 0,0 0,0 0,0 1,0-1,0 0,0 0,0 0,0 1,0-1,0 0,0 0,0 0,0 0,0 50,0 0,0 0,0 0,0 0,0-1,0 1,0 0,0 0,0 0,0-1,0 1,0 0,0 0,0 24,0-24,0 0</inkml:trace>
  <inkml:trace contextRef="#ctx0" brushRef="#br0" timeOffset="1">15131 9401,'25'0,"-1"0,-24-25,25 25,-25-25,0 1,0-1,0 0,0 0,0 0,0 1,0-1,0 0,0 0,0 0,0 1,0-1,0 0,0 0,25 0,0 25,0 0,-1 0,1 0,-25 25,25-25,0 0,0 0,-25 25,0 0,25-25,-25 25,0-1,0 1,0 0,-25-25,25-25,0 0,0 1,0-1,0 0,25 0,-1 0,1 25,0 0,0 0,-25 25,25-25,-25 25,0 0,0 0,0-1,0 1,0 0,0 0,0 0,0-1,0 1,0 0,0 25,0-26,0 1,0 0,-25 0,0-25,0 0,0 0,-24 0,49-25,0-25,0 26,25 24,-1-25,1 25,0 0,0 0,0 0,-25 25,24-1,1 26,0-25,0 0,-25-1,0 1,49 0,-49 0,0-50,0 0,0 0,0 1,0-1,0 0,0 0,0 0,0 1,0-1,0 0,0 0,0 0,0 1,0-1,0 0,25 25,-25-25,0 0,25 25,0 0,0 25,-25 0,0 0,24 0,1-25,-25 24,0 1,0 0,0 0,0 0,25-1,-25 1,0 0,0 0,0 0,0-1,0 1,0 0,0 0,0 0,25-25,0 24,-25-48,0-26,0 25,0 0,0 1,0-1,0 0,0 0,0-24,0 24,0 0,0 0,0 0,0 1,0-1,0 0,0 0,24 25,1 0,-25 25,25 0,0-25,0 0,-25 25,24-25,-24 24,-24 1,24-50,0 1,0-1,0-25,24 25,-24 1,25 24,0 0,0 24,0-24,-25 25,24-25,-24 25,25-25,-25 25,0 0,0-1,0 1,0 25,0-25,0-1,0 1,0 0,0 0,-25 0,1-1,-1 1,0-25,0 0,0 0,1 0,48 0,1 0,0-25,0 25,0 0,-1-24,1 24,0 0,0 24,0-24,-25 25,49-25,-24 50,0-50,-25 25,25-25,0 24,24 1,-24 0,0 0,0-25,-25-25,0 0,-25 0,25-24,-25 49,0-25,25 0,-25 0,25-24,0 24,0 0,0 0,-24 1,24-1,0 0,0 0,0 0,0 1,24 24,1 0,0 0,25 0,-26 0,1 0,0 0,0 24,0 1,-1 25,1-50,-25 25,25-25,0 24,0 1,-1-25,1 25,-25 0,25 0,-25-1,0 1,-25-25,0 0,1 0,24-25,0 1,0-1,0 0,0 0,0 0,0-24,0 24,24 0,1 25,0 0,0 0,0 0,-1 0,1 0,0 0,0 0,0 0,-1 25,1 0,0-25,25 25,-26-1,1-24,-25 25,0 0,50 0,-50 0,0-1,0 1,-25-25,25-49,0 24,0-25,-25 25,25 1,50 24,-50 24,25 1,-25 0,24-25,1 25,0-25,-25 25,25-25,-25 24,25 1,-1 0,1-25,-25-25,0 0,0 1,0-1,0 0,0 0,25 25,-25-25,25 25,0 25,0 0,-1 0,1-25,0 25,0-25,24 49,-24-24,0 25,0-26,-25-48,0-1,-25 0,25 0,-25 0,25-24,0 24,-25-25,1 26,24-1,0-25,0 25,0 1,0-1,0 0,0 0,0 0,0 1,0-1,0 0,24 50,-24 0,25-25,-25 24,25 1,0 0,0 0,-1 0,1-1,-25 1,25 0,0 0,-25 0,25-25,-25 24,24 26,1 0,0-26,-25 1,25 0,0 0,-25 0,24-1,1 1,-25 0,25 0,0-25,49-25,-49 0,25 0,98-24,101 24,48 25,-49-50,0 50,-24-49,-76 49,-24 0,0-25,-74 0,-25 25,49-25,-49 1,25 24,-26-25,26 0,0 25,24-50,-24 50,24 0,-49-24,25-1,-26 25,26-25,-25 25,24-25,-24 25,0 0,0 0,0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05-05T16:58:05.35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14188 9699,'0'-25,"25"0,0 0,-25 0,0-24,25 24,-25 0,24-24,1-1,-25 25,25 0,-25 1,0-1,0 0,0 0,25-24,-25-1,25 25,0 0,-25 1,0-1,24 0,1 0,0 0,-25 0,0 1,25-1,0 25,-25-25,24 25,1-25,-25 0,25 25,0 25,-25 25,0-25,0-1,25 26,-25 0,0-1,0-24,0 25,0-25,24 24,-24-24,0 0,0 0,0-1,0 1,0 25,-24-25,-1-25,0 0,-25 0,50-25,0 0,-24 0,24 0,0 1,0-1,-25 0,0 25,25-25,0-24,25 24,0 25,-1 0,-24-25,25 25,0 0,0 0,0 0,-1 25,1 0,-25-1,25-24,-25 25,25-25,-25 25,25 0,-25 0,0-1,24 1,-24 0,0 0,0 0,0-1,25-24,-25-24,0-1,0-25,0 25,0-24,0 24,0-25,25 26,-25-26,0 25,25 0,-25 1,25-1,-25 0,0 0,24 25,-24-25,25 25,0 0,0 0,24-25,-24 25,-25 25,0 0,0 0,0 0,0 24,0-24,25 0,-25 0,0 0,0-1,0 1,0 0,0 0,0 0,0-1,0 1,0 0,0 0,0-50,0-25,0 26,0-1,0 0,0 0,0 0,0 1,0-1,0 0,0 0,0 0,0 1,0-1,0 0,0 0,0 0,0 0,0 50,0 0,0 0,0 0,0 0,0-1,0 1,0 0,0 0,0 0,0-1,0 1,0 0,0 0,0 24,0-24,0 0</inkml:trace>
  <inkml:trace contextRef="#ctx0" brushRef="#br0" timeOffset="1">15131 9401,'25'0,"-1"0,-24-25,25 25,-25-25,0 1,0-1,0 0,0 0,0 0,0 1,0-1,0 0,0 0,0 0,0 1,0-1,0 0,0 0,25 0,0 25,0 0,-1 0,1 0,-25 25,25-25,0 0,0 0,-25 25,0 0,25-25,-25 25,0-1,0 1,0 0,-25-25,25-25,0 0,0 1,0-1,0 0,25 0,-1 0,1 25,0 0,0 0,-25 25,25-25,-25 25,0 0,0 0,0-1,0 1,0 0,0 0,0 0,0-1,0 1,0 0,0 25,0-26,0 1,0 0,-25 0,0-25,0 0,0 0,-24 0,49-25,0-25,0 26,25 24,-1-25,1 25,0 0,0 0,0 0,-25 25,24-1,1 26,0-25,0 0,-25-1,0 1,49 0,-49 0,0-50,0 0,0 0,0 1,0-1,0 0,0 0,0 0,0 1,0-1,0 0,0 0,0 0,0 1,0-1,0 0,25 25,-25-25,0 0,25 25,0 0,0 25,-25 0,0 0,24 0,1-25,-25 24,0 1,0 0,0 0,0 0,25-1,-25 1,0 0,0 0,0 0,0-1,0 1,0 0,0 0,0 0,25-25,0 24,-25-48,0-26,0 25,0 0,0 1,0-1,0 0,0 0,0-24,0 24,0 0,0 0,0 0,0 1,0-1,0 0,0 0,24 25,1 0,-25 25,25 0,0-25,0 0,-25 25,24-25,-24 24,-24 1,24-50,0 1,0-1,0-25,24 25,-24 1,25 24,0 0,0 24,0-24,-25 25,24-25,-24 25,25-25,-25 25,0 0,0-1,0 1,0 25,0-25,0-1,0 1,0 0,0 0,-25 0,1-1,-1 1,0-25,0 0,0 0,1 0,48 0,1 0,0-25,0 25,0 0,-1-24,1 24,0 0,0 24,0-24,-25 25,49-25,-24 50,0-50,-25 25,25-25,0 24,24 1,-24 0,0 0,0-25,-25-25,0 0,-25 0,25-24,-25 49,0-25,25 0,-25 0,25-24,0 24,0 0,0 0,-24 1,24-1,0 0,0 0,0 0,0 1,24 24,1 0,0 0,25 0,-26 0,1 0,0 0,0 24,0 1,-1 25,1-50,-25 25,25-25,0 24,0 1,-1-25,1 25,-25 0,25 0,-25-1,0 1,-25-25,0 0,1 0,24-25,0 1,0-1,0 0,0 0,0 0,0-24,0 24,24 0,1 25,0 0,0 0,0 0,-1 0,1 0,0 0,0 0,0 0,-1 25,1 0,0-25,25 25,-26-1,1-24,-25 25,0 0,50 0,-50 0,0-1,0 1,-25-25,25-49,0 24,0-25,-25 25,25 1,50 24,-50 24,25 1,-25 0,24-25,1 25,0-25,-25 25,25-25,-25 24,25 1,-1 0,1-25,-25-25,0 0,0 1,0-1,0 0,0 0,25 25,-25-25,25 25,0 25,0 0,-1 0,1-25,0 25,0-25,24 49,-24-24,0 25,0-26,-25-48,0-1,-25 0,25 0,-25 0,25-24,0 24,-25-25,1 26,24-1,0-25,0 25,0 1,0-1,0 0,0 0,0 0,0 1,0-1,0 0,24 50,-24 0,25-25,-25 24,25 1,0 0,0 0,-1 0,1-1,-25 1,25 0,0 0,-25 0,25-25,-25 24,24 26,1 0,0-26,-25 1,25 0,0 0,-25 0,24-1,1 1,-25 0,25 0,0-25,49-25,-49 0,25 0,98-24,101 24,48 25,-49-50,0 50,-24-49,-76 49,-24 0,0-25,-74 0,-25 25,49-25,-49 1,25 24,-26-25,26 0,0 25,24-50,-24 50,24 0,-49-24,25-1,-26 25,26-25,-25 25,24-25,-24 25,0 0,0 0,0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05-05T16:58:05.35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14188 9699,'0'-25,"25"0,0 0,-25 0,0-24,25 24,-25 0,24-24,1-1,-25 25,25 0,-25 1,0-1,0 0,0 0,25-24,-25-1,25 25,0 0,-25 1,0-1,24 0,1 0,0 0,-25 0,0 1,25-1,0 25,-25-25,24 25,1-25,-25 0,25 25,0 25,-25 25,0-25,0-1,25 26,-25 0,0-1,0-24,0 25,0-25,24 24,-24-24,0 0,0 0,0-1,0 1,0 25,-24-25,-1-25,0 0,-25 0,50-25,0 0,-24 0,24 0,0 1,0-1,-25 0,0 25,25-25,0-24,25 24,0 25,-1 0,-24-25,25 25,0 0,0 0,0 0,-1 25,1 0,-25-1,25-24,-25 25,25-25,-25 25,25 0,-25 0,0-1,24 1,-24 0,0 0,0 0,0-1,25-24,-25-24,0-1,0-25,0 25,0-24,0 24,0-25,25 26,-25-26,0 25,25 0,-25 1,25-1,-25 0,0 0,24 25,-24-25,25 25,0 0,0 0,24-25,-24 25,-25 25,0 0,0 0,0 0,0 24,0-24,25 0,-25 0,0 0,0-1,0 1,0 0,0 0,0 0,0-1,0 1,0 0,0 0,0-50,0-25,0 26,0-1,0 0,0 0,0 0,0 1,0-1,0 0,0 0,0 0,0 1,0-1,0 0,0 0,0 0,0 0,0 50,0 0,0 0,0 0,0 0,0-1,0 1,0 0,0 0,0 0,0-1,0 1,0 0,0 0,0 24,0-24,0 0</inkml:trace>
  <inkml:trace contextRef="#ctx0" brushRef="#br0" timeOffset="1">15131 9401,'25'0,"-1"0,-24-25,25 25,-25-25,0 1,0-1,0 0,0 0,0 0,0 1,0-1,0 0,0 0,0 0,0 1,0-1,0 0,0 0,25 0,0 25,0 0,-1 0,1 0,-25 25,25-25,0 0,0 0,-25 25,0 0,25-25,-25 25,0-1,0 1,0 0,-25-25,25-25,0 0,0 1,0-1,0 0,25 0,-1 0,1 25,0 0,0 0,-25 25,25-25,-25 25,0 0,0 0,0-1,0 1,0 0,0 0,0 0,0-1,0 1,0 0,0 25,0-26,0 1,0 0,-25 0,0-25,0 0,0 0,-24 0,49-25,0-25,0 26,25 24,-1-25,1 25,0 0,0 0,0 0,-25 25,24-1,1 26,0-25,0 0,-25-1,0 1,49 0,-49 0,0-50,0 0,0 0,0 1,0-1,0 0,0 0,0 0,0 1,0-1,0 0,0 0,0 0,0 1,0-1,0 0,25 25,-25-25,0 0,25 25,0 0,0 25,-25 0,0 0,24 0,1-25,-25 24,0 1,0 0,0 0,0 0,25-1,-25 1,0 0,0 0,0 0,0-1,0 1,0 0,0 0,0 0,25-25,0 24,-25-48,0-26,0 25,0 0,0 1,0-1,0 0,0 0,0-24,0 24,0 0,0 0,0 0,0 1,0-1,0 0,0 0,24 25,1 0,-25 25,25 0,0-25,0 0,-25 25,24-25,-24 24,-24 1,24-50,0 1,0-1,0-25,24 25,-24 1,25 24,0 0,0 24,0-24,-25 25,24-25,-24 25,25-25,-25 25,0 0,0-1,0 1,0 25,0-25,0-1,0 1,0 0,0 0,-25 0,1-1,-1 1,0-25,0 0,0 0,1 0,48 0,1 0,0-25,0 25,0 0,-1-24,1 24,0 0,0 24,0-24,-25 25,49-25,-24 50,0-50,-25 25,25-25,0 24,24 1,-24 0,0 0,0-25,-25-25,0 0,-25 0,25-24,-25 49,0-25,25 0,-25 0,25-24,0 24,0 0,0 0,-24 1,24-1,0 0,0 0,0 0,0 1,24 24,1 0,0 0,25 0,-26 0,1 0,0 0,0 24,0 1,-1 25,1-50,-25 25,25-25,0 24,0 1,-1-25,1 25,-25 0,25 0,-25-1,0 1,-25-25,0 0,1 0,24-25,0 1,0-1,0 0,0 0,0 0,0-24,0 24,24 0,1 25,0 0,0 0,0 0,-1 0,1 0,0 0,0 0,0 0,-1 25,1 0,0-25,25 25,-26-1,1-24,-25 25,0 0,50 0,-50 0,0-1,0 1,-25-25,25-49,0 24,0-25,-25 25,25 1,50 24,-50 24,25 1,-25 0,24-25,1 25,0-25,-25 25,25-25,-25 24,25 1,-1 0,1-25,-25-25,0 0,0 1,0-1,0 0,0 0,25 25,-25-25,25 25,0 25,0 0,-1 0,1-25,0 25,0-25,24 49,-24-24,0 25,0-26,-25-48,0-1,-25 0,25 0,-25 0,25-24,0 24,-25-25,1 26,24-1,0-25,0 25,0 1,0-1,0 0,0 0,0 0,0 1,0-1,0 0,24 50,-24 0,25-25,-25 24,25 1,0 0,0 0,-1 0,1-1,-25 1,25 0,0 0,-25 0,25-25,-25 24,24 26,1 0,0-26,-25 1,25 0,0 0,-25 0,24-1,1 1,-25 0,25 0,0-25,49-25,-49 0,25 0,98-24,101 24,48 25,-49-50,0 50,-24-49,-76 49,-24 0,0-25,-74 0,-25 25,49-25,-49 1,25 24,-26-25,26 0,0 25,24-50,-24 50,24 0,-49-24,25-1,-26 25,26-25,-25 25,24-25,-24 25,0 0,0 0,0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05-05T16:58:05.35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14188 9699,'0'-25,"25"0,0 0,-25 0,0-24,25 24,-25 0,24-24,1-1,-25 25,25 0,-25 1,0-1,0 0,0 0,25-24,-25-1,25 25,0 0,-25 1,0-1,24 0,1 0,0 0,-25 0,0 1,25-1,0 25,-25-25,24 25,1-25,-25 0,25 25,0 25,-25 25,0-25,0-1,25 26,-25 0,0-1,0-24,0 25,0-25,24 24,-24-24,0 0,0 0,0-1,0 1,0 25,-24-25,-1-25,0 0,-25 0,50-25,0 0,-24 0,24 0,0 1,0-1,-25 0,0 25,25-25,0-24,25 24,0 25,-1 0,-24-25,25 25,0 0,0 0,0 0,-1 25,1 0,-25-1,25-24,-25 25,25-25,-25 25,25 0,-25 0,0-1,24 1,-24 0,0 0,0 0,0-1,25-24,-25-24,0-1,0-25,0 25,0-24,0 24,0-25,25 26,-25-26,0 25,25 0,-25 1,25-1,-25 0,0 0,24 25,-24-25,25 25,0 0,0 0,24-25,-24 25,-25 25,0 0,0 0,0 0,0 24,0-24,25 0,-25 0,0 0,0-1,0 1,0 0,0 0,0 0,0-1,0 1,0 0,0 0,0-50,0-25,0 26,0-1,0 0,0 0,0 0,0 1,0-1,0 0,0 0,0 0,0 1,0-1,0 0,0 0,0 0,0 0,0 50,0 0,0 0,0 0,0 0,0-1,0 1,0 0,0 0,0 0,0-1,0 1,0 0,0 0,0 24,0-24,0 0</inkml:trace>
  <inkml:trace contextRef="#ctx0" brushRef="#br0" timeOffset="1">15131 9401,'25'0,"-1"0,-24-25,25 25,-25-25,0 1,0-1,0 0,0 0,0 0,0 1,0-1,0 0,0 0,0 0,0 1,0-1,0 0,0 0,25 0,0 25,0 0,-1 0,1 0,-25 25,25-25,0 0,0 0,-25 25,0 0,25-25,-25 25,0-1,0 1,0 0,-25-25,25-25,0 0,0 1,0-1,0 0,25 0,-1 0,1 25,0 0,0 0,-25 25,25-25,-25 25,0 0,0 0,0-1,0 1,0 0,0 0,0 0,0-1,0 1,0 0,0 25,0-26,0 1,0 0,-25 0,0-25,0 0,0 0,-24 0,49-25,0-25,0 26,25 24,-1-25,1 25,0 0,0 0,0 0,-25 25,24-1,1 26,0-25,0 0,-25-1,0 1,49 0,-49 0,0-50,0 0,0 0,0 1,0-1,0 0,0 0,0 0,0 1,0-1,0 0,0 0,0 0,0 1,0-1,0 0,25 25,-25-25,0 0,25 25,0 0,0 25,-25 0,0 0,24 0,1-25,-25 24,0 1,0 0,0 0,0 0,25-1,-25 1,0 0,0 0,0 0,0-1,0 1,0 0,0 0,0 0,25-25,0 24,-25-48,0-26,0 25,0 0,0 1,0-1,0 0,0 0,0-24,0 24,0 0,0 0,0 0,0 1,0-1,0 0,0 0,24 25,1 0,-25 25,25 0,0-25,0 0,-25 25,24-25,-24 24,-24 1,24-50,0 1,0-1,0-25,24 25,-24 1,25 24,0 0,0 24,0-24,-25 25,24-25,-24 25,25-25,-25 25,0 0,0-1,0 1,0 25,0-25,0-1,0 1,0 0,0 0,-25 0,1-1,-1 1,0-25,0 0,0 0,1 0,48 0,1 0,0-25,0 25,0 0,-1-24,1 24,0 0,0 24,0-24,-25 25,49-25,-24 50,0-50,-25 25,25-25,0 24,24 1,-24 0,0 0,0-25,-25-25,0 0,-25 0,25-24,-25 49,0-25,25 0,-25 0,25-24,0 24,0 0,0 0,-24 1,24-1,0 0,0 0,0 0,0 1,24 24,1 0,0 0,25 0,-26 0,1 0,0 0,0 24,0 1,-1 25,1-50,-25 25,25-25,0 24,0 1,-1-25,1 25,-25 0,25 0,-25-1,0 1,-25-25,0 0,1 0,24-25,0 1,0-1,0 0,0 0,0 0,0-24,0 24,24 0,1 25,0 0,0 0,0 0,-1 0,1 0,0 0,0 0,0 0,-1 25,1 0,0-25,25 25,-26-1,1-24,-25 25,0 0,50 0,-50 0,0-1,0 1,-25-25,25-49,0 24,0-25,-25 25,25 1,50 24,-50 24,25 1,-25 0,24-25,1 25,0-25,-25 25,25-25,-25 24,25 1,-1 0,1-25,-25-25,0 0,0 1,0-1,0 0,0 0,25 25,-25-25,25 25,0 25,0 0,-1 0,1-25,0 25,0-25,24 49,-24-24,0 25,0-26,-25-48,0-1,-25 0,25 0,-25 0,25-24,0 24,-25-25,1 26,24-1,0-25,0 25,0 1,0-1,0 0,0 0,0 0,0 1,0-1,0 0,24 50,-24 0,25-25,-25 24,25 1,0 0,0 0,-1 0,1-1,-25 1,25 0,0 0,-25 0,25-25,-25 24,24 26,1 0,0-26,-25 1,25 0,0 0,-25 0,24-1,1 1,-25 0,25 0,0-25,49-25,-49 0,25 0,98-24,101 24,48 25,-49-50,0 50,-24-49,-76 49,-24 0,0-25,-74 0,-25 25,49-25,-49 1,25 24,-26-25,26 0,0 25,24-50,-24 50,24 0,-49-24,25-1,-26 25,26-25,-25 25,24-25,-24 25,0 0,0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15A52-4B5F-4D09-AF12-51904245BE4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E00EE-9EAE-44BF-A616-18CF9EAF9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91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Blackadder ITC" panose="04020505051007020D02" pitchFamily="82" charset="0"/>
              </a:rPr>
              <a:t>Md.</a:t>
            </a:r>
            <a:r>
              <a:rPr lang="en-US" baseline="0" dirty="0" smtClean="0">
                <a:latin typeface="Blackadder ITC" panose="04020505051007020D02" pitchFamily="82" charset="0"/>
              </a:rPr>
              <a:t> Ashraf Ali</a:t>
            </a:r>
            <a:endParaRPr lang="en-US" dirty="0">
              <a:latin typeface="Blackadder ITC" panose="04020505051007020D02" pitchFamily="8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220A7-1762-4DD8-AC62-95EA84359D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45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6B-4657-4BFC-9013-645E9B7CB8D5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DAD0-D158-4BCB-B516-61CC071D4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42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6B-4657-4BFC-9013-645E9B7CB8D5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DAD0-D158-4BCB-B516-61CC071D4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9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6B-4657-4BFC-9013-645E9B7CB8D5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DAD0-D158-4BCB-B516-61CC071D4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54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6B-4657-4BFC-9013-645E9B7CB8D5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DAD0-D158-4BCB-B516-61CC071D4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10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6B-4657-4BFC-9013-645E9B7CB8D5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DAD0-D158-4BCB-B516-61CC071D4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15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6B-4657-4BFC-9013-645E9B7CB8D5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DAD0-D158-4BCB-B516-61CC071D4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38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6B-4657-4BFC-9013-645E9B7CB8D5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DAD0-D158-4BCB-B516-61CC071D4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2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6B-4657-4BFC-9013-645E9B7CB8D5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DAD0-D158-4BCB-B516-61CC071D4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2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6B-4657-4BFC-9013-645E9B7CB8D5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DAD0-D158-4BCB-B516-61CC071D4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46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6B-4657-4BFC-9013-645E9B7CB8D5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DAD0-D158-4BCB-B516-61CC071D4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9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96B-4657-4BFC-9013-645E9B7CB8D5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DAD0-D158-4BCB-B516-61CC071D4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9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EF96B-4657-4BFC-9013-645E9B7CB8D5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6DAD0-D158-4BCB-B516-61CC071D4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diagramLayout" Target="../diagrams/layout1.xml"/><Relationship Id="rId7" Type="http://schemas.openxmlformats.org/officeDocument/2006/relationships/customXml" Target="../ink/ink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>
              <a:rot lat="0" lon="0" rev="10799999"/>
            </a:camera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969168" y="2827586"/>
            <a:ext cx="520779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1500" dirty="0"/>
          </a:p>
        </p:txBody>
      </p:sp>
      <p:sp>
        <p:nvSpPr>
          <p:cNvPr id="8" name="TextBox 7"/>
          <p:cNvSpPr txBox="1"/>
          <p:nvPr/>
        </p:nvSpPr>
        <p:spPr>
          <a:xfrm>
            <a:off x="1919356" y="449874"/>
            <a:ext cx="9898855" cy="1723549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</a:bodyPr>
          <a:lstStyle/>
          <a:p>
            <a:r>
              <a:rPr lang="bn-IN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আলহাজ্ব আব্দুল মান্নান ডিগ্রি কলেজ</a:t>
            </a:r>
            <a:r>
              <a:rPr lang="bn-IN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-1" y="4135912"/>
            <a:ext cx="735805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আশরাফ আলী</a:t>
            </a:r>
            <a:endParaRPr lang="bn-IN" sz="6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6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অধ্যাপক ( গণিত )</a:t>
            </a:r>
            <a:endParaRPr lang="en-US" sz="88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19442" y="3787652"/>
            <a:ext cx="2210546" cy="1101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 rot="19583068">
              <a:off x="10372357" y="5793086"/>
              <a:ext cx="2456280" cy="3132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 rot="19583068">
                <a:off x="10362997" y="5783726"/>
                <a:ext cx="2475000" cy="3319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/>
          <p:cNvSpPr txBox="1"/>
          <p:nvPr/>
        </p:nvSpPr>
        <p:spPr>
          <a:xfrm>
            <a:off x="5384115" y="731304"/>
            <a:ext cx="394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আশুলিয়া,সাভার,ঢাকা।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0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F8A5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4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9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232"/>
            <a:ext cx="12191999" cy="68088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9775835">
            <a:off x="286605" y="1628283"/>
            <a:ext cx="1225340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99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9735720" y="5401237"/>
              <a:ext cx="2456280" cy="313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26360" y="5391877"/>
                <a:ext cx="2475000" cy="3319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/>
          <p:cNvSpPr txBox="1"/>
          <p:nvPr/>
        </p:nvSpPr>
        <p:spPr>
          <a:xfrm>
            <a:off x="2772229" y="1727200"/>
            <a:ext cx="4528457" cy="3077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92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176296"/>
              </p:ext>
            </p:extLst>
          </p:nvPr>
        </p:nvGraphicFramePr>
        <p:xfrm>
          <a:off x="695324" y="442913"/>
          <a:ext cx="11034713" cy="5586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 rot="18982969">
              <a:off x="9657121" y="5740811"/>
              <a:ext cx="2456280" cy="313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 rot="18982969">
                <a:off x="9647761" y="5731451"/>
                <a:ext cx="2475000" cy="33192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/>
          <p:cNvSpPr txBox="1"/>
          <p:nvPr/>
        </p:nvSpPr>
        <p:spPr>
          <a:xfrm>
            <a:off x="10406743" y="464457"/>
            <a:ext cx="1785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Autto</a:t>
            </a:r>
            <a:r>
              <a:rPr lang="en-US" sz="2000" dirty="0" smtClean="0"/>
              <a:t> show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3907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76240F-6586-4A5C-A8FE-8B1EF07DD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76240F-6586-4A5C-A8FE-8B1EF07DDD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76240F-6586-4A5C-A8FE-8B1EF07DD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76240F-6586-4A5C-A8FE-8B1EF07DD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76240F-6586-4A5C-A8FE-8B1EF07DD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76240F-6586-4A5C-A8FE-8B1EF07DD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76240F-6586-4A5C-A8FE-8B1EF07DD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76240F-6586-4A5C-A8FE-8B1EF07DDDC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76240F-6586-4A5C-A8FE-8B1EF07DDDC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76240F-6586-4A5C-A8FE-8B1EF07DDDC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76240F-6586-4A5C-A8FE-8B1EF07DDDC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76240F-6586-4A5C-A8FE-8B1EF07DDDC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76240F-6586-4A5C-A8FE-8B1EF07DDDC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76240F-6586-4A5C-A8FE-8B1EF07DDDC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76240F-6586-4A5C-A8FE-8B1EF07DDDC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33B2ED-6C72-41F1-AA71-80D534206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33B2ED-6C72-41F1-AA71-80D5342067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33B2ED-6C72-41F1-AA71-80D534206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33B2ED-6C72-41F1-AA71-80D534206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33B2ED-6C72-41F1-AA71-80D534206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33B2ED-6C72-41F1-AA71-80D534206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33B2ED-6C72-41F1-AA71-80D534206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33B2ED-6C72-41F1-AA71-80D53420672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33B2ED-6C72-41F1-AA71-80D53420672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33B2ED-6C72-41F1-AA71-80D53420672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33B2ED-6C72-41F1-AA71-80D53420672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33B2ED-6C72-41F1-AA71-80D53420672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33B2ED-6C72-41F1-AA71-80D53420672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33B2ED-6C72-41F1-AA71-80D53420672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33B2ED-6C72-41F1-AA71-80D53420672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8" presetClass="emph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graphicEl>
                                              <a:dgm id="{3476240F-6586-4A5C-A8FE-8B1EF07DD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8" presetClass="emph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graphicEl>
                                              <a:dgm id="{2C33B2ED-6C72-41F1-AA71-80D534206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49" presetID="6" presetClass="emph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graphicEl>
                                              <a:dgm id="{3476240F-6586-4A5C-A8FE-8B1EF07DDDC3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000"/>
                            </p:stCondLst>
                            <p:childTnLst>
                              <p:par>
                                <p:cTn id="52" presetID="6" presetClass="emph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4">
                                            <p:graphicEl>
                                              <a:dgm id="{2C33B2ED-6C72-41F1-AA71-80D534206724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0"/>
                            </p:stCondLst>
                            <p:childTnLst>
                              <p:par>
                                <p:cTn id="55" presetID="53" presetClass="exit" presetSubtype="32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3476240F-6586-4A5C-A8FE-8B1EF07DD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3476240F-6586-4A5C-A8FE-8B1EF07DD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3476240F-6586-4A5C-A8FE-8B1EF07DDD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76240F-6586-4A5C-A8FE-8B1EF07DD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500"/>
                            </p:stCondLst>
                            <p:childTnLst>
                              <p:par>
                                <p:cTn id="61" presetID="53" presetClass="exit" presetSubtype="32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2C33B2ED-6C72-41F1-AA71-80D534206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2C33B2ED-6C72-41F1-AA71-80D534206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2C33B2ED-6C72-41F1-AA71-80D5342067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33B2ED-6C72-41F1-AA71-80D534206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Graphic spid="4" grpId="1" uiExpand="1">
        <p:bldSub>
          <a:bldDgm bld="one"/>
        </p:bldSub>
      </p:bldGraphic>
      <p:bldGraphic spid="4" grpId="2" uiExpand="1">
        <p:bldSub>
          <a:bldDgm bld="one"/>
        </p:bldSub>
      </p:bldGraphic>
      <p:bldGraphic spid="4" grpId="3" uiExpand="1">
        <p:bldSub>
          <a:bldDgm bld="one"/>
        </p:bldSub>
      </p:bldGraphic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1988" y="2514600"/>
            <a:ext cx="11530012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কন্টেন্ট প্রণয়ন,শ্রেণিকক্ষে উপস্থাপন,সফটওয়্যার ও হার্ডওয়্যার ট্রাবল স্যুটিং এবং আইসিটি ল্যাব অপারেশন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71700" y="165544"/>
            <a:ext cx="3943350" cy="2014537"/>
          </a:xfrm>
          <a:prstGeom prst="ellipse">
            <a:avLst/>
          </a:prstGeom>
          <a:scene3d>
            <a:camera prst="perspective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প্রকল্পের পরিচয়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38" y="4084260"/>
            <a:ext cx="111442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সারাদেশে শিক্ষা বিস্তারের জন্য ৩১২ টি সরকারী এবং ২৮৯৯ টি বেসরকারী কলেজ রয়েছে।সরকারের নানামুখী উন্নয়ন কার্যক্রম,মাধ্যমিক ও উচ্চমাধ্যমিক এবং স্নাতক পর্যায়ে উপবৃত্তি প্রদান কার্যক্রম বাস্তবায়ন এবং এসএসসি/সমমানের পরীক্ষায় অধিক হারে শিক্ষার্থী উত্তীর্ণ হওয়ার কারনে বেসরকারী কলেজগুলোতে শিক্ষার্থী ভর্তি হার অনেক বেড়েছে।কিন্তু সেই তুলনায় শিক্ষার সুযোগ-সুবিধা বাড়েনি।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86676" y="572649"/>
            <a:ext cx="3857624" cy="1200329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নিয়ে গড়ব দেশ</a:t>
            </a:r>
          </a:p>
          <a:p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 হাসিনার বাংলাদেশ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 rot="19924674">
            <a:off x="513245" y="1323562"/>
            <a:ext cx="800100" cy="1157287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8511172" y="6325605"/>
              <a:ext cx="2456280" cy="3132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01812" y="6316245"/>
                <a:ext cx="2475000" cy="33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7840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8" presetClass="emph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0"/>
                            </p:stCondLst>
                            <p:childTnLst>
                              <p:par>
                                <p:cTn id="14" presetID="6" presetClass="emph" presetSubtype="0" fill="hold" grpId="2" nodeType="after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750"/>
                            </p:stCondLst>
                            <p:childTnLst>
                              <p:par>
                                <p:cTn id="40" presetID="53" presetClass="entr" presetSubtype="16" repeatCount="indefinite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5" grpId="2" animBg="1"/>
      <p:bldP spid="6" grpId="0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5" y="385763"/>
            <a:ext cx="11815763" cy="280076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 তথ্য প্রযুক্তির সহায়তায় শিক্ষার মানোন্নয়নের লক্ষ্যে নির্বাচিত বেসরকারী  কলেজসমুহের শিক্ষকদের পাঠদানের বৈপ্লবিক উন্নয়ন সাধনের জন্য শিক্ষা মন্ত্রণালয় উপর্যুক্ত প্রকল্প (সংক্ষেপে ১৫০০ কলেজ প্রজেক্ট) হাতে নিয়েছে।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3450" y="3343693"/>
            <a:ext cx="11258550" cy="28623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 শহরমুখী না হয়ে, শিক্ষার্থীদের মফস্বল এলাকায় প্রতিষ্ঠিত (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সরকারী কলেজের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সমমানের ) বেসরকারী কলেজমুখী করাটাও সরকারের একটা লক্ষ্য রয়েছে।তাই উপজেলার কলেজগুলোতে জেলা পর্যায়ের মতো সুযোগ-সুবিধা সম্বলিত বহুতল বিশিষ্ঠ বিল্ডিং ইতিমধ্যে তৈরি করা শুরু হয়েছে। এমনকি অনেক কলেজে (নির্বাচিত ১৫০০ কলেজ) কাজ প্রায় শেষের দিকে।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9502358" y="6163570"/>
              <a:ext cx="2456280" cy="313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92998" y="6154210"/>
                <a:ext cx="2475000" cy="33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683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8" y="0"/>
            <a:ext cx="1143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 করে গণপ্রজাতন্ত্রী বাংলাদেশ সরকারের </a:t>
            </a:r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 পঞ্চবার্ষিক (২০১১-২০১৫)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পরিকল্পনার আওতায় 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 শিক্ষানীতি-২০১০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বাস্তবায়নের অংশ হিসাবে এ                  প্রকল্পটি গ্রহন করা হয়েছে।এই প্রকল্পে ১৫০০ নির্বাচিত কলেজের-</a:t>
            </a:r>
          </a:p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ক)  চারতলা পূর্ণাঙ্গ ভবন হবে -  ১৩৪৪ টি কলেজে</a:t>
            </a:r>
          </a:p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খ)  উর্ধ্বমুখী সম্প্রসারন হবে  -   ১৫৬  টি   ’’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813" y="3358098"/>
            <a:ext cx="110013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প্রকল্পের মেয়াদঃ জুলাই ২০১২ থেকে ডিসেম্বর ২০১৮ পর্যন্ত ।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 মূল্যঃ  ৫৫৪৭৭৪.৩০ লক্ষ টাকা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পঞ্চান্ন হাজার চারশত সাতাত্তর কোটি টাকা প্রায়)</a:t>
            </a:r>
          </a:p>
          <a:p>
            <a:pPr marL="571500" indent="-5715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প্রকল্পের অর্থায়নঃ  বাংলাদেশ সরকার।</a:t>
            </a:r>
          </a:p>
          <a:p>
            <a:pPr marL="571500" indent="-5715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দ্রষ্টব্যঃ এটা </a:t>
            </a:r>
            <a:r>
              <a:rPr lang="bn-IN" sz="32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</a:t>
            </a:r>
            <a:r>
              <a:rPr lang="bn-IN" sz="32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 দ্বিতীয় বৃহত্তম প্রকল্প যার ব্যয় পদ্মা সেতু প্রকল্পের নিকটবর্তী</a:t>
            </a:r>
            <a:r>
              <a:rPr lang="bn-IN" sz="1400" dirty="0" smtClean="0">
                <a:solidFill>
                  <a:schemeClr val="accent4"/>
                </a:solidFill>
              </a:rPr>
              <a:t>।</a:t>
            </a:r>
            <a:endParaRPr lang="en-US" sz="1400" dirty="0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9735720" y="6391334"/>
              <a:ext cx="2456280" cy="313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26360" y="6381974"/>
                <a:ext cx="2475000" cy="33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8536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3" y="528638"/>
            <a:ext cx="117586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 প্রকল্পের আওতার অন্তর্ভুক্ত ,আলহাজ্ব আবদুল মান্নান ডিগ্রি কলেজ প্রাঙ্গনে নির্মানাধীন-</a:t>
            </a:r>
          </a:p>
          <a:p>
            <a:pPr algn="just">
              <a:lnSpc>
                <a:spcPct val="150000"/>
              </a:lnSpc>
            </a:pPr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এই,   </a:t>
            </a:r>
            <a:r>
              <a:rPr lang="bn-IN" sz="44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বঙ্গবনধু শেখ মুজিবুর রহমান আইসিটি ভবন</a:t>
            </a:r>
            <a:endParaRPr lang="en-US" sz="54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906" y="2426017"/>
            <a:ext cx="1151572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 আইসিটি সংশ্লেষ ও ডিজিটাল বাংলাদেশ গড়ার কার্যক্রম বাস্তবায়ন করার লক্ষ্যে প্রকল্পের আওতাধীন নির্বাচিত ১৫০০ কলেজের প্রত্যেকটিতে যা যা থাকবে-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কানেক্টিভিটিসহ একটি করে আধুনিক কম্পিউটার ল্যাব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bn-IN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২)স্মার্ট বোর্ড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 মাল্টিমিডিয়া ক্লাশরুম</a:t>
            </a:r>
          </a:p>
          <a:p>
            <a:pPr marL="342900" indent="-342900">
              <a:buAutoNum type="arabicParenR"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9452351" y="5987025"/>
              <a:ext cx="2456280" cy="313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42991" y="5977665"/>
                <a:ext cx="2475000" cy="33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5358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fractur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2974" y="249211"/>
            <a:ext cx="89296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ফার্নিচার সরবরাহঃ 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প্রকল্পের আওতায় নির্মিতব্য সকল ভবনে প্রয়োজন অনুযায়ী ফার্নিচার সরবরাহ করা হবে। যেমন-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৪-তলা ভবনে রুম হবে মোট ১২ টি যার মধ্যে ক্লাশরুম থাকবে ১০ টি ।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ব্রডব্যান্ড সংযোগসহ স্মার্টবোর্ডযুক্ত একটা ভার্চুয়াল ল্যাব থাকবে।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2361069"/>
            <a:ext cx="1143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দুইতলা পর্যন্ত ফার্নিচারের মধ্যে থাকবে-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বেঞ্চ থাকবে ৯০ জোড়া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টেবিল  ৬ টা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চেয়ার ৬ টা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1" y="5472113"/>
            <a:ext cx="110442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দ্রষ্টব্যঃএই ভবনে কোনোভাবেই 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/শিক্ষক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মিলনায়তন হতে পারবেনা</a:t>
            </a:r>
            <a:r>
              <a:rPr lang="bn-IN" sz="4400" dirty="0">
                <a:solidFill>
                  <a:srgbClr val="FF0000"/>
                </a:solidFill>
              </a:rPr>
              <a:t>।</a:t>
            </a:r>
          </a:p>
          <a:p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9501188" y="3089940"/>
            <a:ext cx="1757363" cy="13430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সরকারী আদেশ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23813" y="5715000"/>
            <a:ext cx="785812" cy="7143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9735720" y="6116175"/>
              <a:ext cx="2456280" cy="3132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26360" y="6106815"/>
                <a:ext cx="2475000" cy="33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740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0"/>
                            </p:stCondLst>
                            <p:childTnLst>
                              <p:par>
                                <p:cTn id="73" presetID="6" presetClass="emph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0"/>
                            </p:stCondLst>
                            <p:childTnLst>
                              <p:par>
                                <p:cTn id="76" presetID="6" presetClass="emph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0"/>
                            </p:stCondLst>
                            <p:childTnLst>
                              <p:par>
                                <p:cTn id="79" presetID="6" presetClass="emph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0"/>
                            </p:stCondLst>
                            <p:childTnLst>
                              <p:par>
                                <p:cTn id="82" presetID="6" presetClass="emph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0"/>
                            </p:stCondLst>
                            <p:childTnLst>
                              <p:par>
                                <p:cTn id="85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0"/>
                            </p:stCondLst>
                            <p:childTnLst>
                              <p:par>
                                <p:cTn id="89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4" grpId="0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925" y="414338"/>
            <a:ext cx="11087100" cy="31700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just"/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এগুলোর সর্বোত্তম ব্যবহার নিশ্চিতকরন,ডিজিটাল কন্টেন্ট প্রণয়ন ও শ্রেণিকক্ষে উপস্থাপন,সফটওয়্যার ও হার্ডওয়্যার ট্রাবল স্যুটিং এবং কম্পিউটার ল্যাব অপারেশন-এর উপর ১৫০০ বেসরকারী কলেজের ৩ জন করে মোট ৪৫০০ জন বিজ্ঞান শিক্ষককে পর্যায়ক্রমে প্রশিক্ষন দেয়া হবে।ইতিমধ্যে প্রায় ২০০০ জনকে প্রশিক্ষন দেয়া হয়েছে।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0075" y="3943350"/>
            <a:ext cx="11215688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scene3d>
            <a:camera prst="perspectiveRelaxed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এছাড়াও স্কুল/কলেজ/মাদ্রাসার অন্যান্য সকল শিক্ষককে উপজেলায় ১৪ দিনের আইসিটি (সিপিডি) ট্রেনিং পর্যায়ক্রমে দেয়া হচ্ছে যাতে করে সকল শিক্ষার্থী যুগোপযোগী শিক্ষা লাভ করতে পারে।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173745" y="5882342"/>
              <a:ext cx="2456280" cy="313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64385" y="5872982"/>
                <a:ext cx="2475000" cy="33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027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38" y="414338"/>
            <a:ext cx="11301412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মন্ত্রণালয় থেকে অধ্যক্ষ মহোদয়দের প্রতি  অনুলিপি প্রদান করা হয়েছে, যেখানে বলা হয়েছে যে, সকল ট্রেনিংপ্রাপ্ত শিক্ষকদের সমন্বয়ে গঠিত অভ্যান্তরীন “ ইনকোর্স ফ্লো-আপ প্রশিক্ষনের ব্যবস্থা করতে হবে।এই প্রশিক্ষনের মাধ্যমে আইসিটিতে একেবারে অদক্ষ/সামান্য দক্ষ/মোটামুটি দক্ষ সবাই যেন ডিজিটাল ক্লাশমুখী তথা পাঠদান উপযোগী হয়ে সরকারের এ প্রকল্পকে কাংখিত লক্ষ্যে পৌঁছাতে পারে।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42975" y="4071938"/>
            <a:ext cx="10287000" cy="23145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ট্রেনিংপ্রাপ্ত সকলকে পুনরায় ০৭(সাত) দিনের ফলো-আপ ট্রেনিং-এ ডাকতে পারে।এই ট্রেনিংগুলোও বর্তমানে শুরু হয়েছে।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839910" y="6386513"/>
              <a:ext cx="2456280" cy="313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30550" y="6377153"/>
                <a:ext cx="2475000" cy="33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344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537</Words>
  <Application>Microsoft Office PowerPoint</Application>
  <PresentationFormat>Widescreen</PresentationFormat>
  <Paragraphs>43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Blackadder ITC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Windows User</cp:lastModifiedBy>
  <cp:revision>110</cp:revision>
  <dcterms:created xsi:type="dcterms:W3CDTF">2017-02-01T06:16:37Z</dcterms:created>
  <dcterms:modified xsi:type="dcterms:W3CDTF">2020-04-21T14:11:11Z</dcterms:modified>
</cp:coreProperties>
</file>