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52" d="100"/>
          <a:sy n="52" d="100"/>
        </p:scale>
        <p:origin x="811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C22368-B61C-4475-AD51-849B1C8C688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5EB05B0-70DA-4FBF-B77B-7446969A199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8B04BEE-1D19-4734-9A79-A510D67BB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F066D6-4E8A-4379-ADE5-E3BBCF4C576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DF570A-90C1-45E6-BFAB-7DA0D52855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4060968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014F65-A218-4462-AB88-02A43BF86F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289090C-DA68-47CF-95A5-FFBB8CE534C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67FAA4-F581-4B72-B436-A42DB199FD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0D1E86-E23D-4EEE-8841-56F4968FAE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43BF48-0874-443F-8986-928638AEB0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91841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20BF2AB-55E7-4A12-A83D-C979CAC4965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003C928-4E9C-47C7-9635-8A953E25F3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8F9530-A9CC-48B0-B7AE-E3618C661A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B1C832-7180-4202-94DE-08ECDF6FE1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FF212D-0282-4CC2-90C8-DB42F30141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4975325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A6F27E-0F53-4202-9892-5B43A7CC94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0951EA-7BDA-4995-BFBE-E9E64316C6F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82C88E-748A-4179-A9E2-94BD1E1A80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8CAD2E-E9EA-4094-A849-7D63B743442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138A14-3127-4018-B9D4-ABD003E4C2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5782243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6F04015-0FCF-49B2-8E5B-CD7F326348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1C6BEEF-3D28-4CDF-884A-B9EAA162BA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7DAB33-E994-4463-9994-05A3EF3B02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56A73F-317B-4659-A5F6-67E55D4210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20D0085-4413-4947-AEFD-A79183383C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8931531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AD88E8-751D-488D-8F3E-896665AAE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466C6E7-5664-4BA6-9440-C86C85D8753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1C3CFB9-4666-4A2A-B8D6-72EA25F0473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04F683-36DE-4AB8-BCC1-A52F000184F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D11F0A-5757-4322-9441-698E835F4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8226500-E474-4368-B266-1A87826D29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9366488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D0B7CE-461B-45F3-82B3-602B61F871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1775BC-C225-485C-94A2-BC53E5C077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8FAF2F7-1BE7-4A2C-8A5B-46F9C4E1CE2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02FAC48-E47A-4716-897E-DE390737900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6FC3DE4-A0F7-4ABB-BBCE-E8ADEBBB6D1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FFF4413-56F1-4485-A676-51A33B7577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5556D80-84B7-4E9B-B4BC-BE487AEEB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4DC678-2579-4A29-831C-4FA9E2A3E6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85674485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C2409E-F0C9-4D6E-994E-D39F090FA9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291ABEFF-356B-4EBD-AD0A-C13F0FDAA4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0355842-6138-4774-B80D-5C166AC28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118619A-FD13-43E3-BCBD-BDCA7F0B16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71154065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6073281C-1EF1-4388-950D-248CD3E7C0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ED3141-9628-48C4-BE61-50595B624F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F301186-4698-4618-B0C2-DEAF1A5E0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212440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FECA4F-C158-4CD6-82E3-646E7EB80E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16B57-126F-4533-9F1B-FF8C144820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617E3E4-01D9-49F2-8795-6E6FB3118BC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F737BB3-442E-4738-BFEA-C08E4AD14A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A3B6A1-99FD-467B-8790-94A43EC510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6FECE5F-9ECB-403D-95C2-CDF5EF9BA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444321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4F3F49-AB62-4216-B635-88FDB6EA03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BC6722-B4FB-4264-9B2F-9101823A6BE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SG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8671602-E419-4026-A842-DBF1C020E39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C2CD25-C255-4C8C-B0C9-F1FB08821A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21D41AD-A7FD-4B16-B010-67DB7CE7B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SG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1ECDBD8-1CC0-454C-B006-B2C9F9C811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2866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9F574514-940C-4C39-B696-070FDE7001C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SG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1B5D931-5631-44FB-B70E-4FE64326382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SG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E0E7991-A91B-4C02-B143-58E4FF3DD24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E2F2A3-BEB5-4E56-8FA6-86AED06E54A7}" type="datetimeFigureOut">
              <a:rPr lang="en-SG" smtClean="0"/>
              <a:t>21/4/2020</a:t>
            </a:fld>
            <a:endParaRPr lang="en-SG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FED4205-C289-4EFE-8F62-8FCC7FB9C06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SG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0196349-1165-4B9B-88B0-49CAF70715B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8B962-394A-4187-9634-FDBAC3141F50}" type="slidenum">
              <a:rPr lang="en-SG" smtClean="0"/>
              <a:t>‹#›</a:t>
            </a:fld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30980028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png"/><Relationship Id="rId5" Type="http://schemas.openxmlformats.org/officeDocument/2006/relationships/image" Target="../media/image25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9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A351488-8126-4FD8-B4C3-58C7795E346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7564" y="1690256"/>
            <a:ext cx="6557817" cy="4553526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E76070F-7759-4FAB-99F2-A982BF4CFFDD}"/>
              </a:ext>
            </a:extLst>
          </p:cNvPr>
          <p:cNvSpPr txBox="1"/>
          <p:nvPr/>
        </p:nvSpPr>
        <p:spPr>
          <a:xfrm>
            <a:off x="4668981" y="535709"/>
            <a:ext cx="187498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স্বাগতম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6AB8AD5-3B11-4A66-93E6-BC845C3823E2}"/>
              </a:ext>
            </a:extLst>
          </p:cNvPr>
          <p:cNvSpPr/>
          <p:nvPr/>
        </p:nvSpPr>
        <p:spPr>
          <a:xfrm>
            <a:off x="4738255" y="535709"/>
            <a:ext cx="1764145" cy="80356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1030539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DDAE905-BB34-4465-BC6B-814BE0726F4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7623" y="297322"/>
            <a:ext cx="3304318" cy="419441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24EABFC4-2E91-4AA5-8122-69D7819867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39260" y="602148"/>
            <a:ext cx="2389839" cy="358475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14F3E6DA-0577-4191-B6C5-70D9C75992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92342" y="602148"/>
            <a:ext cx="3084843" cy="419441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744E839-8D8D-43FC-802F-4A4CA5C808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208101" y="4796560"/>
            <a:ext cx="8852159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81989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2B38C11-95A0-49F1-9AEC-7956A65394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94114" y="645387"/>
            <a:ext cx="3676207" cy="1152244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358376-59A1-4E85-BB07-C17F27214A1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70672" y="2672205"/>
            <a:ext cx="7181710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659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B42D60F-4E3E-4622-9B5C-FA5D18E2973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86725" y="591499"/>
            <a:ext cx="2786113" cy="207282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FFDF123-05D1-4F60-9E72-E07F8DFFB1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54713" y="674627"/>
            <a:ext cx="2773920" cy="2072820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3D2A870-8521-427B-9250-0AF1562854A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5062" y="3087662"/>
            <a:ext cx="3078747" cy="1999661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6F3C5E-E3F3-45F5-AAF5-A3668403A8C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6685" y="3170791"/>
            <a:ext cx="3029975" cy="205453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B3AFD02C-4B41-42ED-8DBB-7572704A136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952794" y="5509706"/>
            <a:ext cx="7547502" cy="1347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5649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C55C5C54-E81D-4A21-A419-808CEDCDD27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7547" y="356782"/>
            <a:ext cx="4572526" cy="4381472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82A37C1-F3A3-4B47-B8D4-73B8527B38B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9814" y="480291"/>
            <a:ext cx="5927314" cy="4381473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37B1339B-3C9C-4AFF-8352-DD2D0F3679E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4327" y="4854837"/>
            <a:ext cx="10732655" cy="19204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189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CC795F5-DA4C-40B3-97EC-C4CA6713B2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3635" y="347259"/>
            <a:ext cx="3493311" cy="64013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CABC621-F063-49D0-8BF9-37EA2C305AE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8297" t="16853" r="16996" b="19490"/>
          <a:stretch/>
        </p:blipFill>
        <p:spPr>
          <a:xfrm>
            <a:off x="2652961" y="1690254"/>
            <a:ext cx="4995816" cy="3232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569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A52B89F2-5EB5-4075-B2A3-AF4E782FAF67}"/>
              </a:ext>
            </a:extLst>
          </p:cNvPr>
          <p:cNvSpPr txBox="1"/>
          <p:nvPr/>
        </p:nvSpPr>
        <p:spPr>
          <a:xfrm>
            <a:off x="5163128" y="360219"/>
            <a:ext cx="15147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মূল্য</a:t>
            </a:r>
            <a:r>
              <a:rPr lang="as-IN" sz="4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া</a:t>
            </a:r>
            <a:r>
              <a:rPr lang="en-US" sz="40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য়ন</a:t>
            </a:r>
            <a:endParaRPr lang="en-SG" sz="4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836A0E6-7957-4F26-A102-E4634F601CD3}"/>
              </a:ext>
            </a:extLst>
          </p:cNvPr>
          <p:cNvSpPr txBox="1"/>
          <p:nvPr/>
        </p:nvSpPr>
        <p:spPr>
          <a:xfrm>
            <a:off x="2521527" y="2373745"/>
            <a:ext cx="824807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প্রাচিন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যুগে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ছেলে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মেয়েদেরা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কিভাবে</a:t>
            </a:r>
            <a:r>
              <a:rPr lang="en-US" sz="36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3600" dirty="0" err="1">
                <a:latin typeface="NikoshBAN" panose="02000000000000000000" pitchFamily="2" charset="0"/>
                <a:cs typeface="NikoshBAN" panose="02000000000000000000" pitchFamily="2" charset="0"/>
              </a:rPr>
              <a:t>সাজত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63AF2E9-B4DF-425B-8FE4-B0295DBD7F6E}"/>
              </a:ext>
            </a:extLst>
          </p:cNvPr>
          <p:cNvSpPr txBox="1"/>
          <p:nvPr/>
        </p:nvSpPr>
        <p:spPr>
          <a:xfrm>
            <a:off x="2817091" y="3574473"/>
            <a:ext cx="56249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জুতা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পরত</a:t>
            </a:r>
            <a:r>
              <a:rPr lang="en-SG" sz="3200" dirty="0"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SG" sz="3200" dirty="0" err="1">
                <a:latin typeface="NikoshBAN" panose="02000000000000000000" pitchFamily="2" charset="0"/>
                <a:cs typeface="NikoshBAN" panose="02000000000000000000" pitchFamily="2" charset="0"/>
              </a:rPr>
              <a:t>কারা</a:t>
            </a:r>
            <a:endParaRPr lang="en-SG" sz="32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5" name="Star: 5 Points 4">
            <a:extLst>
              <a:ext uri="{FF2B5EF4-FFF2-40B4-BE49-F238E27FC236}">
                <a16:creationId xmlns:a16="http://schemas.microsoft.com/office/drawing/2014/main" id="{4C60FDBF-619D-4D7D-A8FB-EF05A93BC710}"/>
              </a:ext>
            </a:extLst>
          </p:cNvPr>
          <p:cNvSpPr/>
          <p:nvPr/>
        </p:nvSpPr>
        <p:spPr>
          <a:xfrm>
            <a:off x="1958109" y="2461489"/>
            <a:ext cx="563418" cy="4708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  <p:sp>
        <p:nvSpPr>
          <p:cNvPr id="6" name="Star: 5 Points 5">
            <a:extLst>
              <a:ext uri="{FF2B5EF4-FFF2-40B4-BE49-F238E27FC236}">
                <a16:creationId xmlns:a16="http://schemas.microsoft.com/office/drawing/2014/main" id="{4412FD54-05DA-4B45-8157-946323BF1801}"/>
              </a:ext>
            </a:extLst>
          </p:cNvPr>
          <p:cNvSpPr/>
          <p:nvPr/>
        </p:nvSpPr>
        <p:spPr>
          <a:xfrm>
            <a:off x="2170545" y="3602504"/>
            <a:ext cx="563418" cy="470841"/>
          </a:xfrm>
          <a:prstGeom prst="star5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SG"/>
          </a:p>
        </p:txBody>
      </p:sp>
    </p:spTree>
    <p:extLst>
      <p:ext uri="{BB962C8B-B14F-4D97-AF65-F5344CB8AC3E}">
        <p14:creationId xmlns:p14="http://schemas.microsoft.com/office/powerpoint/2010/main" val="26083784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3" grpId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E74AD71-E116-424B-A5CC-836B2891F01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0674" y="297728"/>
            <a:ext cx="3054361" cy="120101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606FCC15-CB6C-4335-8305-7B403572B53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1602" y="2627005"/>
            <a:ext cx="6956139" cy="21581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70331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2DF91C3A-308E-486D-A887-56BF069B12C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1088" y="390524"/>
            <a:ext cx="1504950" cy="3038475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C82D216-0290-4705-A9C8-DF5E17C3D401}"/>
              </a:ext>
            </a:extLst>
          </p:cNvPr>
          <p:cNvSpPr txBox="1"/>
          <p:nvPr/>
        </p:nvSpPr>
        <p:spPr>
          <a:xfrm>
            <a:off x="5131089" y="3694545"/>
            <a:ext cx="32093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ধন্যবাদ</a:t>
            </a:r>
            <a:endParaRPr lang="en-SG" sz="7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4984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E9ACA44C-6822-4F14-8693-C759FAC6371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58295" y="2470578"/>
            <a:ext cx="4023709" cy="243251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2024203-4333-4C35-BDCA-E5923E2B0B6C}"/>
              </a:ext>
            </a:extLst>
          </p:cNvPr>
          <p:cNvSpPr txBox="1"/>
          <p:nvPr/>
        </p:nvSpPr>
        <p:spPr>
          <a:xfrm>
            <a:off x="4026310" y="589935"/>
            <a:ext cx="308241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পরিচিতি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060C4500-6C27-49A8-BFCA-4F092D81CD31}"/>
              </a:ext>
            </a:extLst>
          </p:cNvPr>
          <p:cNvSpPr txBox="1"/>
          <p:nvPr/>
        </p:nvSpPr>
        <p:spPr>
          <a:xfrm>
            <a:off x="7565923" y="2809672"/>
            <a:ext cx="3849329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ষষ্ঠ শ্রেণী</a:t>
            </a:r>
          </a:p>
          <a:p>
            <a:r>
              <a:rPr lang="bn-IN" sz="5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চারুপাঠ</a:t>
            </a:r>
            <a:endParaRPr lang="en-SG" sz="5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86029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074DE3A-9648-4987-BB99-3B07E1DD42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07127" y="900545"/>
            <a:ext cx="8294254" cy="5957455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2401CF4-FC2C-4C78-B5F9-A9CE4CB16C04}"/>
              </a:ext>
            </a:extLst>
          </p:cNvPr>
          <p:cNvSpPr txBox="1"/>
          <p:nvPr/>
        </p:nvSpPr>
        <p:spPr>
          <a:xfrm>
            <a:off x="2798618" y="286327"/>
            <a:ext cx="55880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4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অনেক  দিন ধরে</a:t>
            </a:r>
            <a:endParaRPr lang="en-SG" sz="4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9193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0D0E1A60-5314-4FD9-8D45-771F47927B8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56363" y="1155793"/>
            <a:ext cx="4971637" cy="144886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8ECC7BA-AE72-4AA6-9572-0F6F4AB819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40514" y="3763511"/>
            <a:ext cx="4804064" cy="19386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34025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A911D4B-CC72-4B8D-B28F-68CA8CD655D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81999" y="343701"/>
            <a:ext cx="3987130" cy="177409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6EC71B4-2AF0-4E0E-831F-12EF01FDA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74003" y="1836509"/>
            <a:ext cx="8437595" cy="53832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8154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6B6C974-F335-463F-9339-96DDA74E36B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34400" y="2112176"/>
            <a:ext cx="2328874" cy="2024047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8017A47-6944-4F7B-BA10-931374895CF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34400" y="554397"/>
            <a:ext cx="2304488" cy="142658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EEB09E2F-5415-4960-BB20-0262DD96235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34400" y="4628484"/>
            <a:ext cx="2578832" cy="9815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89909D59-C9C8-4749-8494-065D328B88F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22689" y="2206671"/>
            <a:ext cx="3316511" cy="183505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3A1B943-ACD1-4DD4-A53D-00D2F0A09896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2800" y="1937112"/>
            <a:ext cx="2487384" cy="2456901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7852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8051A11-ACA4-4428-8545-077A102A41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66576" y="1939636"/>
            <a:ext cx="6058847" cy="460894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F34575BF-FACD-4EEC-8EE6-7EE8F9C9CAB4}"/>
              </a:ext>
            </a:extLst>
          </p:cNvPr>
          <p:cNvSpPr txBox="1"/>
          <p:nvPr/>
        </p:nvSpPr>
        <p:spPr>
          <a:xfrm>
            <a:off x="4719782" y="563418"/>
            <a:ext cx="2466109" cy="830997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bn-IN" sz="4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আদশ্য পাঠ</a:t>
            </a:r>
            <a:endParaRPr lang="en-SG" sz="4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18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DD2512B-CB93-456A-9D22-42A5E3034A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49236" y="1819564"/>
            <a:ext cx="6003636" cy="389982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8B39ED-CE25-4914-967A-6768FDD9031F}"/>
              </a:ext>
            </a:extLst>
          </p:cNvPr>
          <p:cNvSpPr txBox="1"/>
          <p:nvPr/>
        </p:nvSpPr>
        <p:spPr>
          <a:xfrm>
            <a:off x="4950691" y="821975"/>
            <a:ext cx="165330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3600" dirty="0">
                <a:latin typeface="NikoshBAN" panose="02000000000000000000" pitchFamily="2" charset="0"/>
                <a:cs typeface="NikoshBAN" panose="02000000000000000000" pitchFamily="2" charset="0"/>
              </a:rPr>
              <a:t>সরব পাঠ</a:t>
            </a:r>
            <a:endParaRPr lang="en-SG" sz="3600" dirty="0"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700908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7731D636-251B-4A00-BD5D-667CF6E5B19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969" t="16864" r="5215" b="6238"/>
          <a:stretch/>
        </p:blipFill>
        <p:spPr>
          <a:xfrm>
            <a:off x="1699491" y="1653309"/>
            <a:ext cx="7398328" cy="421178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F4AB156F-8F0E-4DBD-80D5-F724371C1F67}"/>
              </a:ext>
            </a:extLst>
          </p:cNvPr>
          <p:cNvSpPr txBox="1"/>
          <p:nvPr/>
        </p:nvSpPr>
        <p:spPr>
          <a:xfrm>
            <a:off x="4447077" y="286603"/>
            <a:ext cx="373149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n-IN" sz="6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শব্দার্থ</a:t>
            </a:r>
            <a:endParaRPr lang="en-SG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NikoshBAN" panose="02000000000000000000" pitchFamily="2" charset="0"/>
              <a:cs typeface="NikoshBAN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3094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95</TotalTime>
  <Words>26</Words>
  <Application>Microsoft Office PowerPoint</Application>
  <PresentationFormat>Widescreen</PresentationFormat>
  <Paragraphs>12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Arial</vt:lpstr>
      <vt:lpstr>Calibri</vt:lpstr>
      <vt:lpstr>Calibri Light</vt:lpstr>
      <vt:lpstr>NikoshBAN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HP</dc:creator>
  <cp:lastModifiedBy>HP</cp:lastModifiedBy>
  <cp:revision>60</cp:revision>
  <dcterms:created xsi:type="dcterms:W3CDTF">2020-04-20T07:22:15Z</dcterms:created>
  <dcterms:modified xsi:type="dcterms:W3CDTF">2020-04-20T23:00:34Z</dcterms:modified>
</cp:coreProperties>
</file>