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4" r:id="rId3"/>
    <p:sldId id="257" r:id="rId4"/>
    <p:sldId id="258" r:id="rId5"/>
    <p:sldId id="261" r:id="rId6"/>
    <p:sldId id="263" r:id="rId7"/>
    <p:sldId id="262" r:id="rId8"/>
    <p:sldId id="264" r:id="rId9"/>
    <p:sldId id="267" r:id="rId10"/>
    <p:sldId id="265" r:id="rId11"/>
    <p:sldId id="268" r:id="rId12"/>
    <p:sldId id="269" r:id="rId13"/>
    <p:sldId id="270" r:id="rId14"/>
    <p:sldId id="266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9049D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8465-5D55-49FA-AE81-5F13A6B5A93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42485-CBFC-4093-B916-975908DDE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2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42485-CBFC-4093-B916-975908DDE39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7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BCBA-65C1-4BC3-A019-B26E34EE3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0701C-0123-4457-B0F1-1CBBCDF08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4E353-DA7F-460A-8DCD-65B310EC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391D4-2E5B-4DCE-8215-62B4324D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8E29F-7810-4FC6-AB0C-2144DB9D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4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0384-43BD-4C59-94DD-0B8040E6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22429-064A-4453-BE56-895D56ADD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880E1-E5D6-4C52-BAD2-2406B28E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8FF81-7945-49C3-B627-15A065E2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B55A-265A-4FF8-ABE9-473F4CD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791FA-DF4C-4090-A402-54A231908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AAD17-BEBD-44CB-A932-EAE080EDB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8735C-F176-43CF-9897-70519C1D5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D145A-5153-4806-AEF4-1988ECAF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530FE-DED6-43D1-A625-E1ED2DD8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7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5060-F82C-4861-9AE8-1D9194E7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A810-4030-4F89-959A-E19FF2A54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372FD-9EEA-4917-A05C-51EBD476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3CDE4-B354-4E03-8D59-BD2FC69B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F9E0-11D9-40B8-9A31-FCCF1986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4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0628-5909-4A41-AB71-06956D52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E77B0-373B-48FC-9E6C-1BFCFA7B1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38A03-1AAB-474E-80D2-7AF31ED7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8691-D216-43F6-A842-AE0C6C38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8726-0C89-4B05-94B6-AA333B3B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4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985F-BD4B-44BC-8C4F-5A02B548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52AD6-D593-4B10-92FD-8074DBF19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C2066-4F5D-4735-B4AC-81B6FE610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EA4A4-2055-45C5-BFD1-8C00F14D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017E6-D1B2-495E-A7E7-EB6D80D1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9EF8B-C2E4-4071-A130-239DCFBD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3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284C-48CF-4C94-A4BD-E13399B0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E0A88-2D03-4D3F-A385-BAC3D1EFB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FFCCC-9354-4F9A-B1EE-98A74E15D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B65E0-683A-4631-B6CD-F5514BBC9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24592-DDA4-4620-8E4E-E3B54C424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0007A-5F6C-46C5-ABE3-00D6B785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BBF50-BA10-435D-B733-F8C929FD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194C5-6CFE-41A5-AEDB-C14E4B0E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4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0DD4-1335-4084-9D26-B4F56295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7F2C1-B6D4-4539-AB37-199E8F33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AD91D-DC95-4FA1-8038-23BCC7A4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D79C-0C7B-43FB-9F18-1CAA652C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7187C-E2DB-404C-922F-9E484417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28DF2-3AEA-4BBA-BC2D-0C1DF99A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880AE-7442-4208-A031-3B1A51C0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2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E473-E70D-470F-BECD-CD7762C1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B987-62D0-4A8A-BF79-0B1CE1DCE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18A91-0D22-4A57-9602-8A6E94AF3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DFA63-0A46-48B3-A610-2EFE2192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AECF0-404D-4EF0-9BF5-24B01CF4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99660-675F-49DD-B34B-076CFE3E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6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E67E-24C4-48E9-A1D7-F6A10799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1D966-64F4-4EE3-ABA0-0A2D35D2B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CAE98-03FF-4E04-B26E-E802B6B9E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81857-8922-4EEC-939E-904AA22F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E590D-0E25-44DE-8E9B-4235D5340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3C288-76DC-4CAF-884F-2C7375F5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8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1714D-26F1-4F36-A711-5434A466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6C366-66D4-4EAC-BBF5-4133E0CBD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8D1BF-AED6-4981-9AA1-631918A75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521A0-97B5-4FF2-A582-9858679610C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64AE7-F6A3-4203-8E01-567DE5345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750CF-F01D-48BB-ACA7-3C23AB7C1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3CFB-1362-42AA-B6B9-31F66A550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urergaongps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9049D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85AD4-235D-4444-BE55-4911099C7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5"/>
            <a:ext cx="11563643" cy="69213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2795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0428A4C-C870-4EC4-9F5B-486D7C8371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2062" y="87534"/>
            <a:ext cx="494732" cy="41940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9AB4BE35-BFE2-4A7F-90D2-D50B2414AE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5544" y="141259"/>
            <a:ext cx="675831" cy="57292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E676E0B-64CE-4386-BC9A-AA22BC0CB2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3496" y="161762"/>
            <a:ext cx="675831" cy="572925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2319B2F-3A9F-4D5C-BCEE-346E7BAED6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426" y="187512"/>
            <a:ext cx="611454" cy="518351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AB97A341-8346-4DAC-A063-E3B2D43685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8705" y="163838"/>
            <a:ext cx="636005" cy="539164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B9079E81-9483-4ED6-8107-07C57D0BD5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926" y="507561"/>
            <a:ext cx="641748" cy="544032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C13B9FF7-DD53-4335-8387-9AB89D2D6A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726" y="486104"/>
            <a:ext cx="636004" cy="53916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2F079C4-A774-4FB8-95E2-8C0CE7C493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3942" y="462044"/>
            <a:ext cx="636006" cy="539164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46ABF0AD-49A2-496D-A72F-51FEE168A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4139" y="457956"/>
            <a:ext cx="653214" cy="553752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79C2660-4964-4D22-8237-8769BB5398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9531" y="457956"/>
            <a:ext cx="594608" cy="50406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D3A5795C-245E-4A85-BB82-0EEED244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628" y="145962"/>
            <a:ext cx="736067" cy="62398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03E48FBD-9A3D-4F0B-957E-D6C8439E09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257" y="894920"/>
            <a:ext cx="675831" cy="572925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7A034EF8-3F08-49CE-BE23-465FC93E61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2209" y="915423"/>
            <a:ext cx="675831" cy="572925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0A996ACF-43F4-446A-B71F-08CC3334B0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9217" y="891699"/>
            <a:ext cx="653214" cy="553752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D07DAB20-504E-4F3F-B80E-05D0E92011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7418" y="917499"/>
            <a:ext cx="636005" cy="539164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48A9DBC0-77E7-47D4-8679-50B4F992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639" y="1261222"/>
            <a:ext cx="641748" cy="54403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A1CD84B-2BD0-49C3-AEBB-4E204D4A2F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7439" y="1239765"/>
            <a:ext cx="636004" cy="539163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25597D8D-FB20-44B1-834D-B8FE2B9A32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2655" y="1215705"/>
            <a:ext cx="636006" cy="539164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C2DCE8BE-AEEE-45A6-AE46-FA82C8B86A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2852" y="1211617"/>
            <a:ext cx="653214" cy="553752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9DA8DD8F-26FC-441D-A6CE-33617D72B0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48244" y="1211617"/>
            <a:ext cx="594608" cy="504069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5FADF2F-FFE5-4087-B238-BA5CD83865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341" y="899623"/>
            <a:ext cx="736067" cy="623989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3C6B65FB-6480-4DAD-9A20-0CAD843A2E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481" y="1672319"/>
            <a:ext cx="675831" cy="572925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CC257AA6-ABE3-4109-A447-DCBD4BF4EA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2433" y="1692822"/>
            <a:ext cx="675831" cy="572925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72310A6B-9CC4-475F-AFBA-7F958562AD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4363" y="1683172"/>
            <a:ext cx="653214" cy="55375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4D6DF36-D32A-4635-8E21-7A84E79892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7642" y="1694898"/>
            <a:ext cx="636005" cy="539164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C2B4080D-C142-4D5D-A3AF-ADCD33F5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863" y="2038621"/>
            <a:ext cx="641748" cy="544032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BFA3FB7B-E591-437E-90C9-813369B42E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663" y="2017164"/>
            <a:ext cx="636004" cy="539163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1DFBE1D7-1983-43D5-9D83-47D98BFC19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2879" y="1993104"/>
            <a:ext cx="636006" cy="539164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7A1D3E59-2A27-41BA-AEDF-D34FD1AD57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3076" y="1989016"/>
            <a:ext cx="653214" cy="553752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DA822C15-A1CA-4FD2-AC8C-7F134C8B44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8468" y="1989016"/>
            <a:ext cx="594608" cy="50406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A9B8236F-6349-4983-820A-C84D0FC668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565" y="1677022"/>
            <a:ext cx="736067" cy="623989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131D2CBA-95EA-4305-9FB0-6CA6BD38F1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194" y="2474608"/>
            <a:ext cx="675831" cy="572925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3B9D3A1D-63BB-418F-A2D8-7C0CFDBC6C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1146" y="2495111"/>
            <a:ext cx="675831" cy="572925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32DE89E-6387-47CF-9436-072805F391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3076" y="2485461"/>
            <a:ext cx="653214" cy="553752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C9170C62-F945-4BD7-B360-70E56E00A8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46355" y="2497187"/>
            <a:ext cx="636005" cy="539164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BA1715F1-11DA-491D-87DD-933B87868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576" y="2840910"/>
            <a:ext cx="641748" cy="544032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12A1DE20-6F69-4835-BDD6-30B7D63CFA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376" y="2819453"/>
            <a:ext cx="636004" cy="539163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C43D53E0-A5F2-4455-BF83-B392D10F19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1592" y="2795393"/>
            <a:ext cx="636006" cy="539164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1BBE1442-99C3-4FBD-9723-88E0487E15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1789" y="2791305"/>
            <a:ext cx="653214" cy="553752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0E54DDE4-F836-48C4-A010-E835CCEFEB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7181" y="2791305"/>
            <a:ext cx="594608" cy="504069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286E05B0-2C84-4787-B845-45B31D75C2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78" y="2479311"/>
            <a:ext cx="736067" cy="623989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28E02E06-98AE-4AC0-B8DD-481712B4D2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194" y="3306796"/>
            <a:ext cx="675831" cy="572925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2106F532-4077-454B-A907-06FB81AE20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1146" y="3327299"/>
            <a:ext cx="675831" cy="572925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E6A02ED2-B951-4EE8-9344-42124EB701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3076" y="3317649"/>
            <a:ext cx="653214" cy="553752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ECC861B9-6C24-4AF3-BFE1-3369C509BD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46355" y="3329375"/>
            <a:ext cx="636005" cy="539164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28F64F7A-897F-42A8-8AD4-53AE4D5F48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576" y="3673098"/>
            <a:ext cx="641748" cy="544032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AE578365-88CE-4931-B797-276D9A5328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376" y="3651641"/>
            <a:ext cx="636004" cy="539163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3C6B6E61-C38A-45AB-8E23-A3BE972C06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1592" y="3627581"/>
            <a:ext cx="636006" cy="539164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B708178D-4203-423A-AF59-0E9B6F10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1789" y="3623493"/>
            <a:ext cx="653214" cy="553752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6BA6D377-BED8-43B3-8D8C-D179019E9E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7181" y="3623493"/>
            <a:ext cx="594608" cy="504069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556C5FEA-2EFC-4715-92F9-4BC357CFE5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78" y="3311499"/>
            <a:ext cx="736067" cy="623989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DA79A1DF-7A65-469E-9432-376E97D283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5343" y="1684772"/>
            <a:ext cx="675831" cy="572925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7BA64C49-A635-4AE6-AC20-56E9008DA2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3295" y="1705275"/>
            <a:ext cx="675831" cy="572925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690E2730-30B4-4B95-AF97-E13220BD6B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5225" y="1695625"/>
            <a:ext cx="653214" cy="553752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657E8587-EE46-4CAB-B4E9-3C0CD4FB41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504" y="1707351"/>
            <a:ext cx="636005" cy="539164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146854DB-F55B-48F8-B974-7234430369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725" y="2051074"/>
            <a:ext cx="641748" cy="544032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B06FFF54-47C8-4F7D-9117-BD7BD9FF39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8525" y="2029617"/>
            <a:ext cx="636004" cy="539163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CC1A4438-3707-4D63-A97A-5BA725B817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3741" y="2005557"/>
            <a:ext cx="636006" cy="539164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C5B6FA43-9EFD-44EB-A0CC-41BCFCE5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3938" y="2001469"/>
            <a:ext cx="653214" cy="553752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D1B36ED7-B0CB-4D3D-911D-3C3686C78A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9330" y="2001469"/>
            <a:ext cx="594608" cy="504069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C6975BE0-C22B-4D7D-A3D2-1512D4977E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725" y="1717589"/>
            <a:ext cx="736067" cy="623989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90AB1CD1-9C77-4589-844B-3FBA6215A8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4181" y="894165"/>
            <a:ext cx="675831" cy="572925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1363A4D1-E65A-4E2F-A033-3ABA9E7517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2133" y="914668"/>
            <a:ext cx="675831" cy="572925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24568097-3B9D-44C0-8E6E-259F1075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4063" y="905018"/>
            <a:ext cx="653214" cy="553752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AC501B0E-B24F-45DF-B6E6-52C73B6374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7342" y="916744"/>
            <a:ext cx="636005" cy="539164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DF17572C-B1E0-4F0E-BC66-7B36B18DEA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208" y="1274901"/>
            <a:ext cx="641748" cy="544032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24E70FB2-F573-40E1-B5F1-88790F44DF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2068" y="1253797"/>
            <a:ext cx="636004" cy="539163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8CD5AFA8-FC58-4B9B-ABCB-878EA9D7E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7284" y="1229737"/>
            <a:ext cx="636006" cy="539164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B23F505F-2346-4140-8E28-5141C0E3B2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2491" y="1214519"/>
            <a:ext cx="653214" cy="553752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257E708E-3758-4BBF-AE55-DD7FC30C67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8168" y="1210862"/>
            <a:ext cx="594608" cy="504069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518C0AD1-BDC2-40E8-A1F7-4446594842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265" y="898868"/>
            <a:ext cx="736067" cy="623989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F459F3BB-5B23-4FA1-A3C5-7DA2A15296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9408" y="67031"/>
            <a:ext cx="675831" cy="572925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F2646D1-D1E5-49BE-B1FC-940C015D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7360" y="87534"/>
            <a:ext cx="675831" cy="572925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B52F7017-D5FC-4207-BB71-5CD35B61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9290" y="77884"/>
            <a:ext cx="653214" cy="553752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06558371-768F-4017-8A67-DE241135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2569" y="89610"/>
            <a:ext cx="636005" cy="539164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1E4160E0-78A1-46E4-A83C-82DE285B5F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9563" y="476085"/>
            <a:ext cx="641748" cy="544032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031EABF9-2DB4-4FAF-A9F5-7E9B42AD5E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7363" y="454628"/>
            <a:ext cx="636004" cy="539163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BE0DF943-0E02-40D3-932E-5845224683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2579" y="430568"/>
            <a:ext cx="636006" cy="539164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257265FE-2E23-447E-84AA-4ECCF15F6D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92776" y="426480"/>
            <a:ext cx="653214" cy="553752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34A69ED0-59D6-435C-8A6B-77411EEAFA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8168" y="426480"/>
            <a:ext cx="594608" cy="504069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2B80C7D4-12F2-43F0-BA5E-C50973BA03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6492" y="71734"/>
            <a:ext cx="736067" cy="623989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DF0C57C-940F-454B-A1EC-0569201879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0695" y="2487833"/>
            <a:ext cx="675831" cy="572925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0FAF18BD-9D78-4B71-8AC1-141C5CC78D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8647" y="2508336"/>
            <a:ext cx="675831" cy="572925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DA53F558-47DF-40F5-8D57-1C6BE7816D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0577" y="2498686"/>
            <a:ext cx="653214" cy="553752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7F65C884-2EEF-4005-BDD5-DB13E139AA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3856" y="2510412"/>
            <a:ext cx="636005" cy="539164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DC0BF059-9924-4D6A-BF0B-99971E932D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6077" y="2854135"/>
            <a:ext cx="641748" cy="544032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341DA7E1-6EEE-4FB7-BE13-8F92F546FA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3877" y="2832678"/>
            <a:ext cx="636004" cy="539163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DB41FA3C-FD05-4D02-99A7-9560ABD66A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9093" y="2808618"/>
            <a:ext cx="636006" cy="539164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E6B14B31-C1C4-4BD3-8FBD-2BFB0BA647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9290" y="2804530"/>
            <a:ext cx="653214" cy="5537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F180918D-79D3-4393-B5EA-07263A312B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24682" y="2804530"/>
            <a:ext cx="594608" cy="504069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18359CC7-BD20-4F47-8AEE-F4D6BFA9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779" y="2492536"/>
            <a:ext cx="736067" cy="623989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0E9C22A4-780B-4914-8A00-90A33F4F83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5468" y="3230221"/>
            <a:ext cx="675831" cy="572925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A71FF3B3-1F87-425C-BA73-517F0F7200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3420" y="3250724"/>
            <a:ext cx="675831" cy="572925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F9316F69-0BBA-4B31-9EEF-2F93592461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5350" y="3241074"/>
            <a:ext cx="653214" cy="553752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F663CE82-A2BC-45BC-B567-F31BC6F33D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8629" y="3252800"/>
            <a:ext cx="636005" cy="539164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C6C39131-0148-4ADD-9162-B9CED641E9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0850" y="3610591"/>
            <a:ext cx="641748" cy="544032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5F2E84A0-7719-49E9-BC7E-D52D94BDC3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8650" y="3617270"/>
            <a:ext cx="636004" cy="539163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CA8CF12F-5C3D-45FE-8905-394D3E6FB0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3866" y="3607278"/>
            <a:ext cx="636006" cy="539164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39929AC8-7921-4BC7-9A63-FC5D4B94E9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4063" y="3603190"/>
            <a:ext cx="653214" cy="553752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1D8FB15C-847E-4AA9-937F-FB81F5A638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9455" y="3603190"/>
            <a:ext cx="594608" cy="504069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06D1366A-4389-4984-8D0A-DD3CCABF89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2552" y="3234924"/>
            <a:ext cx="736067" cy="623989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AD66D934-5EC8-44B8-B5D0-CDFDD0C873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0849" y="1655392"/>
            <a:ext cx="675831" cy="572925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3A0EEEB2-BF62-4B1B-A235-4E96831F0A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801" y="1675895"/>
            <a:ext cx="675831" cy="572925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78B109EB-8EAA-43B3-B198-95EC9F1E18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0731" y="1666245"/>
            <a:ext cx="653214" cy="553752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B146C9BA-5EE7-47E7-AE57-CA050839C9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4010" y="1677971"/>
            <a:ext cx="636005" cy="539164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096BA1C3-B0AC-43F7-88E6-28B1E899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6231" y="2021694"/>
            <a:ext cx="641748" cy="544032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5B2B72CF-1A57-4EDC-B14A-DCA4568BAE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4031" y="2000237"/>
            <a:ext cx="636004" cy="539163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2D5DA496-A190-4AC2-B31E-EEF8A29F6E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9247" y="1976177"/>
            <a:ext cx="636006" cy="539164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45461536-5E74-45A5-9704-B0877C0D07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9444" y="1972089"/>
            <a:ext cx="653214" cy="553752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F7C31052-6966-419C-A454-973ADF1689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24836" y="1972089"/>
            <a:ext cx="594608" cy="504069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D13A3DAF-6E69-4015-8884-E278B78954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6231" y="1688209"/>
            <a:ext cx="736067" cy="623989"/>
          </a:xfrm>
          <a:prstGeom prst="rect">
            <a:avLst/>
          </a:prstGeom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F5051A8F-C13B-48BF-80C5-465AC190EF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9687" y="864785"/>
            <a:ext cx="675831" cy="572925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4A6C2384-E3D5-41B3-AA3A-8D7B655B39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7639" y="885288"/>
            <a:ext cx="675831" cy="572925"/>
          </a:xfrm>
          <a:prstGeom prst="rect">
            <a:avLst/>
          </a:prstGeom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146AD732-3A2F-41BD-B279-5FCEB8673B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9569" y="875638"/>
            <a:ext cx="653214" cy="553752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2DDB4283-F9B8-4BB0-B566-A41649F09B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2848" y="887364"/>
            <a:ext cx="636005" cy="539164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95473BA8-1C5E-4F30-AC49-1F29C94523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2714" y="1245521"/>
            <a:ext cx="641748" cy="544032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AEB14C06-4C22-427D-AE3D-0C88CECFB2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7574" y="1224417"/>
            <a:ext cx="636004" cy="539163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B1F00B38-C3F4-45CC-A65B-F5AC1855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2790" y="1200357"/>
            <a:ext cx="636006" cy="539164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BF809A00-A472-4D20-8B98-AAAC99916E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7997" y="1185139"/>
            <a:ext cx="653214" cy="553752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1B8940BF-F0F6-43C9-A263-3EC4536109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3674" y="1181482"/>
            <a:ext cx="594608" cy="504069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988B347A-DB52-473E-ACF4-B6C87F789B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6771" y="869488"/>
            <a:ext cx="736067" cy="623989"/>
          </a:xfrm>
          <a:prstGeom prst="rect">
            <a:avLst/>
          </a:prstGeom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8E0B1F7A-2449-4EA2-8E77-27CD2C414F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04914" y="37651"/>
            <a:ext cx="675831" cy="572925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F58CB118-7F94-4AE7-A4B2-66DA02289E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2866" y="58154"/>
            <a:ext cx="675831" cy="572925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3CE797B8-CB9B-4F68-A90F-25C7A94887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4796" y="98186"/>
            <a:ext cx="545167" cy="462157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2CE66E54-524A-4793-8074-94DAD62ADB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8076" y="67030"/>
            <a:ext cx="627982" cy="532363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F0DE0B40-4C73-4B1D-BBAF-1E15C3AAFD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5069" y="446705"/>
            <a:ext cx="641748" cy="544032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8AB661A-D3D0-4240-8EF5-0F60B39FD5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2869" y="425248"/>
            <a:ext cx="636004" cy="539163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F19DAC57-FDE8-4DE6-A750-D336E66D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8085" y="401188"/>
            <a:ext cx="636006" cy="539164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2A7DA4EB-1E64-4503-8958-B04938BD1F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28282" y="397100"/>
            <a:ext cx="513713" cy="435492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B3BAB5A9-D427-4912-9225-8C86E4FCFA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3674" y="397100"/>
            <a:ext cx="594608" cy="504069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A7690D41-66D2-494C-AADF-65451F18C8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1998" y="42354"/>
            <a:ext cx="736067" cy="623989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99D5327C-42DE-4F8E-8DBE-333A3FCF21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6201" y="2458453"/>
            <a:ext cx="675831" cy="572925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E765B500-D25E-4539-A90E-18ED0B81C7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4153" y="2478956"/>
            <a:ext cx="675831" cy="572925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91442122-5811-41DB-AC63-FAF0AEDA07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6083" y="2469306"/>
            <a:ext cx="653214" cy="553752"/>
          </a:xfrm>
          <a:prstGeom prst="rect">
            <a:avLst/>
          </a:prstGeom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A0F3AB19-70F1-4A0A-A58C-0B1D589199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19362" y="2481032"/>
            <a:ext cx="636005" cy="539164"/>
          </a:xfrm>
          <a:prstGeom prst="rect">
            <a:avLst/>
          </a:prstGeom>
        </p:spPr>
      </p:pic>
      <p:pic>
        <p:nvPicPr>
          <p:cNvPr id="338" name="Picture 337">
            <a:extLst>
              <a:ext uri="{FF2B5EF4-FFF2-40B4-BE49-F238E27FC236}">
                <a16:creationId xmlns:a16="http://schemas.microsoft.com/office/drawing/2014/main" id="{201B54B2-A776-400A-8CDB-4D02F9C61C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1583" y="2824755"/>
            <a:ext cx="641748" cy="544032"/>
          </a:xfrm>
          <a:prstGeom prst="rect">
            <a:avLst/>
          </a:prstGeom>
        </p:spPr>
      </p:pic>
      <p:pic>
        <p:nvPicPr>
          <p:cNvPr id="339" name="Picture 338">
            <a:extLst>
              <a:ext uri="{FF2B5EF4-FFF2-40B4-BE49-F238E27FC236}">
                <a16:creationId xmlns:a16="http://schemas.microsoft.com/office/drawing/2014/main" id="{25D8391C-051A-41EE-97E3-3EDC34C5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9383" y="2803298"/>
            <a:ext cx="636004" cy="539163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FAFDDFBF-24E5-4A4E-A1CC-27509CAF86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4599" y="2779238"/>
            <a:ext cx="636006" cy="539164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B3B3DA04-2B3F-4BDB-AC3B-6B37F961E5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4796" y="2775150"/>
            <a:ext cx="653214" cy="553752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81225F74-F9C1-40CB-9A79-BD33C04A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60188" y="2775150"/>
            <a:ext cx="594608" cy="504069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496A6E64-577F-4083-8E7F-CBFC52B87C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3285" y="2463156"/>
            <a:ext cx="736067" cy="623989"/>
          </a:xfrm>
          <a:prstGeom prst="rect">
            <a:avLst/>
          </a:prstGeom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3F1D9EA7-3553-4AB4-BD40-C0AD54EC1A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0974" y="3200841"/>
            <a:ext cx="675831" cy="572925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7B253BA8-BD3C-4CD6-8D98-C3DBF48B90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8926" y="3221344"/>
            <a:ext cx="675831" cy="572925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CDE1F9FF-35A6-4285-8E86-18FFCF26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0856" y="3211694"/>
            <a:ext cx="653214" cy="553752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FD480DD7-7A4D-4650-B3D8-2F18E4A256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34135" y="3223420"/>
            <a:ext cx="636005" cy="539164"/>
          </a:xfrm>
          <a:prstGeom prst="rect">
            <a:avLst/>
          </a:prstGeom>
        </p:spPr>
      </p:pic>
      <p:pic>
        <p:nvPicPr>
          <p:cNvPr id="348" name="Picture 347">
            <a:extLst>
              <a:ext uri="{FF2B5EF4-FFF2-40B4-BE49-F238E27FC236}">
                <a16:creationId xmlns:a16="http://schemas.microsoft.com/office/drawing/2014/main" id="{3E5F90D4-FE87-4C03-B636-67C61B0F77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6356" y="3581211"/>
            <a:ext cx="641748" cy="544032"/>
          </a:xfrm>
          <a:prstGeom prst="rect">
            <a:avLst/>
          </a:prstGeom>
        </p:spPr>
      </p:pic>
      <p:pic>
        <p:nvPicPr>
          <p:cNvPr id="349" name="Picture 348">
            <a:extLst>
              <a:ext uri="{FF2B5EF4-FFF2-40B4-BE49-F238E27FC236}">
                <a16:creationId xmlns:a16="http://schemas.microsoft.com/office/drawing/2014/main" id="{6D2A8859-0529-4F1D-A0CD-C1EC35881F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4156" y="3587890"/>
            <a:ext cx="636004" cy="539163"/>
          </a:xfrm>
          <a:prstGeom prst="rect">
            <a:avLst/>
          </a:prstGeom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E28C3BC8-4A2D-4026-96AD-A6EC9C5D46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9372" y="3577898"/>
            <a:ext cx="636006" cy="539164"/>
          </a:xfrm>
          <a:prstGeom prst="rect">
            <a:avLst/>
          </a:prstGeom>
        </p:spPr>
      </p:pic>
      <p:pic>
        <p:nvPicPr>
          <p:cNvPr id="351" name="Picture 350">
            <a:extLst>
              <a:ext uri="{FF2B5EF4-FFF2-40B4-BE49-F238E27FC236}">
                <a16:creationId xmlns:a16="http://schemas.microsoft.com/office/drawing/2014/main" id="{7BBC2A28-A985-490D-A0A8-E998E7DC52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9569" y="3573810"/>
            <a:ext cx="653214" cy="553752"/>
          </a:xfrm>
          <a:prstGeom prst="rect">
            <a:avLst/>
          </a:prstGeom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8E5EBF52-73D7-4ED1-8A8E-DA02A94DA2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4961" y="3573810"/>
            <a:ext cx="594608" cy="504069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F0BB6260-041B-4211-B4D8-E057320BE9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8058" y="3205544"/>
            <a:ext cx="736067" cy="623989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:a16="http://schemas.microsoft.com/office/drawing/2014/main" id="{2F49077B-8958-451B-A5BB-70B6D98075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5478" y="83970"/>
            <a:ext cx="499498" cy="423441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1806111F-4DA8-4068-AE93-06C405A9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53495" y="106489"/>
            <a:ext cx="432132" cy="366333"/>
          </a:xfrm>
          <a:prstGeom prst="rect">
            <a:avLst/>
          </a:prstGeom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id="{5A8D3897-6076-46F5-BEE5-CDC4039A02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7810" y="112955"/>
            <a:ext cx="432132" cy="366333"/>
          </a:xfrm>
          <a:prstGeom prst="rect">
            <a:avLst/>
          </a:prstGeom>
        </p:spPr>
      </p:pic>
      <p:pic>
        <p:nvPicPr>
          <p:cNvPr id="357" name="Picture 356">
            <a:extLst>
              <a:ext uri="{FF2B5EF4-FFF2-40B4-BE49-F238E27FC236}">
                <a16:creationId xmlns:a16="http://schemas.microsoft.com/office/drawing/2014/main" id="{2886B613-B1D8-4502-A909-12A83029A7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72580" y="63385"/>
            <a:ext cx="520050" cy="440864"/>
          </a:xfrm>
          <a:prstGeom prst="rect">
            <a:avLst/>
          </a:prstGeom>
        </p:spPr>
      </p:pic>
      <p:pic>
        <p:nvPicPr>
          <p:cNvPr id="358" name="Picture 357">
            <a:extLst>
              <a:ext uri="{FF2B5EF4-FFF2-40B4-BE49-F238E27FC236}">
                <a16:creationId xmlns:a16="http://schemas.microsoft.com/office/drawing/2014/main" id="{BB204DBA-7835-4597-A543-49B888AD5B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56667" y="351698"/>
            <a:ext cx="494732" cy="419401"/>
          </a:xfrm>
          <a:prstGeom prst="rect">
            <a:avLst/>
          </a:prstGeom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id="{C11B06BB-CF89-46D1-8621-2FC82E3D86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0812" y="362067"/>
            <a:ext cx="499498" cy="423441"/>
          </a:xfrm>
          <a:prstGeom prst="rect">
            <a:avLst/>
          </a:prstGeom>
        </p:spPr>
      </p:pic>
      <p:pic>
        <p:nvPicPr>
          <p:cNvPr id="360" name="Picture 359">
            <a:extLst>
              <a:ext uri="{FF2B5EF4-FFF2-40B4-BE49-F238E27FC236}">
                <a16:creationId xmlns:a16="http://schemas.microsoft.com/office/drawing/2014/main" id="{B03807B2-A5E0-4470-BC13-54B533106A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1688" y="399129"/>
            <a:ext cx="432132" cy="366333"/>
          </a:xfrm>
          <a:prstGeom prst="rect">
            <a:avLst/>
          </a:prstGeom>
        </p:spPr>
      </p:pic>
      <p:pic>
        <p:nvPicPr>
          <p:cNvPr id="361" name="Picture 360">
            <a:extLst>
              <a:ext uri="{FF2B5EF4-FFF2-40B4-BE49-F238E27FC236}">
                <a16:creationId xmlns:a16="http://schemas.microsoft.com/office/drawing/2014/main" id="{DF3FAA06-61BF-410C-9429-B7BA46FFF4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24662" y="405823"/>
            <a:ext cx="432132" cy="366333"/>
          </a:xfrm>
          <a:prstGeom prst="rect">
            <a:avLst/>
          </a:prstGeom>
        </p:spPr>
      </p:pic>
      <p:pic>
        <p:nvPicPr>
          <p:cNvPr id="362" name="Picture 361">
            <a:extLst>
              <a:ext uri="{FF2B5EF4-FFF2-40B4-BE49-F238E27FC236}">
                <a16:creationId xmlns:a16="http://schemas.microsoft.com/office/drawing/2014/main" id="{9CD73BE0-C1B7-4783-B8F8-C4DE2199E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78746" y="326538"/>
            <a:ext cx="520050" cy="440864"/>
          </a:xfrm>
          <a:prstGeom prst="rect">
            <a:avLst/>
          </a:prstGeom>
        </p:spPr>
      </p:pic>
      <p:pic>
        <p:nvPicPr>
          <p:cNvPr id="363" name="Picture 362">
            <a:extLst>
              <a:ext uri="{FF2B5EF4-FFF2-40B4-BE49-F238E27FC236}">
                <a16:creationId xmlns:a16="http://schemas.microsoft.com/office/drawing/2014/main" id="{A879B459-CE61-42FC-9A8A-BE5D216EEE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62609" y="775074"/>
            <a:ext cx="494732" cy="419401"/>
          </a:xfrm>
          <a:prstGeom prst="rect">
            <a:avLst/>
          </a:prstGeom>
        </p:spPr>
      </p:pic>
      <p:pic>
        <p:nvPicPr>
          <p:cNvPr id="364" name="Picture 363">
            <a:extLst>
              <a:ext uri="{FF2B5EF4-FFF2-40B4-BE49-F238E27FC236}">
                <a16:creationId xmlns:a16="http://schemas.microsoft.com/office/drawing/2014/main" id="{6E0660B9-A9AE-4285-A4BC-2E0620C030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6892" y="756800"/>
            <a:ext cx="499498" cy="423441"/>
          </a:xfrm>
          <a:prstGeom prst="rect">
            <a:avLst/>
          </a:prstGeom>
        </p:spPr>
      </p:pic>
      <p:pic>
        <p:nvPicPr>
          <p:cNvPr id="365" name="Picture 364">
            <a:extLst>
              <a:ext uri="{FF2B5EF4-FFF2-40B4-BE49-F238E27FC236}">
                <a16:creationId xmlns:a16="http://schemas.microsoft.com/office/drawing/2014/main" id="{B6E7FBD7-6CB8-4117-8D8B-B391CCD11A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2848" y="778889"/>
            <a:ext cx="432132" cy="366333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7241CD07-1510-4EB2-9768-BA98D334BE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5219" y="785355"/>
            <a:ext cx="432132" cy="366333"/>
          </a:xfrm>
          <a:prstGeom prst="rect">
            <a:avLst/>
          </a:prstGeom>
        </p:spPr>
      </p:pic>
      <p:pic>
        <p:nvPicPr>
          <p:cNvPr id="367" name="Picture 366">
            <a:extLst>
              <a:ext uri="{FF2B5EF4-FFF2-40B4-BE49-F238E27FC236}">
                <a16:creationId xmlns:a16="http://schemas.microsoft.com/office/drawing/2014/main" id="{464B9794-337F-441F-B9F0-F2094B32E1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13875" y="750299"/>
            <a:ext cx="520050" cy="440864"/>
          </a:xfrm>
          <a:prstGeom prst="rect">
            <a:avLst/>
          </a:prstGeom>
        </p:spPr>
      </p:pic>
      <p:pic>
        <p:nvPicPr>
          <p:cNvPr id="368" name="Picture 367">
            <a:extLst>
              <a:ext uri="{FF2B5EF4-FFF2-40B4-BE49-F238E27FC236}">
                <a16:creationId xmlns:a16="http://schemas.microsoft.com/office/drawing/2014/main" id="{6A1078EC-0C60-4AC2-AAF8-BAC5777723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63314" y="1071504"/>
            <a:ext cx="494732" cy="419401"/>
          </a:xfrm>
          <a:prstGeom prst="rect">
            <a:avLst/>
          </a:prstGeom>
        </p:spPr>
      </p:pic>
      <p:pic>
        <p:nvPicPr>
          <p:cNvPr id="369" name="Picture 368">
            <a:extLst>
              <a:ext uri="{FF2B5EF4-FFF2-40B4-BE49-F238E27FC236}">
                <a16:creationId xmlns:a16="http://schemas.microsoft.com/office/drawing/2014/main" id="{4933D2F9-AF84-4A72-95DD-F4A59C5A3F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7597" y="1053230"/>
            <a:ext cx="499498" cy="423441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66F3F3FA-DB40-4D80-BB60-F55FCEF903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3553" y="1075319"/>
            <a:ext cx="432132" cy="366333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816AE72B-59FF-4DFD-9713-781465E4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5924" y="1081785"/>
            <a:ext cx="432132" cy="366333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13A41F47-C664-4F67-9C80-9BC84B5B9B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14580" y="1046729"/>
            <a:ext cx="520050" cy="440864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00C88554-A12A-49A2-983A-52D19BF471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04315" y="1451303"/>
            <a:ext cx="494732" cy="419401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D1372EB1-A314-4499-9144-0D3353A0D5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58598" y="1433029"/>
            <a:ext cx="499498" cy="423441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3631A4BB-3B76-4F36-AA49-F538957CEF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94554" y="1455118"/>
            <a:ext cx="432132" cy="366333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71801EBD-6454-4840-A28F-F3E821DCC8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16925" y="1461584"/>
            <a:ext cx="432132" cy="366333"/>
          </a:xfrm>
          <a:prstGeom prst="rect">
            <a:avLst/>
          </a:prstGeom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8D69269C-91E5-40DD-9D19-49FA7A338A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55581" y="1442132"/>
            <a:ext cx="501642" cy="425259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3F99D6DE-4DB6-42EE-9648-0306BCAFA5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6879" y="1704981"/>
            <a:ext cx="494732" cy="419401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2ED42C22-6A27-49E8-A665-F73830397C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1162" y="1701221"/>
            <a:ext cx="499498" cy="423441"/>
          </a:xfrm>
          <a:prstGeom prst="rect">
            <a:avLst/>
          </a:prstGeom>
        </p:spPr>
      </p:pic>
      <p:pic>
        <p:nvPicPr>
          <p:cNvPr id="380" name="Picture 379">
            <a:extLst>
              <a:ext uri="{FF2B5EF4-FFF2-40B4-BE49-F238E27FC236}">
                <a16:creationId xmlns:a16="http://schemas.microsoft.com/office/drawing/2014/main" id="{6DA46165-1533-4B96-9E87-75E589F90A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03576" y="1708796"/>
            <a:ext cx="432132" cy="366333"/>
          </a:xfrm>
          <a:prstGeom prst="rect">
            <a:avLst/>
          </a:prstGeom>
        </p:spPr>
      </p:pic>
      <p:pic>
        <p:nvPicPr>
          <p:cNvPr id="381" name="Picture 380">
            <a:extLst>
              <a:ext uri="{FF2B5EF4-FFF2-40B4-BE49-F238E27FC236}">
                <a16:creationId xmlns:a16="http://schemas.microsoft.com/office/drawing/2014/main" id="{5CDF4FBF-33C6-4B5F-A08F-601F3B0028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69489" y="1715262"/>
            <a:ext cx="432132" cy="366333"/>
          </a:xfrm>
          <a:prstGeom prst="rect">
            <a:avLst/>
          </a:prstGeom>
        </p:spPr>
      </p:pic>
      <p:pic>
        <p:nvPicPr>
          <p:cNvPr id="382" name="Picture 381">
            <a:extLst>
              <a:ext uri="{FF2B5EF4-FFF2-40B4-BE49-F238E27FC236}">
                <a16:creationId xmlns:a16="http://schemas.microsoft.com/office/drawing/2014/main" id="{9F3B52A4-F788-4DA2-BDE9-614B59D85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37173" y="1680206"/>
            <a:ext cx="520050" cy="440864"/>
          </a:xfrm>
          <a:prstGeom prst="rect">
            <a:avLst/>
          </a:prstGeom>
        </p:spPr>
      </p:pic>
      <p:pic>
        <p:nvPicPr>
          <p:cNvPr id="383" name="Picture 382">
            <a:extLst>
              <a:ext uri="{FF2B5EF4-FFF2-40B4-BE49-F238E27FC236}">
                <a16:creationId xmlns:a16="http://schemas.microsoft.com/office/drawing/2014/main" id="{F5A2E7F2-0903-4507-85E0-2735C4B4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5596" y="2111100"/>
            <a:ext cx="494732" cy="419401"/>
          </a:xfrm>
          <a:prstGeom prst="rect">
            <a:avLst/>
          </a:prstGeom>
        </p:spPr>
      </p:pic>
      <p:pic>
        <p:nvPicPr>
          <p:cNvPr id="384" name="Picture 383">
            <a:extLst>
              <a:ext uri="{FF2B5EF4-FFF2-40B4-BE49-F238E27FC236}">
                <a16:creationId xmlns:a16="http://schemas.microsoft.com/office/drawing/2014/main" id="{122B018E-334E-49AB-AB3E-A8E069D595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9879" y="2092826"/>
            <a:ext cx="499498" cy="423441"/>
          </a:xfrm>
          <a:prstGeom prst="rect">
            <a:avLst/>
          </a:prstGeom>
        </p:spPr>
      </p:pic>
      <p:pic>
        <p:nvPicPr>
          <p:cNvPr id="385" name="Picture 384">
            <a:extLst>
              <a:ext uri="{FF2B5EF4-FFF2-40B4-BE49-F238E27FC236}">
                <a16:creationId xmlns:a16="http://schemas.microsoft.com/office/drawing/2014/main" id="{D6F60D63-91B4-4D84-AE9D-053785F78F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15835" y="2114915"/>
            <a:ext cx="432132" cy="366333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A6D684F0-C220-4E4C-A0E9-860066DB1F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38206" y="2121381"/>
            <a:ext cx="432132" cy="366333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9EBB25CD-EEAE-4414-8E48-E555D657EA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76862" y="2086325"/>
            <a:ext cx="520050" cy="440864"/>
          </a:xfrm>
          <a:prstGeom prst="rect">
            <a:avLst/>
          </a:prstGeom>
        </p:spPr>
      </p:pic>
      <p:pic>
        <p:nvPicPr>
          <p:cNvPr id="388" name="Picture 387">
            <a:extLst>
              <a:ext uri="{FF2B5EF4-FFF2-40B4-BE49-F238E27FC236}">
                <a16:creationId xmlns:a16="http://schemas.microsoft.com/office/drawing/2014/main" id="{86665A71-B2D2-40BD-A311-F30DE18D8A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42825" y="2362434"/>
            <a:ext cx="520050" cy="440864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id="{28B6E87E-871B-4A9C-A9C8-3F6951061B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38239" y="2350441"/>
            <a:ext cx="520050" cy="440864"/>
          </a:xfrm>
          <a:prstGeom prst="rect">
            <a:avLst/>
          </a:prstGeom>
        </p:spPr>
      </p:pic>
      <p:sp>
        <p:nvSpPr>
          <p:cNvPr id="391" name="TextBox 390">
            <a:extLst>
              <a:ext uri="{FF2B5EF4-FFF2-40B4-BE49-F238E27FC236}">
                <a16:creationId xmlns:a16="http://schemas.microsoft.com/office/drawing/2014/main" id="{1B3C214E-CF9D-4347-A008-30FC3B6E6F22}"/>
              </a:ext>
            </a:extLst>
          </p:cNvPr>
          <p:cNvSpPr txBox="1"/>
          <p:nvPr/>
        </p:nvSpPr>
        <p:spPr>
          <a:xfrm>
            <a:off x="9766089" y="2053263"/>
            <a:ext cx="2262961" cy="673772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319C7FE3-BEA1-4C2E-B5B9-3DB675B07F9E}"/>
              </a:ext>
            </a:extLst>
          </p:cNvPr>
          <p:cNvSpPr txBox="1"/>
          <p:nvPr/>
        </p:nvSpPr>
        <p:spPr>
          <a:xfrm>
            <a:off x="9757866" y="1360703"/>
            <a:ext cx="2262961" cy="639534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B824134E-2B87-48EC-91CA-4247B348EE3C}"/>
              </a:ext>
            </a:extLst>
          </p:cNvPr>
          <p:cNvSpPr txBox="1"/>
          <p:nvPr/>
        </p:nvSpPr>
        <p:spPr>
          <a:xfrm>
            <a:off x="9746169" y="803036"/>
            <a:ext cx="2262961" cy="573614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42222512-A931-4949-94E3-874F8C489A07}"/>
              </a:ext>
            </a:extLst>
          </p:cNvPr>
          <p:cNvSpPr txBox="1"/>
          <p:nvPr/>
        </p:nvSpPr>
        <p:spPr>
          <a:xfrm>
            <a:off x="9724106" y="101723"/>
            <a:ext cx="2218060" cy="621757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35BCD73E-A935-479A-9A5A-E2E36AD41C5D}"/>
              </a:ext>
            </a:extLst>
          </p:cNvPr>
          <p:cNvSpPr txBox="1"/>
          <p:nvPr/>
        </p:nvSpPr>
        <p:spPr>
          <a:xfrm>
            <a:off x="6492904" y="48721"/>
            <a:ext cx="3083315" cy="42745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363895FD-7D62-457B-A5B5-664C5CBB549E}"/>
              </a:ext>
            </a:extLst>
          </p:cNvPr>
          <p:cNvSpPr txBox="1"/>
          <p:nvPr/>
        </p:nvSpPr>
        <p:spPr>
          <a:xfrm>
            <a:off x="71971" y="40713"/>
            <a:ext cx="3119558" cy="4274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8C342CCF-351B-4A83-BE3D-2B3A9DD33446}"/>
              </a:ext>
            </a:extLst>
          </p:cNvPr>
          <p:cNvSpPr txBox="1"/>
          <p:nvPr/>
        </p:nvSpPr>
        <p:spPr>
          <a:xfrm>
            <a:off x="9666555" y="31472"/>
            <a:ext cx="2342576" cy="28181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F9395181-10C0-49CC-BFB9-D2DF4B556278}"/>
              </a:ext>
            </a:extLst>
          </p:cNvPr>
          <p:cNvSpPr txBox="1"/>
          <p:nvPr/>
        </p:nvSpPr>
        <p:spPr>
          <a:xfrm>
            <a:off x="3263122" y="30249"/>
            <a:ext cx="3120636" cy="4274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8DD8AA0C-198D-42D7-ABD2-AE791F461186}"/>
              </a:ext>
            </a:extLst>
          </p:cNvPr>
          <p:cNvSpPr txBox="1"/>
          <p:nvPr/>
        </p:nvSpPr>
        <p:spPr>
          <a:xfrm>
            <a:off x="6628303" y="3315782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FD6FE96D-777B-41E8-A687-75762801597F}"/>
              </a:ext>
            </a:extLst>
          </p:cNvPr>
          <p:cNvSpPr txBox="1"/>
          <p:nvPr/>
        </p:nvSpPr>
        <p:spPr>
          <a:xfrm>
            <a:off x="6637621" y="2584085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8FF596C3-095C-4FE2-A948-1A6A0846B533}"/>
              </a:ext>
            </a:extLst>
          </p:cNvPr>
          <p:cNvSpPr txBox="1"/>
          <p:nvPr/>
        </p:nvSpPr>
        <p:spPr>
          <a:xfrm>
            <a:off x="6572158" y="1777384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B0DB0290-5377-4031-A74A-785D68AD450D}"/>
              </a:ext>
            </a:extLst>
          </p:cNvPr>
          <p:cNvSpPr txBox="1"/>
          <p:nvPr/>
        </p:nvSpPr>
        <p:spPr>
          <a:xfrm>
            <a:off x="6535341" y="973079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71C1D4EA-2C72-43FD-A2B3-EF0266D091C0}"/>
              </a:ext>
            </a:extLst>
          </p:cNvPr>
          <p:cNvSpPr txBox="1"/>
          <p:nvPr/>
        </p:nvSpPr>
        <p:spPr>
          <a:xfrm>
            <a:off x="6513429" y="123205"/>
            <a:ext cx="3017782" cy="77908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02C6BA3F-B75B-4A50-9942-E313C8A89F84}"/>
              </a:ext>
            </a:extLst>
          </p:cNvPr>
          <p:cNvSpPr txBox="1"/>
          <p:nvPr/>
        </p:nvSpPr>
        <p:spPr>
          <a:xfrm>
            <a:off x="123918" y="3415073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B1A26B28-306D-4AF5-AD9E-391BD575C0D8}"/>
              </a:ext>
            </a:extLst>
          </p:cNvPr>
          <p:cNvSpPr txBox="1"/>
          <p:nvPr/>
        </p:nvSpPr>
        <p:spPr>
          <a:xfrm>
            <a:off x="195869" y="975299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36EBD511-DA35-4586-883F-D4B4815D1AFB}"/>
              </a:ext>
            </a:extLst>
          </p:cNvPr>
          <p:cNvSpPr txBox="1"/>
          <p:nvPr/>
        </p:nvSpPr>
        <p:spPr>
          <a:xfrm>
            <a:off x="197100" y="148339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79A4ADAB-05C5-4C1F-B60F-B90A50E54354}"/>
              </a:ext>
            </a:extLst>
          </p:cNvPr>
          <p:cNvSpPr txBox="1"/>
          <p:nvPr/>
        </p:nvSpPr>
        <p:spPr>
          <a:xfrm>
            <a:off x="164461" y="1787375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68E1D188-73F8-463A-B8C3-92F136593C2B}"/>
              </a:ext>
            </a:extLst>
          </p:cNvPr>
          <p:cNvSpPr txBox="1"/>
          <p:nvPr/>
        </p:nvSpPr>
        <p:spPr>
          <a:xfrm>
            <a:off x="110278" y="2601758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E6D3A372-F77C-46BD-BA0F-2BFD1B05CB09}"/>
              </a:ext>
            </a:extLst>
          </p:cNvPr>
          <p:cNvSpPr txBox="1"/>
          <p:nvPr/>
        </p:nvSpPr>
        <p:spPr>
          <a:xfrm>
            <a:off x="3370924" y="2557620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64D451B1-7349-4F17-8A08-8D85AAB05824}"/>
              </a:ext>
            </a:extLst>
          </p:cNvPr>
          <p:cNvSpPr txBox="1"/>
          <p:nvPr/>
        </p:nvSpPr>
        <p:spPr>
          <a:xfrm>
            <a:off x="3379384" y="3371461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FD9D3913-A701-407D-84FB-B9049B032099}"/>
              </a:ext>
            </a:extLst>
          </p:cNvPr>
          <p:cNvSpPr txBox="1"/>
          <p:nvPr/>
        </p:nvSpPr>
        <p:spPr>
          <a:xfrm>
            <a:off x="3365966" y="1762008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2463AF91-78CD-42EF-AE1D-CC88943BB702}"/>
              </a:ext>
            </a:extLst>
          </p:cNvPr>
          <p:cNvSpPr txBox="1"/>
          <p:nvPr/>
        </p:nvSpPr>
        <p:spPr>
          <a:xfrm>
            <a:off x="3307701" y="964411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2131A4CA-F69B-4579-9C05-62F5CC88DAE9}"/>
              </a:ext>
            </a:extLst>
          </p:cNvPr>
          <p:cNvSpPr txBox="1"/>
          <p:nvPr/>
        </p:nvSpPr>
        <p:spPr>
          <a:xfrm>
            <a:off x="3351448" y="173837"/>
            <a:ext cx="2984955" cy="7537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9F5618AC-A93D-4566-8EAE-FBA4746ED3C5}"/>
              </a:ext>
            </a:extLst>
          </p:cNvPr>
          <p:cNvSpPr txBox="1"/>
          <p:nvPr/>
        </p:nvSpPr>
        <p:spPr>
          <a:xfrm>
            <a:off x="1510088" y="5036633"/>
            <a:ext cx="7624689" cy="1107996"/>
          </a:xfrm>
          <a:prstGeom prst="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১৮টি 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দশের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4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4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0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6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2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4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2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4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0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6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2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0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5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6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8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4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2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4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0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6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2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8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4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0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6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2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8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4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6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8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9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0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5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6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2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7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8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3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4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9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0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6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8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3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4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0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1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2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3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4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6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2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8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4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6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2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8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4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0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6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2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8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4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9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0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6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1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2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7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8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0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4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9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0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5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6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4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7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8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3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4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9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0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5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6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7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8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1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2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4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7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8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3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4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9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0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1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5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6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1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2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8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3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4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6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9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0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5"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6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1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2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7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8" dur="2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9" dur="2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0" dur="2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3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4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6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9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0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1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5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6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1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2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3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4" dur="2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7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8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9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0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3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4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9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0" dur="2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1" dur="2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2" dur="2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5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6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7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1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2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3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4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7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8" dur="2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2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2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3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4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0" dur="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1" dur="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5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6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1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2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4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7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8" dur="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3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4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5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6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9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0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2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5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6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8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1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2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3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4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5" fill="hold">
                      <p:stCondLst>
                        <p:cond delay="indefinite"/>
                      </p:stCondLst>
                      <p:childTnLst>
                        <p:par>
                          <p:cTn id="1266" fill="hold">
                            <p:stCondLst>
                              <p:cond delay="0"/>
                            </p:stCondLst>
                            <p:childTnLst>
                              <p:par>
                                <p:cTn id="12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9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0" fill="hold">
                      <p:stCondLst>
                        <p:cond delay="indefinite"/>
                      </p:stCondLst>
                      <p:childTnLst>
                        <p:par>
                          <p:cTn id="1271" fill="hold">
                            <p:stCondLst>
                              <p:cond delay="0"/>
                            </p:stCondLst>
                            <p:childTnLst>
                              <p:par>
                                <p:cTn id="127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animBg="1"/>
      <p:bldP spid="392" grpId="0" animBg="1"/>
      <p:bldP spid="393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A5D9C-DDF0-49D6-8CB2-E3A76DCC81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283" y="101448"/>
            <a:ext cx="382137" cy="382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596DDB-4F92-4795-95AC-A63ED87D08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607" y="101163"/>
            <a:ext cx="382137" cy="382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ACAE8-9995-4F1D-9BC6-C49FE50E26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976" y="92064"/>
            <a:ext cx="382137" cy="382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8FB68-45DE-4020-952E-C3A0A719DA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9995" y="87515"/>
            <a:ext cx="382137" cy="382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ABC0C-2F35-48E6-AAE5-905775DB4C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3422" y="101163"/>
            <a:ext cx="382137" cy="382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54F434-699D-4A3F-9643-28F9C4D73D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400" y="327301"/>
            <a:ext cx="382137" cy="382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4C887-326D-4E90-8E6B-37C7C270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227" y="329576"/>
            <a:ext cx="382137" cy="382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E206D0-40CF-45B7-A052-7C4DC23C3B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8" y="331852"/>
            <a:ext cx="382137" cy="382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57A034-1F6A-4A14-A872-41168CB4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2867" y="332272"/>
            <a:ext cx="382137" cy="382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103B9F-CF7B-47F9-A57D-8EE517D9E3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2610" y="331852"/>
            <a:ext cx="382137" cy="3821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C92D9B-9509-4E14-AD5F-F2B5670784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727" y="598716"/>
            <a:ext cx="411902" cy="3821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BE3C1B-2498-40A3-B1CB-C5879D80F5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607" y="601799"/>
            <a:ext cx="411902" cy="3821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42EEC1-6F78-4EEE-83EF-F168F32205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5925" y="605874"/>
            <a:ext cx="411902" cy="382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31B061-2D41-4FA9-ABDD-9DAC0E788B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6932" y="599291"/>
            <a:ext cx="411902" cy="382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D131C9-7D64-44D7-B7F7-0D76640110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7080" y="600182"/>
            <a:ext cx="411902" cy="3821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C54F550-7A7E-4A03-83FE-00CF9D9844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529" y="788288"/>
            <a:ext cx="411902" cy="382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973EEF-DCCD-4C55-81E9-8FA64EED8B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805" y="792662"/>
            <a:ext cx="411902" cy="3821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4DC24B0-A709-42B1-B9EA-0B1B7FC25A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145" y="795595"/>
            <a:ext cx="411902" cy="3821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8A774EF-AE32-45A8-B89D-48C79F8B10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4992" y="789518"/>
            <a:ext cx="411902" cy="3821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F6C9E35-75E4-4D6F-9201-A09F87AA6E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4028" y="780524"/>
            <a:ext cx="411902" cy="3821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B6EF1E7-66E4-448E-B5CD-55A13D01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456" y="1700295"/>
            <a:ext cx="382137" cy="3821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D2050CB-646A-46D5-80F2-B05F8E918D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182" y="1700295"/>
            <a:ext cx="382137" cy="3821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C2990AD-5309-45CB-9D75-33AD45821F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6551" y="1691196"/>
            <a:ext cx="382137" cy="3821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1971656-FDB0-47A0-867A-9E6A6ACFB9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4570" y="1686647"/>
            <a:ext cx="382137" cy="3821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B794058-C1A5-4F46-89EC-413602E4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7997" y="1700295"/>
            <a:ext cx="382137" cy="382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72441CB-F430-4B86-8942-48804AE59A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48" y="1926620"/>
            <a:ext cx="382137" cy="3821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2A7172A-5E0C-4AA8-90BE-10AB892949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643" y="1928895"/>
            <a:ext cx="382137" cy="3821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F4ED0F8-9D7F-47EC-BE7F-1A112B3439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394" y="1931171"/>
            <a:ext cx="382137" cy="3821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63C8620-0EC9-41FE-BBF1-5ECC4379F9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8283" y="1917523"/>
            <a:ext cx="382137" cy="3821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F67583C-5A26-4F75-A97C-CC5C6F5854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3958" y="1931171"/>
            <a:ext cx="382137" cy="38213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C518853-966E-4AA6-BCC8-453B5954DE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604" y="1121560"/>
            <a:ext cx="382137" cy="38213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5DE4AF4-3110-4EEA-AE2A-83564CB7C9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7330" y="1121560"/>
            <a:ext cx="382137" cy="38213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0EBC1FE-B90F-4B3F-A125-096D124CD2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1699" y="1112461"/>
            <a:ext cx="382137" cy="38213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636CD3E-8BA7-4CAA-B5F4-B5ABE64582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9718" y="1107912"/>
            <a:ext cx="382137" cy="3821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055F763-77D6-46D0-A6BE-5D48F15DD0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3145" y="1121560"/>
            <a:ext cx="382137" cy="38213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CC9631E-A2F3-4727-B09B-B72E41D55D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896" y="1347885"/>
            <a:ext cx="382137" cy="3821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014557C-44E4-436D-B4C7-C21D9D84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791" y="1350160"/>
            <a:ext cx="382137" cy="3821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6846AD0-630D-445C-8C89-68354865FB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3542" y="1352436"/>
            <a:ext cx="382137" cy="38213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ED9E910-C4CE-4445-B899-8825089642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3431" y="1338788"/>
            <a:ext cx="382137" cy="38213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6E99A21-F0BA-480F-8D39-FB29042624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9106" y="1352436"/>
            <a:ext cx="382137" cy="38213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848FF08-7891-4480-A5ED-18CE0BEE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43" y="2241516"/>
            <a:ext cx="382137" cy="38213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9F8B476-313C-4E68-84A0-0CF378DE7D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369" y="2241516"/>
            <a:ext cx="382137" cy="38213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7057CC6-064E-4729-AECF-39DAF16D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738" y="2232417"/>
            <a:ext cx="382137" cy="38213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25EBCB44-E496-4332-9DEF-C49F6F6936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6757" y="2227868"/>
            <a:ext cx="382137" cy="38213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F542FA0-AFC5-4FB6-92D2-1A28E5C850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0184" y="2241516"/>
            <a:ext cx="382137" cy="38213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A3C65FA-12DA-4C13-A4EE-37133F030D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168" y="2511211"/>
            <a:ext cx="382137" cy="38213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CE91B73-4941-4684-BDCB-C504F4B065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063" y="2513486"/>
            <a:ext cx="382137" cy="38213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0C756BC-AAE4-4CE8-8B05-51667F18C7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814" y="2515762"/>
            <a:ext cx="382137" cy="38213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2F553DC-E7D9-47BB-8EB1-6D2FBAA48D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9703" y="2502114"/>
            <a:ext cx="382137" cy="38213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5B05733-BC88-4786-94C9-4210457AC9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3117" y="2500868"/>
            <a:ext cx="382137" cy="38213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FE4A554-CD00-4754-A4E3-F57721610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879" y="4502895"/>
            <a:ext cx="382137" cy="38213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E2A19B9-D5CC-406F-9F60-F9AF8C8278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541" y="4501279"/>
            <a:ext cx="382137" cy="38213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2C36A0A-587F-40E5-8582-3C9361B8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037" y="4509226"/>
            <a:ext cx="382137" cy="38213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90ED5B3-C6B0-4DD7-8666-D2C938CFF7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7783" y="4514927"/>
            <a:ext cx="382137" cy="38213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282BDD6-5BC4-4603-B7E1-EF095FEEC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4400" y="4514927"/>
            <a:ext cx="382137" cy="38213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FF09346D-83D4-4417-88AC-00EB6EB6E3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198" y="4706310"/>
            <a:ext cx="382137" cy="38213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0399707-3DD1-4A60-9928-7A9DA8ED7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433" y="4717417"/>
            <a:ext cx="382137" cy="38213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FDD7A46-E5FA-4D9F-8317-4E56193DE8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872" y="4711883"/>
            <a:ext cx="382137" cy="38213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2186624-6C24-4673-8C15-FA141CC6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2349" y="4720527"/>
            <a:ext cx="382137" cy="382137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93115A10-0785-4466-AC24-1EA8BC39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3695" y="4746094"/>
            <a:ext cx="382137" cy="382137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85DF1D24-F6C1-4FC9-B720-A12421070E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302" y="5058891"/>
            <a:ext cx="382137" cy="382137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1C429E6-E21B-4D0C-B9BC-4C86C0DF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666" y="5071513"/>
            <a:ext cx="382137" cy="38213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6FB5003-8591-4C05-A403-B84F6B8190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7467" y="5050863"/>
            <a:ext cx="382137" cy="382137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35B05B4-E280-4688-83B2-F3FB53AAF3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0602" y="5057831"/>
            <a:ext cx="382137" cy="38213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9A98A15-447B-4F83-B424-5A9268F92D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160" y="5288440"/>
            <a:ext cx="382137" cy="38213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2C86E40-C6F9-4109-A2C6-AF5A9AB636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87" y="5043298"/>
            <a:ext cx="382137" cy="38213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056F15A-F0E2-4B90-B39B-E2CBFF59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116" y="5260397"/>
            <a:ext cx="382137" cy="38213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FDA2EAD-FED8-45DF-B9CC-4570503416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470" y="5249885"/>
            <a:ext cx="382137" cy="38213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D26C0376-8A5D-43A2-834C-0061881962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0873" y="5235634"/>
            <a:ext cx="382137" cy="38213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BA918A49-6DB4-475A-AFE1-2C4D372D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1391" y="5259420"/>
            <a:ext cx="382137" cy="38213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6123403-528B-4D05-91E1-F05A777B3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80" y="4125282"/>
            <a:ext cx="382137" cy="38213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6234061-9EF1-4A0E-8D41-37DD5CC952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406" y="4125282"/>
            <a:ext cx="382137" cy="382137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99655198-7E05-4C9E-8A1A-9049216E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711" y="4116183"/>
            <a:ext cx="382137" cy="382137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6978C32-2EAB-4401-9D57-040AEB3043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7634" y="4111634"/>
            <a:ext cx="382137" cy="382137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5BB58C0-DC5A-4B03-B6AA-7A1B20D500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7157" y="4126310"/>
            <a:ext cx="382137" cy="382137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A90F64C3-EF03-4459-83A6-0018BF02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510" y="3928827"/>
            <a:ext cx="382137" cy="382137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AB347F3F-0A62-401B-AB7B-1BC676A09C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803" y="3917146"/>
            <a:ext cx="382137" cy="382137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87E008E-72C0-4DD7-9871-92C35D15F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494" y="3929865"/>
            <a:ext cx="382137" cy="382137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F03B49A6-F655-4C58-9980-8C91DD3918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223" y="3933106"/>
            <a:ext cx="382137" cy="382137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289B80B5-B3F9-4A03-B0A3-D4AA9632B8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8407" y="3920968"/>
            <a:ext cx="382137" cy="382137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2E14CF57-FD07-423D-9361-FCEB37035D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802" y="3590106"/>
            <a:ext cx="382137" cy="382137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133A6C1-4A53-409C-868F-C32E8CDD77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528" y="3590106"/>
            <a:ext cx="382137" cy="382137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C1061B70-2D90-40D6-B8A5-7DFF6286C9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897" y="3581007"/>
            <a:ext cx="382137" cy="382137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AB2DF3BD-2F72-4F5B-888B-E6B8A8AE9D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0788" y="3588490"/>
            <a:ext cx="382137" cy="382137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87761D3E-DDE3-4A01-B4DA-11094EC667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8279" y="3590106"/>
            <a:ext cx="382137" cy="382137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8AACE72C-88E2-4FA8-9E17-67F903D3CF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40" y="3369068"/>
            <a:ext cx="382137" cy="382137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7CDB87B8-88B3-4493-BF11-2CB62C1F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235" y="3371343"/>
            <a:ext cx="382137" cy="382137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ACAC2F08-7614-48A6-82B2-C454B3D497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986" y="3373619"/>
            <a:ext cx="382137" cy="382137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7173A71-E77D-4296-9E59-123B7CA0D9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8875" y="3359971"/>
            <a:ext cx="382137" cy="38213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D3CF59DD-4F07-4122-A290-E2C709B0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4550" y="3373619"/>
            <a:ext cx="382137" cy="38213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8E2A9C7E-C9B0-4785-BC74-C04B12B90E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510" y="3014633"/>
            <a:ext cx="382137" cy="38213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F58B5A75-BB07-47A7-B66F-9EE5315743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204" y="3014633"/>
            <a:ext cx="382137" cy="38213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866EC973-9182-4F59-8660-E6293956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573" y="3005534"/>
            <a:ext cx="382137" cy="382137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935A0DF-75C9-442A-87E4-5E2615FCAB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8464" y="3013017"/>
            <a:ext cx="382137" cy="382137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850D09C8-2ACE-435C-AF4A-B4452AE4F6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3923" y="3014633"/>
            <a:ext cx="382137" cy="382137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E60B8819-9638-44EA-A29A-68C13420AF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4169" y="2788099"/>
            <a:ext cx="382137" cy="382137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821DAA8-4BF6-4CF1-A0B8-FE23F273C5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813" y="2779000"/>
            <a:ext cx="382137" cy="382137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B5026B45-84AE-4374-B504-EB5D885C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500" y="2793308"/>
            <a:ext cx="382137" cy="382137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C327B0A2-F11E-4BC7-9D35-09500BE1AA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4389" y="2791692"/>
            <a:ext cx="382137" cy="382137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4B83294-5819-4F16-A3FC-4914088A23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6000" y="2793308"/>
            <a:ext cx="382137" cy="382137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3932E12F-24A0-4D60-9FD7-8AFA4869E88D}"/>
              </a:ext>
            </a:extLst>
          </p:cNvPr>
          <p:cNvSpPr txBox="1"/>
          <p:nvPr/>
        </p:nvSpPr>
        <p:spPr>
          <a:xfrm>
            <a:off x="99205" y="-39732"/>
            <a:ext cx="1905556" cy="62302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C7F985A9-C7C3-4D21-AC99-A66954C2AC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3474" y="95347"/>
            <a:ext cx="382137" cy="382137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FC6D2338-B82E-4CE5-8F60-2240503681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8200" y="95347"/>
            <a:ext cx="382137" cy="382137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DD4A32E9-6FEA-467F-A667-196CBC004C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0537" y="86248"/>
            <a:ext cx="382137" cy="382137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A6D17873-B641-4C4D-8FE0-DE3AA884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4492" y="81699"/>
            <a:ext cx="382137" cy="382137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8E70026C-E2C0-4BF8-B257-F773BF18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9951" y="95347"/>
            <a:ext cx="382137" cy="382137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CC3364B5-895A-4B7E-89AD-70EF9E8464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2766" y="321672"/>
            <a:ext cx="382137" cy="382137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E59FCC7D-6058-4784-9AC7-CF53B948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7533" y="311915"/>
            <a:ext cx="382137" cy="382137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DCA88786-46B7-4B5C-B06B-447B1C2CD4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2220" y="314191"/>
            <a:ext cx="382137" cy="38213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6EBFB0B8-F7CF-4A61-B805-74DA23FC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2109" y="312575"/>
            <a:ext cx="382137" cy="382137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235EDA2-FD68-41B2-A630-8DD2F6015E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816" y="314191"/>
            <a:ext cx="382137" cy="382137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4D4F581A-5C82-445B-A7CF-E155B5ACE104}"/>
              </a:ext>
            </a:extLst>
          </p:cNvPr>
          <p:cNvSpPr txBox="1"/>
          <p:nvPr/>
        </p:nvSpPr>
        <p:spPr>
          <a:xfrm>
            <a:off x="2321436" y="681569"/>
            <a:ext cx="1780368" cy="47208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62C5C326-38C3-4032-9704-8C05F13697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9100" y="630843"/>
            <a:ext cx="382137" cy="382137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9C302744-4536-443E-BDA7-2A3BE80630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0362" y="630843"/>
            <a:ext cx="382137" cy="38213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B2B5266B-CC82-4290-9F5A-435E9B0459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5688" y="610854"/>
            <a:ext cx="382137" cy="382137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643FA720-39EF-4F2D-8951-367C28268D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4659" y="606307"/>
            <a:ext cx="382137" cy="382137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D5A5C5E9-8279-4AD7-A4CE-8E4F581CA3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0743" y="617194"/>
            <a:ext cx="382137" cy="382137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D60EEF27-4BD5-4628-8F09-F4ED221132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93412" y="843432"/>
            <a:ext cx="382137" cy="382137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FF9D7D39-994C-4D82-8E5B-E295171A61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613" y="824311"/>
            <a:ext cx="382137" cy="382137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4660BBCC-03BB-4B88-A684-F6106C52F4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3900" y="802611"/>
            <a:ext cx="382137" cy="382137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1D893251-8743-4B27-8382-8F0487C035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8651" y="796534"/>
            <a:ext cx="382137" cy="382137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CCF6931-2D32-47E3-B056-A56E0E90F6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0926" y="787004"/>
            <a:ext cx="382137" cy="382137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98CEDB0D-C009-4707-B31C-44311D7880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1244" y="1687359"/>
            <a:ext cx="382137" cy="382137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E497B716-460C-4A21-8137-9F570D9C67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1906" y="1687359"/>
            <a:ext cx="382137" cy="382137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83BFF36-6D04-45A2-9B2E-457A8AC6B4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2211" y="1678260"/>
            <a:ext cx="382137" cy="382137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CDB20C02-3A5F-4684-B69A-A03E2B5069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6166" y="1673711"/>
            <a:ext cx="382137" cy="38213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87CF4FD1-C933-4477-A718-F81E34E528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9593" y="1687359"/>
            <a:ext cx="382137" cy="382137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5E2D9395-C0CC-4F0E-8EE3-9616891D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0536" y="1913684"/>
            <a:ext cx="382137" cy="382137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D5375AB7-95A9-48A6-AA1B-88BC2150DD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7335" y="1903927"/>
            <a:ext cx="382137" cy="382137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0491B165-6AE9-412D-B279-11FCDBE6D6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4054" y="1894171"/>
            <a:ext cx="382137" cy="382137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90C155E8-1C5E-4310-916D-FC7046EE10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1911" y="1892555"/>
            <a:ext cx="382137" cy="382137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C998D511-8D51-4319-8219-FEFB10E62A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5554" y="1894171"/>
            <a:ext cx="382137" cy="382137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E28AC78E-8B47-491A-A910-6901D53836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0768" y="1211822"/>
            <a:ext cx="382137" cy="382137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E75D7334-45BD-4446-AAA4-31E64F956C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1430" y="1211822"/>
            <a:ext cx="382137" cy="382137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A747B913-9DE8-47D0-8189-8162007F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1735" y="1214755"/>
            <a:ext cx="382137" cy="382137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3CA93BBF-4985-41CB-977B-7DD7F8ABEC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594" y="1210206"/>
            <a:ext cx="382137" cy="382137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6061DDDC-7AEC-402D-9345-E607C36B34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3021" y="1223854"/>
            <a:ext cx="382137" cy="382137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D26C35EC-6451-43FF-BBC4-DA8CA9F769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155" y="1412832"/>
            <a:ext cx="382137" cy="382137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F760542E-3561-4CC3-9FBA-FE3581443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3954" y="1415107"/>
            <a:ext cx="382137" cy="382137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0F56AC95-912F-40D3-A7AE-5249CB93AC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1546" y="1430666"/>
            <a:ext cx="382137" cy="382137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D37D8BCF-6FDC-47A2-8002-E6B36620B6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6498" y="1415767"/>
            <a:ext cx="382137" cy="382137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514D8A7F-8989-43F5-8528-1934169D35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5888" y="1418041"/>
            <a:ext cx="382137" cy="382137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7E0D99F4-DDB9-4A9E-9C80-6C7A368291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9119" y="2228031"/>
            <a:ext cx="382137" cy="382137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FC6AE79B-CBB0-4E92-891D-EA3BA8F57E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7749" y="2228031"/>
            <a:ext cx="382137" cy="382137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160D03E0-355E-45CE-B7E1-8F4A972DC9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8054" y="2218932"/>
            <a:ext cx="382137" cy="382137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B131F7DA-3EF1-4C0D-ACDA-37F8E16A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5913" y="2214383"/>
            <a:ext cx="382137" cy="382137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14F6144C-AE47-487C-8803-DC565905C2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7308" y="2215999"/>
            <a:ext cx="382137" cy="382137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2E187D7B-D7EB-4859-A865-A6181F85A7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8411" y="2454356"/>
            <a:ext cx="382137" cy="382137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78346111-8640-4E73-B1F3-762FCF49F9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3178" y="2444599"/>
            <a:ext cx="382137" cy="382137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3B5D761B-1677-4C55-B32E-B912707762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5833" y="2446875"/>
            <a:ext cx="382137" cy="382137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1646E6A4-500D-4FFF-9570-8AEEBEE343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5722" y="2421195"/>
            <a:ext cx="382137" cy="382137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FC4990FD-E16A-45FC-8F34-2FC8719626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9365" y="2434843"/>
            <a:ext cx="382137" cy="382137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3FAD209E-784D-4130-AD6D-9FF0820A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5987" y="2716992"/>
            <a:ext cx="382137" cy="382137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5661CAED-A514-43B8-A63D-24257B31CF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0713" y="2715376"/>
            <a:ext cx="382137" cy="382137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699E40F2-AAA8-4CD7-8A2A-2817DF7E76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2209" y="2723323"/>
            <a:ext cx="382137" cy="382137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62EA1F0E-455F-4816-B4E0-D8F4F5F6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2955" y="2716992"/>
            <a:ext cx="382137" cy="382137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07F3DD3C-F988-4565-9B9A-5E0DF7B26F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7540" y="2729024"/>
            <a:ext cx="382137" cy="382137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19F350A2-D79D-4928-B3CE-FC22141DCF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6321" y="2907368"/>
            <a:ext cx="382137" cy="38213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A4DAB2F0-0232-435E-9C1C-47C8FDA438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1541" y="2931514"/>
            <a:ext cx="382137" cy="382137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85D52A34-C4EB-4866-B930-82983B2D79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4029" y="2913755"/>
            <a:ext cx="382137" cy="382137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6E21A19E-92AD-4A16-B092-AE31C858C1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9393" y="2946656"/>
            <a:ext cx="382137" cy="382137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6522C1FF-796F-401C-B500-DC1D815238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3021" y="2949835"/>
            <a:ext cx="382137" cy="382137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63590C27-93EC-44CD-B733-A460016266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9437" y="3299324"/>
            <a:ext cx="382137" cy="382137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C33D8AA0-A517-4ECD-8446-F5A8213012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8067" y="3299324"/>
            <a:ext cx="382137" cy="382137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B44F27FF-6018-463A-A706-E05B08CB4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8372" y="3290225"/>
            <a:ext cx="382137" cy="382137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25B937F4-756D-43EC-BE81-0DB08C247D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0295" y="3297708"/>
            <a:ext cx="382137" cy="382137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E87DB243-C22D-4F54-A72C-31A3262F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3722" y="3299324"/>
            <a:ext cx="382137" cy="382137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ECB8A11E-6179-4ADE-836D-75119CE367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0761" y="3499489"/>
            <a:ext cx="382137" cy="382137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D0D73F3F-EF1A-4D0D-98D7-7A34AE080F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1414" y="3499489"/>
            <a:ext cx="382137" cy="382137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24A9AFE9-1A04-4604-BDD5-6F97BBE711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6151" y="3503375"/>
            <a:ext cx="382137" cy="382137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931091A9-F8B1-41E4-8912-BC11206B43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8071" y="3500459"/>
            <a:ext cx="382137" cy="382137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C75630B8-9AB8-4C02-813E-88B52C2A2E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8469" y="3499605"/>
            <a:ext cx="382137" cy="382137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6A2F9751-AFF6-4137-A007-88E6A2C0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8704" y="4059886"/>
            <a:ext cx="382137" cy="382137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0A291B55-AC19-4699-AA16-6F9A02B957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9366" y="4047854"/>
            <a:ext cx="382137" cy="382137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6E06EDBC-BB71-4201-850F-551B7371D3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9671" y="4026723"/>
            <a:ext cx="382137" cy="382137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007F0A3D-B555-481B-BE01-392C013E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9562" y="4034206"/>
            <a:ext cx="382137" cy="382137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4DA9F1F1-55B2-49DB-B28E-65DD51B5B8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2989" y="4047854"/>
            <a:ext cx="382137" cy="38213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EB83883D-309A-4C70-9A77-7DB96E80E6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2133" y="3827686"/>
            <a:ext cx="382137" cy="382137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040E3566-D17A-40D6-AAD2-71E7EA65BC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2763" y="3839718"/>
            <a:ext cx="382137" cy="382137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718860DE-04B5-46B9-AD6F-5AD4EB9B35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3486" y="3816341"/>
            <a:ext cx="382137" cy="382137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2A407C4D-EB38-4B1F-9381-2711B7801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8215" y="3819582"/>
            <a:ext cx="382137" cy="382137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13658425-9D7D-4124-8531-6CE8A06BAC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6431" y="3831508"/>
            <a:ext cx="382137" cy="382137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60A974B9-E3C5-4905-A941-BA77E8C19A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0563" y="93072"/>
            <a:ext cx="382137" cy="382137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CF24572A-9F97-4B10-9831-1DB276B5F0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5289" y="93072"/>
            <a:ext cx="382137" cy="382137"/>
          </a:xfrm>
          <a:prstGeom prst="rect">
            <a:avLst/>
          </a:prstGeom>
        </p:spPr>
      </p:pic>
      <p:pic>
        <p:nvPicPr>
          <p:cNvPr id="380" name="Picture 379">
            <a:extLst>
              <a:ext uri="{FF2B5EF4-FFF2-40B4-BE49-F238E27FC236}">
                <a16:creationId xmlns:a16="http://schemas.microsoft.com/office/drawing/2014/main" id="{A00FBE80-ED41-45B4-9DBF-9EC5B37C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9658" y="83973"/>
            <a:ext cx="382137" cy="382137"/>
          </a:xfrm>
          <a:prstGeom prst="rect">
            <a:avLst/>
          </a:prstGeom>
        </p:spPr>
      </p:pic>
      <p:pic>
        <p:nvPicPr>
          <p:cNvPr id="381" name="Picture 380">
            <a:extLst>
              <a:ext uri="{FF2B5EF4-FFF2-40B4-BE49-F238E27FC236}">
                <a16:creationId xmlns:a16="http://schemas.microsoft.com/office/drawing/2014/main" id="{58B5C26D-0741-4229-B574-25E084FFC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4334" y="66698"/>
            <a:ext cx="382137" cy="382137"/>
          </a:xfrm>
          <a:prstGeom prst="rect">
            <a:avLst/>
          </a:prstGeom>
        </p:spPr>
      </p:pic>
      <p:pic>
        <p:nvPicPr>
          <p:cNvPr id="383" name="Picture 382">
            <a:extLst>
              <a:ext uri="{FF2B5EF4-FFF2-40B4-BE49-F238E27FC236}">
                <a16:creationId xmlns:a16="http://schemas.microsoft.com/office/drawing/2014/main" id="{3AFDCDD9-4712-407D-94FA-EC1FE0C896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49855" y="333045"/>
            <a:ext cx="382137" cy="382137"/>
          </a:xfrm>
          <a:prstGeom prst="rect">
            <a:avLst/>
          </a:prstGeom>
        </p:spPr>
      </p:pic>
      <p:pic>
        <p:nvPicPr>
          <p:cNvPr id="384" name="Picture 383">
            <a:extLst>
              <a:ext uri="{FF2B5EF4-FFF2-40B4-BE49-F238E27FC236}">
                <a16:creationId xmlns:a16="http://schemas.microsoft.com/office/drawing/2014/main" id="{04A6E8DC-036E-41A1-8BB7-C3650DB1F6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2750" y="321672"/>
            <a:ext cx="382137" cy="382137"/>
          </a:xfrm>
          <a:prstGeom prst="rect">
            <a:avLst/>
          </a:prstGeom>
        </p:spPr>
      </p:pic>
      <p:pic>
        <p:nvPicPr>
          <p:cNvPr id="385" name="Picture 384">
            <a:extLst>
              <a:ext uri="{FF2B5EF4-FFF2-40B4-BE49-F238E27FC236}">
                <a16:creationId xmlns:a16="http://schemas.microsoft.com/office/drawing/2014/main" id="{74AF65C7-7BFE-4436-A138-584B9DB1F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1501" y="323948"/>
            <a:ext cx="382137" cy="382137"/>
          </a:xfrm>
          <a:prstGeom prst="rect">
            <a:avLst/>
          </a:prstGeom>
        </p:spPr>
      </p:pic>
      <p:sp>
        <p:nvSpPr>
          <p:cNvPr id="489" name="TextBox 488">
            <a:extLst>
              <a:ext uri="{FF2B5EF4-FFF2-40B4-BE49-F238E27FC236}">
                <a16:creationId xmlns:a16="http://schemas.microsoft.com/office/drawing/2014/main" id="{C7D99CFE-315A-42E1-AA6F-32D07E863CFB}"/>
              </a:ext>
            </a:extLst>
          </p:cNvPr>
          <p:cNvSpPr txBox="1"/>
          <p:nvPr/>
        </p:nvSpPr>
        <p:spPr>
          <a:xfrm>
            <a:off x="-216089" y="6266644"/>
            <a:ext cx="2481318" cy="523220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১০টি দ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19406369-E54F-461C-9BCD-FA78CEE7F368}"/>
              </a:ext>
            </a:extLst>
          </p:cNvPr>
          <p:cNvSpPr txBox="1"/>
          <p:nvPr/>
        </p:nvSpPr>
        <p:spPr>
          <a:xfrm>
            <a:off x="2471022" y="4758098"/>
            <a:ext cx="1963304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৮টি দ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৮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013EBB50-CB31-4D24-9365-7069899C507C}"/>
              </a:ext>
            </a:extLst>
          </p:cNvPr>
          <p:cNvSpPr txBox="1"/>
          <p:nvPr/>
        </p:nvSpPr>
        <p:spPr>
          <a:xfrm>
            <a:off x="5193348" y="932116"/>
            <a:ext cx="840580" cy="523220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7ট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273C6F4F-9999-4D73-91E6-38F9B1075B81}"/>
              </a:ext>
            </a:extLst>
          </p:cNvPr>
          <p:cNvSpPr txBox="1"/>
          <p:nvPr/>
        </p:nvSpPr>
        <p:spPr>
          <a:xfrm>
            <a:off x="2276256" y="56068"/>
            <a:ext cx="1959934" cy="43979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061B5453-4E8C-43C3-9E8F-7E6622986825}"/>
              </a:ext>
            </a:extLst>
          </p:cNvPr>
          <p:cNvSpPr txBox="1"/>
          <p:nvPr/>
        </p:nvSpPr>
        <p:spPr>
          <a:xfrm>
            <a:off x="7270856" y="472429"/>
            <a:ext cx="531940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675F4F51-C468-4295-9F0B-6E3734F4CF93}"/>
              </a:ext>
            </a:extLst>
          </p:cNvPr>
          <p:cNvSpPr txBox="1"/>
          <p:nvPr/>
        </p:nvSpPr>
        <p:spPr>
          <a:xfrm>
            <a:off x="6317475" y="1653285"/>
            <a:ext cx="6341142" cy="830997"/>
          </a:xfrm>
          <a:prstGeom prst="rect">
            <a:avLst/>
          </a:prstGeom>
          <a:solidFill>
            <a:srgbClr val="9049D7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=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কশত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সাতাশি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75358-6254-4DA9-BE28-B4DCC3926A66}"/>
              </a:ext>
            </a:extLst>
          </p:cNvPr>
          <p:cNvSpPr txBox="1"/>
          <p:nvPr/>
        </p:nvSpPr>
        <p:spPr>
          <a:xfrm>
            <a:off x="173143" y="92393"/>
            <a:ext cx="1828698" cy="53561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C24CE710-283D-42D5-9841-5ADDE5E27017}"/>
              </a:ext>
            </a:extLst>
          </p:cNvPr>
          <p:cNvSpPr txBox="1"/>
          <p:nvPr/>
        </p:nvSpPr>
        <p:spPr>
          <a:xfrm>
            <a:off x="120351" y="1719808"/>
            <a:ext cx="1827922" cy="52999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3044AC2-FC0A-4792-8784-C8862641F7B6}"/>
              </a:ext>
            </a:extLst>
          </p:cNvPr>
          <p:cNvSpPr txBox="1"/>
          <p:nvPr/>
        </p:nvSpPr>
        <p:spPr>
          <a:xfrm>
            <a:off x="117177" y="1208700"/>
            <a:ext cx="1858276" cy="463358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5E245521-5543-4707-81DA-254223B8EAE8}"/>
              </a:ext>
            </a:extLst>
          </p:cNvPr>
          <p:cNvSpPr txBox="1"/>
          <p:nvPr/>
        </p:nvSpPr>
        <p:spPr>
          <a:xfrm>
            <a:off x="137179" y="635875"/>
            <a:ext cx="1878056" cy="52322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6BEF0E1-0D9F-42E9-84A8-2BD688CCB392}"/>
              </a:ext>
            </a:extLst>
          </p:cNvPr>
          <p:cNvSpPr txBox="1"/>
          <p:nvPr/>
        </p:nvSpPr>
        <p:spPr>
          <a:xfrm>
            <a:off x="104781" y="2842167"/>
            <a:ext cx="1827922" cy="52999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04F1BADA-B12C-47E2-888C-0195922AB440}"/>
              </a:ext>
            </a:extLst>
          </p:cNvPr>
          <p:cNvSpPr txBox="1"/>
          <p:nvPr/>
        </p:nvSpPr>
        <p:spPr>
          <a:xfrm>
            <a:off x="126009" y="5621426"/>
            <a:ext cx="1827922" cy="52999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89F19223-A0CF-423D-AE59-4EF6FE3DD45A}"/>
              </a:ext>
            </a:extLst>
          </p:cNvPr>
          <p:cNvSpPr txBox="1"/>
          <p:nvPr/>
        </p:nvSpPr>
        <p:spPr>
          <a:xfrm>
            <a:off x="96877" y="5124204"/>
            <a:ext cx="1827922" cy="52999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302F9FD-C3C2-467C-847D-8075316387C0}"/>
              </a:ext>
            </a:extLst>
          </p:cNvPr>
          <p:cNvSpPr txBox="1"/>
          <p:nvPr/>
        </p:nvSpPr>
        <p:spPr>
          <a:xfrm>
            <a:off x="69993" y="4553282"/>
            <a:ext cx="1827922" cy="52999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11090EC4-FDFE-4978-B095-7628D7FFE0A3}"/>
              </a:ext>
            </a:extLst>
          </p:cNvPr>
          <p:cNvSpPr txBox="1"/>
          <p:nvPr/>
        </p:nvSpPr>
        <p:spPr>
          <a:xfrm>
            <a:off x="89482" y="3405660"/>
            <a:ext cx="1827922" cy="52999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4C8D75D-1C9C-4AFE-B92E-8DBD05F39917}"/>
              </a:ext>
            </a:extLst>
          </p:cNvPr>
          <p:cNvSpPr txBox="1"/>
          <p:nvPr/>
        </p:nvSpPr>
        <p:spPr>
          <a:xfrm>
            <a:off x="61998" y="3968319"/>
            <a:ext cx="1827922" cy="52999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3" name="Picture 252">
            <a:extLst>
              <a:ext uri="{FF2B5EF4-FFF2-40B4-BE49-F238E27FC236}">
                <a16:creationId xmlns:a16="http://schemas.microsoft.com/office/drawing/2014/main" id="{5D9D27C4-5CFB-43A8-97B5-EE6669F28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714" y="5568335"/>
            <a:ext cx="382137" cy="382137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225E2F40-A269-4E19-AEBC-F3874ECA1A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674" y="5578115"/>
            <a:ext cx="382137" cy="382137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56ED39EC-B71E-43DE-8377-0E2975604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194" y="5568335"/>
            <a:ext cx="382137" cy="382137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6ECB7349-98EA-4129-B59F-50598FBC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7634" y="5602834"/>
            <a:ext cx="382137" cy="382137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4120CB3B-0BFE-4D23-B4BA-79114A9D37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1154" y="5593356"/>
            <a:ext cx="382137" cy="382137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47888C07-399C-467A-BE66-A03A97EA99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886" y="5767357"/>
            <a:ext cx="382137" cy="382137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D80EC57F-94EB-4184-8812-EF80D12E9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280" y="5770504"/>
            <a:ext cx="382137" cy="382137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2C96D6CB-F510-4B03-B7F1-8B0715E3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6971" y="5778661"/>
            <a:ext cx="382137" cy="382137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74788938-4394-444F-9CB1-AE88228E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834" y="5789757"/>
            <a:ext cx="382137" cy="382137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A6286F23-DD8F-4351-A99A-E480E2B9FC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1794" y="5778661"/>
            <a:ext cx="382137" cy="382137"/>
          </a:xfrm>
          <a:prstGeom prst="rect">
            <a:avLst/>
          </a:prstGeom>
        </p:spPr>
      </p:pic>
      <p:sp>
        <p:nvSpPr>
          <p:cNvPr id="265" name="TextBox 264">
            <a:extLst>
              <a:ext uri="{FF2B5EF4-FFF2-40B4-BE49-F238E27FC236}">
                <a16:creationId xmlns:a16="http://schemas.microsoft.com/office/drawing/2014/main" id="{99297C59-CF6C-4150-BE4D-22260AAF2973}"/>
              </a:ext>
            </a:extLst>
          </p:cNvPr>
          <p:cNvSpPr txBox="1"/>
          <p:nvPr/>
        </p:nvSpPr>
        <p:spPr>
          <a:xfrm>
            <a:off x="2335342" y="1244202"/>
            <a:ext cx="1780368" cy="47208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A9B7CF13-C7E8-478F-BAD6-3006EA2C07B1}"/>
              </a:ext>
            </a:extLst>
          </p:cNvPr>
          <p:cNvSpPr txBox="1"/>
          <p:nvPr/>
        </p:nvSpPr>
        <p:spPr>
          <a:xfrm>
            <a:off x="2323091" y="159539"/>
            <a:ext cx="1780368" cy="47208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E1DCBB5D-6DD1-4F50-99E4-261A63B1689D}"/>
              </a:ext>
            </a:extLst>
          </p:cNvPr>
          <p:cNvSpPr txBox="1"/>
          <p:nvPr/>
        </p:nvSpPr>
        <p:spPr>
          <a:xfrm>
            <a:off x="2308162" y="2273028"/>
            <a:ext cx="1780368" cy="47208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C2DF779D-D9DD-4F2C-823A-0D00AA42F0DE}"/>
              </a:ext>
            </a:extLst>
          </p:cNvPr>
          <p:cNvSpPr txBox="1"/>
          <p:nvPr/>
        </p:nvSpPr>
        <p:spPr>
          <a:xfrm>
            <a:off x="2308162" y="1752979"/>
            <a:ext cx="1780368" cy="47208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23A0506-1BDB-42CA-ABD5-04531EBCA313}"/>
              </a:ext>
            </a:extLst>
          </p:cNvPr>
          <p:cNvSpPr txBox="1"/>
          <p:nvPr/>
        </p:nvSpPr>
        <p:spPr>
          <a:xfrm>
            <a:off x="2308162" y="2791193"/>
            <a:ext cx="1780368" cy="47208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0AD2F6F6-BFE6-4133-9987-FD9035C9D4B9}"/>
              </a:ext>
            </a:extLst>
          </p:cNvPr>
          <p:cNvSpPr txBox="1"/>
          <p:nvPr/>
        </p:nvSpPr>
        <p:spPr>
          <a:xfrm>
            <a:off x="2295204" y="3333525"/>
            <a:ext cx="1780368" cy="47208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0F78BE0E-2E22-4F9F-BB97-A43D09484636}"/>
              </a:ext>
            </a:extLst>
          </p:cNvPr>
          <p:cNvSpPr txBox="1"/>
          <p:nvPr/>
        </p:nvSpPr>
        <p:spPr>
          <a:xfrm>
            <a:off x="2311479" y="3845209"/>
            <a:ext cx="1780368" cy="47208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2D637CED-D044-4140-85E5-8D9097C411EC}"/>
              </a:ext>
            </a:extLst>
          </p:cNvPr>
          <p:cNvSpPr txBox="1"/>
          <p:nvPr/>
        </p:nvSpPr>
        <p:spPr>
          <a:xfrm>
            <a:off x="4382301" y="133793"/>
            <a:ext cx="1780368" cy="472081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FBC8F-B37B-4635-8073-5248D0F548F1}"/>
              </a:ext>
            </a:extLst>
          </p:cNvPr>
          <p:cNvSpPr txBox="1"/>
          <p:nvPr/>
        </p:nvSpPr>
        <p:spPr>
          <a:xfrm>
            <a:off x="4309134" y="101163"/>
            <a:ext cx="1946541" cy="6375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22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0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1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4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6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4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8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3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2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0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3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6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9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8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4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0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8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1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4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0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3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6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9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2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5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1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4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0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3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6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5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8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4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0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2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5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8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1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4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7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0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3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6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9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2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5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8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1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4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7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0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3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8"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1" dur="2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4" dur="2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7" dur="2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0" dur="2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1" dur="2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66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2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2A8C4-D453-46DA-A074-696A0B14AE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8596" y="141060"/>
            <a:ext cx="255969" cy="2559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75204-4BFC-438D-95E4-97ED1EF5A73D}"/>
              </a:ext>
            </a:extLst>
          </p:cNvPr>
          <p:cNvSpPr txBox="1"/>
          <p:nvPr/>
        </p:nvSpPr>
        <p:spPr>
          <a:xfrm>
            <a:off x="2089550" y="115579"/>
            <a:ext cx="1859061" cy="57039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B4EF9-A28A-4F47-AFA5-4A733BDF40DC}"/>
              </a:ext>
            </a:extLst>
          </p:cNvPr>
          <p:cNvSpPr txBox="1"/>
          <p:nvPr/>
        </p:nvSpPr>
        <p:spPr>
          <a:xfrm>
            <a:off x="4113976" y="93686"/>
            <a:ext cx="1810348" cy="56808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B6D3F-6B88-4F76-8AD9-F742708557CE}"/>
              </a:ext>
            </a:extLst>
          </p:cNvPr>
          <p:cNvSpPr txBox="1"/>
          <p:nvPr/>
        </p:nvSpPr>
        <p:spPr>
          <a:xfrm>
            <a:off x="155369" y="96792"/>
            <a:ext cx="1814666" cy="56808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F4C04-3BD8-42EF-8498-F651A467197F}"/>
              </a:ext>
            </a:extLst>
          </p:cNvPr>
          <p:cNvSpPr txBox="1"/>
          <p:nvPr/>
        </p:nvSpPr>
        <p:spPr>
          <a:xfrm>
            <a:off x="6227478" y="80288"/>
            <a:ext cx="1596005" cy="56808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9E73C-D9AE-4428-B007-A97284223AA3}"/>
              </a:ext>
            </a:extLst>
          </p:cNvPr>
          <p:cNvSpPr txBox="1"/>
          <p:nvPr/>
        </p:nvSpPr>
        <p:spPr>
          <a:xfrm>
            <a:off x="8159013" y="86562"/>
            <a:ext cx="1996167" cy="57524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89051-C9F2-4C29-BB01-B3C14FD9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0172" y="149701"/>
            <a:ext cx="255969" cy="255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7A2FFA-8192-454F-8292-333F4BCA02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741" y="192504"/>
            <a:ext cx="255969" cy="255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BE0922-9536-4F69-92E3-C0876D5924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311" y="175093"/>
            <a:ext cx="255969" cy="255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58E44D-E007-47F0-B9B7-1E95A45712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157" y="167065"/>
            <a:ext cx="255969" cy="255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43E6C2-BC31-4B64-BBA4-62D444E940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5431" y="320488"/>
            <a:ext cx="255969" cy="255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435B35-027B-476A-9955-4255B51713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7007" y="329129"/>
            <a:ext cx="255969" cy="255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CB470A-1F76-4F31-9D46-471C8DE9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576" y="371932"/>
            <a:ext cx="255969" cy="2559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9F9469-6DE9-48A6-B7C3-DCDB90423C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46" y="354521"/>
            <a:ext cx="255969" cy="2559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C43190-6D5E-44F7-9959-C8A75B39E8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992" y="346493"/>
            <a:ext cx="255969" cy="25596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29DFF13A-38CD-4F34-906D-836CD84B03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022" y="755885"/>
            <a:ext cx="255969" cy="25596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E0B9E94-D867-4D3F-94D5-DE2F9A9F84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598" y="764526"/>
            <a:ext cx="255969" cy="25596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CDB2724-4CB5-4C01-B576-51C1EC3CC5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167" y="807329"/>
            <a:ext cx="255969" cy="25596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E8EFC04C-7810-4434-A430-84A8DC58A3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737" y="789918"/>
            <a:ext cx="255969" cy="25596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62E40A3-92E3-4398-8C29-1FE9A91C8B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83" y="781890"/>
            <a:ext cx="255969" cy="25596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8714138-F088-4B91-BDD6-6FBA67B51E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1857" y="935313"/>
            <a:ext cx="255969" cy="25596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B0BCDA7-B96F-4B26-A91B-3564A5EB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3433" y="943954"/>
            <a:ext cx="255969" cy="25596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01B14A0-6F84-4906-9FF8-A7E93EF5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002" y="986757"/>
            <a:ext cx="255969" cy="25596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BDD20C5-6746-4AE6-BB64-1B51334FBD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572" y="969346"/>
            <a:ext cx="255969" cy="25596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A209EBC-058D-469F-8FFE-9DE7825F97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418" y="961318"/>
            <a:ext cx="255969" cy="25596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26C5589-ECB1-4F2D-83B9-DAF389BC97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022" y="1294169"/>
            <a:ext cx="255969" cy="25596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29A1505-5AF9-41C0-B597-B725333B83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598" y="1302810"/>
            <a:ext cx="255969" cy="255969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C91B1035-DBB8-4364-8E16-092261AB99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167" y="1345613"/>
            <a:ext cx="255969" cy="25596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7C7F64-A29B-4AAF-BD5A-02AAE23BFB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737" y="1328202"/>
            <a:ext cx="255969" cy="25596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FD782497-F310-4BFB-BE89-D5A5753E92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83" y="1320174"/>
            <a:ext cx="255969" cy="25596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1D52C26-F7DA-49D0-BFC6-4AAD252581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1857" y="1473597"/>
            <a:ext cx="255969" cy="25596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D3B84E0-56FC-496B-AB18-73DEF2388D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3433" y="1482238"/>
            <a:ext cx="255969" cy="25596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DEED6CAA-27EF-497D-8E5C-26538EE646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002" y="1525041"/>
            <a:ext cx="255969" cy="25596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E12A23FA-43FF-411E-9B41-A0A2701E9E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572" y="1507630"/>
            <a:ext cx="255969" cy="25596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2B67F33-7F67-4737-9B73-E51F814925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418" y="1499602"/>
            <a:ext cx="255969" cy="25596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56ECBE99-67D5-4E89-B08F-6D0237C0EF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8596" y="1784872"/>
            <a:ext cx="255969" cy="25596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06CDC43-AC5B-43FC-AC3C-4219DE6ACC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0172" y="1793513"/>
            <a:ext cx="255969" cy="25596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380A7A7-6756-4FD6-8B7D-041EFA1499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741" y="1836316"/>
            <a:ext cx="255969" cy="255969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EA7E6FEC-34FA-40FF-8872-57735D74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311" y="1818905"/>
            <a:ext cx="255969" cy="25596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C39F1AAC-9551-4FB4-B6FD-836DAA4AB5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157" y="1810877"/>
            <a:ext cx="255969" cy="25596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760A87D5-8974-4F64-B5A4-B331BE9C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5431" y="1964300"/>
            <a:ext cx="255969" cy="25596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80859039-15ED-4389-AD19-A1B8135986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7007" y="1972941"/>
            <a:ext cx="255969" cy="25596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A3E2D706-D5D0-4232-BBDD-30D7DEE711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576" y="2015744"/>
            <a:ext cx="255969" cy="25596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6C4B2BAE-F3AA-4136-B47B-37EA83D897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46" y="1998333"/>
            <a:ext cx="255969" cy="255969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F62221E-74F6-47F6-93BE-448E2FC23F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992" y="1990305"/>
            <a:ext cx="255969" cy="25596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D1E6BA2-3B14-4ACD-AA23-2C27C87BD6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3797" y="2374600"/>
            <a:ext cx="255969" cy="25596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0C53C9C0-7A99-4E04-9B80-95C9BECC84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5373" y="2383241"/>
            <a:ext cx="255969" cy="255969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BFE1C37-DF38-4191-A965-9D55533F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942" y="2426044"/>
            <a:ext cx="255969" cy="255969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3094929-87E9-4E12-AAEE-04132C3A3C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512" y="2408633"/>
            <a:ext cx="255969" cy="25596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A72756D4-2A06-43DC-8535-ECEC833409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4358" y="2400605"/>
            <a:ext cx="255969" cy="25596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BF32F819-CAF7-4E31-BA0E-CE518759AF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0632" y="2554028"/>
            <a:ext cx="255969" cy="25596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9CE226B-CF94-451E-A8A8-881AAEE9AC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2208" y="2562669"/>
            <a:ext cx="255969" cy="25596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ED1AD2D2-5BCB-4416-8122-227581A856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77" y="2605472"/>
            <a:ext cx="255969" cy="25596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9E50F91-AEF0-4564-B817-CFA5005EE7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347" y="2588061"/>
            <a:ext cx="255969" cy="25596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85F8EB83-81D4-44D1-AF3A-A2A1B292EC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193" y="2580033"/>
            <a:ext cx="255969" cy="25596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D1A179E5-6C00-417B-B8B2-462C8B1AD6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8187" y="2929506"/>
            <a:ext cx="255969" cy="25596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A52577CA-1BA0-4FA1-83B3-9F0520BA31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9763" y="2938147"/>
            <a:ext cx="255969" cy="255969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6A02563-0280-4F67-99DB-A8104726DD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332" y="2980950"/>
            <a:ext cx="255969" cy="255969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ECED53CA-7B82-4D96-A376-72A39AEE74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02" y="2963539"/>
            <a:ext cx="255969" cy="255969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612765B-89AC-4B85-AF54-04B6101D1D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748" y="2955511"/>
            <a:ext cx="255969" cy="25596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3B6B9FC-CF3F-4076-97E5-D4745A8182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022" y="3108934"/>
            <a:ext cx="255969" cy="255969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D021308-B5B5-4F79-AC98-B6D63331F3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598" y="3117575"/>
            <a:ext cx="255969" cy="25596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3AD0E23-ABEE-4CD6-A85D-738D47063C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167" y="3160378"/>
            <a:ext cx="255969" cy="255969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887C2C92-B40C-4583-B8BF-CA59B918D8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737" y="3142967"/>
            <a:ext cx="255969" cy="25596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E8A13116-F6E5-4F41-8A74-D9F4A21646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83" y="3134939"/>
            <a:ext cx="255969" cy="255969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DD8E590E-A5A9-4DFF-8F1B-56FA344DDA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8187" y="3565157"/>
            <a:ext cx="255969" cy="25596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DE5832B9-D925-4975-ABC9-033FCF5F11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9763" y="3573798"/>
            <a:ext cx="255969" cy="25596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2ECAE91-4D45-4916-9DC4-2E40579952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332" y="3616601"/>
            <a:ext cx="255969" cy="255969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861F572-2589-44A3-9952-9CA671328A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02" y="3599190"/>
            <a:ext cx="255969" cy="255969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C6763884-0512-442F-92AC-5B61D39D5C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748" y="3591162"/>
            <a:ext cx="255969" cy="255969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4DCBB57E-6C59-435C-898B-A6E0AEE1F8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022" y="3744585"/>
            <a:ext cx="255969" cy="25596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F2198801-4B0F-4C46-9B86-ECB9B93F86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598" y="3753226"/>
            <a:ext cx="255969" cy="255969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5EF2738A-B026-43D6-883C-829F101A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167" y="3796029"/>
            <a:ext cx="255969" cy="25596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FDF81022-5033-462A-9D52-937822B8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737" y="3778618"/>
            <a:ext cx="255969" cy="25596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DBF43E2-A70B-4EDF-9AB9-802F38489C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83" y="3770590"/>
            <a:ext cx="255969" cy="25596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BED8B342-1B08-4D11-AD6A-E7A908643A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8187" y="4044759"/>
            <a:ext cx="255969" cy="255969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FB8C47B9-9D95-4C6D-9733-D1E21753C6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9763" y="4053400"/>
            <a:ext cx="255969" cy="255969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F3C78F59-CD43-45B3-9D14-059584C1DF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332" y="4096203"/>
            <a:ext cx="255969" cy="255969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A03ADD9A-48A4-4C7B-BC0F-498CE309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02" y="4078792"/>
            <a:ext cx="255969" cy="255969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C5B98F8E-C918-4C45-B73A-1CA1627127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748" y="4070764"/>
            <a:ext cx="255969" cy="25596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66CE14DC-6A04-4AB1-82A8-D780D40B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022" y="4224187"/>
            <a:ext cx="255969" cy="255969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D93C933D-BB19-4ECD-8DD4-5C18C06E80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598" y="4232828"/>
            <a:ext cx="255969" cy="255969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72041AE6-D66F-4010-955D-D5AEBD1023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167" y="4275631"/>
            <a:ext cx="255969" cy="255969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05C60D72-37F4-48B3-BE5B-3370E547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737" y="4258220"/>
            <a:ext cx="255969" cy="255969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8EFE6133-A389-4D94-B8CC-71DBDDA2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83" y="4250192"/>
            <a:ext cx="255969" cy="255969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6382EF36-0C37-48F1-9F2E-377B813F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3797" y="4504805"/>
            <a:ext cx="255969" cy="25596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3A1023B9-5493-4BD7-BF7F-EF46116941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5373" y="4513446"/>
            <a:ext cx="255969" cy="255969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32468950-73B2-4A89-8292-116F41507D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942" y="4592345"/>
            <a:ext cx="255969" cy="255969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50354E58-1C6D-4CC4-B277-4E891C0996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512" y="4574934"/>
            <a:ext cx="255969" cy="255969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CE0A2051-3E1B-493B-901A-4C3BDEFDE8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4358" y="4566906"/>
            <a:ext cx="255969" cy="255969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2BFB986A-9037-4603-AF83-C9BB5B9AB2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0632" y="4720329"/>
            <a:ext cx="255969" cy="255969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4218C050-EDA5-4ACB-95EA-BCE9518B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2208" y="4728970"/>
            <a:ext cx="255969" cy="255969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78E92103-5783-4017-97BC-6BECD7F2E3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777" y="4771773"/>
            <a:ext cx="255969" cy="255969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C5FA9EF-56D7-4D82-A71C-91B0177A74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347" y="4754362"/>
            <a:ext cx="255969" cy="255969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970A60B6-753E-4CFD-B5D5-2040E48729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193" y="4746334"/>
            <a:ext cx="255969" cy="255969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B7E70454-222D-44AF-8C1C-AC1DE19BE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8187" y="5106542"/>
            <a:ext cx="255969" cy="255969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9852953C-4BBC-4091-AE95-254BF05696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9763" y="5115183"/>
            <a:ext cx="255969" cy="255969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7BD93F2B-B438-46AA-AB27-19F22BD51E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332" y="5157986"/>
            <a:ext cx="255969" cy="255969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4C53CE14-5473-4A51-BC7D-3311E04550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02" y="5140575"/>
            <a:ext cx="255969" cy="255969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211CC7BD-C678-49A8-8AE5-A41E0D73D0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748" y="5132547"/>
            <a:ext cx="255969" cy="255969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B99FE8A2-2AC7-495D-AB53-C28990D88F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022" y="5285970"/>
            <a:ext cx="255969" cy="255969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7D9AB7E0-C51B-4097-9EA0-28AA35B889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598" y="5294611"/>
            <a:ext cx="255969" cy="255969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F9B86595-0332-447D-BDEC-3F4A085316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167" y="5337414"/>
            <a:ext cx="255969" cy="255969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4619B7EB-09E2-463B-996E-0A382030C0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737" y="5320003"/>
            <a:ext cx="255969" cy="255969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6FC0DD0F-BE6E-472C-89DA-F4C5688913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83" y="5311975"/>
            <a:ext cx="255969" cy="255969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B412B1F7-8C1C-47FB-9B8F-B38A443D9E6D}"/>
              </a:ext>
            </a:extLst>
          </p:cNvPr>
          <p:cNvSpPr txBox="1"/>
          <p:nvPr/>
        </p:nvSpPr>
        <p:spPr>
          <a:xfrm>
            <a:off x="10337746" y="90412"/>
            <a:ext cx="1668247" cy="31434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GB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F024BB20-27BB-4F5B-9F01-6366F8C20A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6783" y="123649"/>
            <a:ext cx="255969" cy="255969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BC3B522B-84CB-4BFC-8996-49B696ABC6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8359" y="132290"/>
            <a:ext cx="255969" cy="255969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BF456660-4414-4CC3-9151-E1738AC5E1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5928" y="175093"/>
            <a:ext cx="255969" cy="255969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28D788EB-8BC1-487C-AFFA-1ACEE68BAE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8498" y="157682"/>
            <a:ext cx="255969" cy="255969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AD6B8E88-BB0B-4528-8D2C-6DE20BBC55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7344" y="149654"/>
            <a:ext cx="255969" cy="255969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9D03E092-4F67-45CC-AEF9-F2660EB185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3618" y="303077"/>
            <a:ext cx="255969" cy="255969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14616ACD-AFB3-45FA-B61E-DD20E10CB1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5194" y="311718"/>
            <a:ext cx="255969" cy="255969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CCA5F5DB-E485-4E52-B8A0-0724F8846E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2763" y="354521"/>
            <a:ext cx="255969" cy="255969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473011A9-3718-4C33-8940-FC130F470E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5333" y="337110"/>
            <a:ext cx="255969" cy="255969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DBA4AEC9-7130-4913-AD90-4F20097CC2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4179" y="329082"/>
            <a:ext cx="255969" cy="255969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C739236C-F52C-4E04-8368-C46CE82865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3209" y="738474"/>
            <a:ext cx="255969" cy="255969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5A60E9A4-F031-4FC6-9209-9C2686D05B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4785" y="747115"/>
            <a:ext cx="255969" cy="255969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D072E74A-E066-4107-B4A0-94B05AD5FD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2354" y="789918"/>
            <a:ext cx="255969" cy="255969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28699575-6AC7-49A5-96AB-33725DB4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4924" y="772507"/>
            <a:ext cx="255969" cy="255969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40A3433F-C551-4EB1-BD6D-44A0E5EB9A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3770" y="764479"/>
            <a:ext cx="255969" cy="255969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DF029A04-05C1-4615-8EEE-B9925CFFE7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0044" y="917902"/>
            <a:ext cx="255969" cy="255969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7E218057-91BF-4F94-86D7-2064057784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1620" y="926543"/>
            <a:ext cx="255969" cy="255969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402C417F-C05E-4C5E-A76F-925BE4E6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9189" y="969346"/>
            <a:ext cx="255969" cy="255969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FE2A1EC5-0F52-40E9-BBDD-E7B2640953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1759" y="951935"/>
            <a:ext cx="255969" cy="255969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1AC879DC-B04F-47F8-85BD-DC2282417B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0605" y="943907"/>
            <a:ext cx="255969" cy="255969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18AD208C-63D2-4BF0-B93D-0298421452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3209" y="1276758"/>
            <a:ext cx="255969" cy="255969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CAF450F1-1EE5-4053-8D17-C842DF00AC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4785" y="1285399"/>
            <a:ext cx="255969" cy="255969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165771-8449-4C06-AD9C-DE41DE1E80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2354" y="1328202"/>
            <a:ext cx="255969" cy="255969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9C6E6A80-E2C8-4DEF-A77A-A784838C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4924" y="1310791"/>
            <a:ext cx="255969" cy="255969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3ACAF718-93F4-4349-B065-A0A5FB962D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3770" y="1302763"/>
            <a:ext cx="255969" cy="255969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25E6F9AF-980A-4D06-B120-8FF261818B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0044" y="1456186"/>
            <a:ext cx="255969" cy="255969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588D3F7A-DC98-46D8-A984-288425C67D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1620" y="1464827"/>
            <a:ext cx="255969" cy="255969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C30B7022-1429-4A1C-93F4-7192EBC9FE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9189" y="1507630"/>
            <a:ext cx="255969" cy="255969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8BA3BA0A-23E3-4709-AEAE-E26962E82E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1759" y="1490219"/>
            <a:ext cx="255969" cy="255969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3BBD146C-EE8B-42C0-B0BC-56F8DACE36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0605" y="1482191"/>
            <a:ext cx="255969" cy="255969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4DC31BB3-AA4C-4D6A-9857-EF81584258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6783" y="1767461"/>
            <a:ext cx="255969" cy="255969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53A48F05-F352-4EF0-868D-3A231E3A99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8359" y="1776102"/>
            <a:ext cx="255969" cy="255969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82F606B-7BF1-47D7-A8EA-A9886D64AE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5928" y="1818905"/>
            <a:ext cx="255969" cy="255969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03507021-C0C6-493E-B35A-3A784423F8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8498" y="1801494"/>
            <a:ext cx="255969" cy="255969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15F48152-FB82-4317-BADA-997AA90B64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7344" y="1793466"/>
            <a:ext cx="255969" cy="255969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8109286E-130B-4FFE-9E72-BF76CE9D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3618" y="1946889"/>
            <a:ext cx="255969" cy="255969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323ABE2A-6EE5-4C1E-B487-14DBA2CDFE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5194" y="1955530"/>
            <a:ext cx="255969" cy="255969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4A02B3AF-95A0-4C8F-B80F-F0EB05AD59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2763" y="1998333"/>
            <a:ext cx="255969" cy="255969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03720AA6-3568-4E90-83E7-7C3E9ACF3C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5333" y="1980922"/>
            <a:ext cx="255969" cy="255969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CF6514E1-CB66-4182-BA39-526EE6B809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4179" y="1972894"/>
            <a:ext cx="255969" cy="255969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0F4EC929-F8F1-4C88-BC6D-1695152DED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1984" y="2357189"/>
            <a:ext cx="255969" cy="255969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85C8D237-4E0A-47F6-BFFD-8991CA192F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3560" y="2365830"/>
            <a:ext cx="255969" cy="255969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8F4470BA-C0C4-4BA4-A666-A5DE639734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129" y="2408633"/>
            <a:ext cx="255969" cy="255969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BBB02ADE-6037-4BF8-B5C7-EB6384C453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3699" y="2391222"/>
            <a:ext cx="255969" cy="255969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D7C95204-23C2-4A20-90C9-5AC5999392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545" y="2383194"/>
            <a:ext cx="255969" cy="255969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F1732D23-0CCF-444C-BBFA-5EBA2DC9F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8819" y="2536617"/>
            <a:ext cx="255969" cy="255969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19EB9888-15C0-43C4-A4F2-B9F1499605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0395" y="2545258"/>
            <a:ext cx="255969" cy="255969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C6751033-A048-4E87-95E3-60793031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964" y="2588061"/>
            <a:ext cx="255969" cy="255969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D97D7965-7EF6-49A0-8FB1-F58DD1590B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0534" y="2570650"/>
            <a:ext cx="255969" cy="25596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8DC0D08F-DA5A-453C-BDEB-7B0B687DF0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9380" y="2562622"/>
            <a:ext cx="255969" cy="255969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14679919-4CF1-4F40-90C7-F5B297FD97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6374" y="2912095"/>
            <a:ext cx="255969" cy="255969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C9DECFB1-0DFA-40CB-999B-526F5A1A09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7950" y="2920736"/>
            <a:ext cx="255969" cy="255969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3A1BF8F8-486B-495A-BE75-C08DB40ED8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5519" y="2963539"/>
            <a:ext cx="255969" cy="255969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64D9EA06-2797-4DDA-8792-0F808F97F7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8089" y="2946128"/>
            <a:ext cx="255969" cy="255969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EF61D16A-DA3C-41A1-B616-B19A62CCD0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6935" y="2938100"/>
            <a:ext cx="255969" cy="255969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ED7712EB-F124-462D-BC20-5CF8F4E50A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3209" y="3091523"/>
            <a:ext cx="255969" cy="255969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9A0DC84D-E42A-4639-A5B6-25010CAE7A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4785" y="3100164"/>
            <a:ext cx="255969" cy="255969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AD3C2CAD-F18C-4A38-95B6-E4E3023B4E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2354" y="3142967"/>
            <a:ext cx="255969" cy="255969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4C4D7970-18A9-4A88-9CD7-8E7149F72C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4924" y="3125556"/>
            <a:ext cx="255969" cy="255969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C74108AF-48EF-4D04-8BC1-F8BC9C645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3770" y="3117528"/>
            <a:ext cx="255969" cy="255969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B1F68D87-21B9-489D-A422-FB0EE5526B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6374" y="3547746"/>
            <a:ext cx="255969" cy="255969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C967761E-0FA0-4402-B095-1369B8D06F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7950" y="3556387"/>
            <a:ext cx="255969" cy="255969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CA33CE10-4D44-4F01-BEB1-F3B444AA63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5519" y="3599190"/>
            <a:ext cx="255969" cy="255969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491D1546-B649-4B0C-BB4E-34DA5BA60E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8089" y="3581779"/>
            <a:ext cx="255969" cy="255969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BEB798EC-D281-4A1B-B151-43F166DB8D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6935" y="3573751"/>
            <a:ext cx="255969" cy="255969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94037EDF-DE5F-4742-8338-BDD0E90DB4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3209" y="3727174"/>
            <a:ext cx="255969" cy="255969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463CD608-9C10-4A2C-AF7A-27D1A687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4785" y="3735815"/>
            <a:ext cx="255969" cy="255969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774A0107-5EAD-4A62-9CEB-E4D34417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2354" y="3778618"/>
            <a:ext cx="255969" cy="255969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2A7689C4-DB51-4EE9-AF54-E7AD4B98EB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4924" y="3761207"/>
            <a:ext cx="255969" cy="255969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F1F48B50-BFBA-4833-9BEE-4468685220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3770" y="3753179"/>
            <a:ext cx="255969" cy="255969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B8950E7D-7199-4DFC-ADFD-25D64F3F26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6374" y="4027348"/>
            <a:ext cx="255969" cy="255969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05C90026-798A-45A0-804D-78A7A5138D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7950" y="4035989"/>
            <a:ext cx="255969" cy="255969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2F77505E-FB7D-4EAF-AEFC-06011B27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5519" y="4078792"/>
            <a:ext cx="255969" cy="255969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0EC76E2E-987C-4456-BC39-7712F056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8089" y="4061381"/>
            <a:ext cx="255969" cy="255969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F1C3B203-5F23-4BF1-9C72-700628838D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6935" y="4053353"/>
            <a:ext cx="255969" cy="255969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67C450F3-2FFE-4BB7-AD1B-411985CCB5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3209" y="4206776"/>
            <a:ext cx="255969" cy="255969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90940015-ABFC-4E55-9EA5-4A83A275A2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4785" y="4215417"/>
            <a:ext cx="255969" cy="255969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614FBFBF-C979-455B-84AE-DE445A37B9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2354" y="4258220"/>
            <a:ext cx="255969" cy="255969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C7275293-367A-4F60-9254-DC5235D12B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4924" y="4240809"/>
            <a:ext cx="255969" cy="255969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65DCE80E-6C40-4455-8778-1CAA3FDB57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3770" y="4232781"/>
            <a:ext cx="255969" cy="255969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5E8F14C4-5014-4305-A399-F1EB3FD8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1984" y="4487394"/>
            <a:ext cx="255969" cy="255969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442D895B-5B95-47A4-9F5C-30ED05B8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3560" y="4496035"/>
            <a:ext cx="255969" cy="255969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89E3D304-666C-47A6-8871-8F21DEB3C5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129" y="4574934"/>
            <a:ext cx="255969" cy="255969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C804AB16-E7B8-46BB-B972-DCD85D98E4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3699" y="4557523"/>
            <a:ext cx="255969" cy="255969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FB8FC713-6DB1-430D-B954-2EC6AB8A32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545" y="4549495"/>
            <a:ext cx="255969" cy="255969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168098A1-ECB3-4E8C-B129-FC2F69B51E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8819" y="4702918"/>
            <a:ext cx="255969" cy="255969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F08C6625-9EBF-4B7F-9412-D8F440103D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0395" y="4711559"/>
            <a:ext cx="255969" cy="255969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A0B52BB7-DDF0-4402-ABF9-D726B4A700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964" y="4754362"/>
            <a:ext cx="255969" cy="255969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2D64C41D-B874-43D9-9066-1DF8F281DB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0534" y="4736951"/>
            <a:ext cx="255969" cy="255969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F088A533-FC34-465F-B00A-D4668DAE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9380" y="4728923"/>
            <a:ext cx="255969" cy="255969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C07CDE28-23F8-4D77-8107-54B65DDD11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6374" y="5089131"/>
            <a:ext cx="255969" cy="255969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661303B0-14CC-47C3-8C8A-7ADB459E40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7950" y="5097772"/>
            <a:ext cx="255969" cy="255969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9456CE37-783D-4DD9-8829-6DF2A066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5519" y="5140575"/>
            <a:ext cx="255969" cy="255969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A5D4F0BD-EF17-4BE9-9E08-C355BDD246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8089" y="5123164"/>
            <a:ext cx="255969" cy="255969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9C93CE2D-7310-4983-A040-F5E608C246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6935" y="5115136"/>
            <a:ext cx="255969" cy="255969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A129B4C1-9B1B-4FB3-9EB2-9BAF8CF785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3209" y="5268559"/>
            <a:ext cx="255969" cy="255969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870BC34C-ACB5-48E7-B8B0-69F15A4C7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4785" y="5277200"/>
            <a:ext cx="255969" cy="255969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651ADED1-9682-445D-8516-0C028D3397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2354" y="5320003"/>
            <a:ext cx="255969" cy="255969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875B7197-F65C-45EC-8000-C61AD40840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4924" y="5302592"/>
            <a:ext cx="255969" cy="255969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5166C90-81CC-46C4-937F-E5EA686700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3770" y="5294564"/>
            <a:ext cx="255969" cy="255969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9A263560-DFE7-4D31-A48E-24AAD5BFC7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5592" y="98210"/>
            <a:ext cx="255969" cy="255969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B3FF8E7D-66B3-4B51-98E9-9A1AAFDCB7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168" y="106851"/>
            <a:ext cx="255969" cy="255969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9D78C63D-EA1E-431A-845C-732BDB3FB1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4737" y="149654"/>
            <a:ext cx="255969" cy="255969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5A5FE988-4EBD-4F83-BBE2-2060C89890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7307" y="132243"/>
            <a:ext cx="255969" cy="255969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5D92A581-FAD2-40BD-89DB-2E70B96DED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6153" y="124215"/>
            <a:ext cx="255969" cy="255969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DFB2EFC3-8076-4EDC-9F90-0AB951115F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2427" y="277638"/>
            <a:ext cx="255969" cy="255969"/>
          </a:xfrm>
          <a:prstGeom prst="rect">
            <a:avLst/>
          </a:prstGeom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DE31B5A6-2166-4FB6-8344-A190256663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4003" y="286279"/>
            <a:ext cx="255969" cy="255969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89A1701F-50EB-4E46-B23D-A4BB7124A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1572" y="329082"/>
            <a:ext cx="255969" cy="255969"/>
          </a:xfrm>
          <a:prstGeom prst="rect">
            <a:avLst/>
          </a:prstGeom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B0BE85A2-0FEA-427F-9A81-0C5217AF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4142" y="311671"/>
            <a:ext cx="255969" cy="255969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09FF3A69-E00B-4C60-B70A-059B461B66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2988" y="303643"/>
            <a:ext cx="255969" cy="255969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FCE64515-8329-4B0C-997C-799CD5A347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2018" y="713035"/>
            <a:ext cx="255969" cy="255969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B504F1AE-173B-4419-9FE2-80EF43F161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3594" y="721676"/>
            <a:ext cx="255969" cy="255969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58248ABE-DA6B-40DB-8178-3A968F881C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1163" y="764479"/>
            <a:ext cx="255969" cy="255969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E0127BEB-E048-4BF6-83B2-CD40ABC7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3733" y="747068"/>
            <a:ext cx="255969" cy="255969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28329352-D36F-45A6-B185-5E80B69415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2579" y="739040"/>
            <a:ext cx="255969" cy="255969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0D99968A-CB69-418C-AE07-1BEA1C16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853" y="892463"/>
            <a:ext cx="255969" cy="255969"/>
          </a:xfrm>
          <a:prstGeom prst="rect">
            <a:avLst/>
          </a:prstGeom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208A4B2F-BB25-4803-9638-F66C168174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0429" y="901104"/>
            <a:ext cx="255969" cy="255969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26769F19-15A2-4AA9-938A-05F4690A0E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7998" y="943907"/>
            <a:ext cx="255969" cy="255969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F7B681B1-4D18-4E68-9802-7BF45957A3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0568" y="926496"/>
            <a:ext cx="255969" cy="25596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5D4BFC93-6B27-460D-837C-2F7249311C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9414" y="918468"/>
            <a:ext cx="255969" cy="255969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B6AA5AE8-DEE0-4594-ACF7-56322577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2018" y="1251319"/>
            <a:ext cx="255969" cy="255969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70ADD74F-DE69-41D8-8354-4AAC9FF5AA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3594" y="1259960"/>
            <a:ext cx="255969" cy="255969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D9023713-2183-49B7-9CB0-F52EF920BA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1163" y="1302763"/>
            <a:ext cx="255969" cy="255969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984094B-071E-4722-A3FB-C57030FD69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3733" y="1285352"/>
            <a:ext cx="255969" cy="255969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C817C476-AA22-4F9C-8320-CB97C367BA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2579" y="1277324"/>
            <a:ext cx="255969" cy="255969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6C50880D-1122-40C7-8699-8EDC0FA3DC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853" y="1430747"/>
            <a:ext cx="255969" cy="255969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F4441A3E-CC70-4372-8FA6-8A81B00C70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0429" y="1439388"/>
            <a:ext cx="255969" cy="255969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0B53C6DB-CB16-4D56-9CBE-75F03289A8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7998" y="1482191"/>
            <a:ext cx="255969" cy="255969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320EBA00-11F5-462E-96A8-7C8C10034A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0568" y="1464780"/>
            <a:ext cx="255969" cy="255969"/>
          </a:xfrm>
          <a:prstGeom prst="rect">
            <a:avLst/>
          </a:prstGeom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9CA759E9-A50F-4508-85E9-D4B20D47DD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8968" y="158294"/>
            <a:ext cx="255969" cy="255969"/>
          </a:xfrm>
          <a:prstGeom prst="rect">
            <a:avLst/>
          </a:prstGeom>
        </p:spPr>
      </p:pic>
      <p:pic>
        <p:nvPicPr>
          <p:cNvPr id="338" name="Picture 337">
            <a:extLst>
              <a:ext uri="{FF2B5EF4-FFF2-40B4-BE49-F238E27FC236}">
                <a16:creationId xmlns:a16="http://schemas.microsoft.com/office/drawing/2014/main" id="{DE4B2481-B43E-48DA-B1F9-B75695EC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5592" y="1742022"/>
            <a:ext cx="255969" cy="255969"/>
          </a:xfrm>
          <a:prstGeom prst="rect">
            <a:avLst/>
          </a:prstGeom>
        </p:spPr>
      </p:pic>
      <p:pic>
        <p:nvPicPr>
          <p:cNvPr id="339" name="Picture 338">
            <a:extLst>
              <a:ext uri="{FF2B5EF4-FFF2-40B4-BE49-F238E27FC236}">
                <a16:creationId xmlns:a16="http://schemas.microsoft.com/office/drawing/2014/main" id="{6B9E268F-3318-4ED4-A37D-1286FF8D84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168" y="1750663"/>
            <a:ext cx="255969" cy="255969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8B048E32-2BB4-4426-938F-CA68CCA07C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4737" y="1793466"/>
            <a:ext cx="255969" cy="255969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AD09B04C-0A00-496B-93EC-C40EB36168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7307" y="1776055"/>
            <a:ext cx="255969" cy="255969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51F4A9F5-EF57-4EFA-9DBF-63CF9D1E13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6153" y="1768027"/>
            <a:ext cx="255969" cy="255969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BDDFA0FC-9FC2-44D1-90ED-BC868BCA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2427" y="1921450"/>
            <a:ext cx="255969" cy="255969"/>
          </a:xfrm>
          <a:prstGeom prst="rect">
            <a:avLst/>
          </a:prstGeom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4C0FAE82-1A8C-4F75-9B6C-23F77DA8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4003" y="1930091"/>
            <a:ext cx="255969" cy="255969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0A9014F3-2D75-43FD-B44F-441A4D69FC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1572" y="1972894"/>
            <a:ext cx="255969" cy="255969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FA01DC6A-9AB4-4C6F-86AA-21F10DBE5E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4142" y="1955483"/>
            <a:ext cx="255969" cy="255969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CF738EFE-2F02-44FD-A558-FA31FA010E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2988" y="1947455"/>
            <a:ext cx="255969" cy="255969"/>
          </a:xfrm>
          <a:prstGeom prst="rect">
            <a:avLst/>
          </a:prstGeom>
        </p:spPr>
      </p:pic>
      <p:pic>
        <p:nvPicPr>
          <p:cNvPr id="348" name="Picture 347">
            <a:extLst>
              <a:ext uri="{FF2B5EF4-FFF2-40B4-BE49-F238E27FC236}">
                <a16:creationId xmlns:a16="http://schemas.microsoft.com/office/drawing/2014/main" id="{5462A769-FF92-4CE1-973F-7DE4C8C8B9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793" y="2331750"/>
            <a:ext cx="255969" cy="255969"/>
          </a:xfrm>
          <a:prstGeom prst="rect">
            <a:avLst/>
          </a:prstGeom>
        </p:spPr>
      </p:pic>
      <p:pic>
        <p:nvPicPr>
          <p:cNvPr id="349" name="Picture 348">
            <a:extLst>
              <a:ext uri="{FF2B5EF4-FFF2-40B4-BE49-F238E27FC236}">
                <a16:creationId xmlns:a16="http://schemas.microsoft.com/office/drawing/2014/main" id="{A5F2E151-263D-466E-83C6-CEED575BA3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2369" y="2340391"/>
            <a:ext cx="255969" cy="255969"/>
          </a:xfrm>
          <a:prstGeom prst="rect">
            <a:avLst/>
          </a:prstGeom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12073366-5C2D-4842-B14E-584D47BC9F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9938" y="2383194"/>
            <a:ext cx="255969" cy="255969"/>
          </a:xfrm>
          <a:prstGeom prst="rect">
            <a:avLst/>
          </a:prstGeom>
        </p:spPr>
      </p:pic>
      <p:pic>
        <p:nvPicPr>
          <p:cNvPr id="351" name="Picture 350">
            <a:extLst>
              <a:ext uri="{FF2B5EF4-FFF2-40B4-BE49-F238E27FC236}">
                <a16:creationId xmlns:a16="http://schemas.microsoft.com/office/drawing/2014/main" id="{87F743E6-16B1-4E9C-A7CB-501EF55A3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2508" y="2365783"/>
            <a:ext cx="255969" cy="255969"/>
          </a:xfrm>
          <a:prstGeom prst="rect">
            <a:avLst/>
          </a:prstGeom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FC7990C0-AFD7-423B-9A16-5E7ECDAFED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1354" y="2357755"/>
            <a:ext cx="255969" cy="255969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DCEB72E3-E2C6-4D71-94D9-47125834FE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7628" y="2511178"/>
            <a:ext cx="255969" cy="255969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:a16="http://schemas.microsoft.com/office/drawing/2014/main" id="{3E7AB527-B8E6-440D-B870-D47549D296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204" y="2519819"/>
            <a:ext cx="255969" cy="255969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F88B8C8E-7D15-4CB2-99ED-26529183E8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6773" y="2562622"/>
            <a:ext cx="255969" cy="255969"/>
          </a:xfrm>
          <a:prstGeom prst="rect">
            <a:avLst/>
          </a:prstGeom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id="{4BD0F033-080B-4605-A3D1-5975171E85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79343" y="2545211"/>
            <a:ext cx="255969" cy="255969"/>
          </a:xfrm>
          <a:prstGeom prst="rect">
            <a:avLst/>
          </a:prstGeom>
        </p:spPr>
      </p:pic>
      <p:pic>
        <p:nvPicPr>
          <p:cNvPr id="357" name="Picture 356">
            <a:extLst>
              <a:ext uri="{FF2B5EF4-FFF2-40B4-BE49-F238E27FC236}">
                <a16:creationId xmlns:a16="http://schemas.microsoft.com/office/drawing/2014/main" id="{C6C33C3E-C67C-4570-8A78-E0B8993018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8189" y="2537183"/>
            <a:ext cx="255969" cy="255969"/>
          </a:xfrm>
          <a:prstGeom prst="rect">
            <a:avLst/>
          </a:prstGeom>
        </p:spPr>
      </p:pic>
      <p:pic>
        <p:nvPicPr>
          <p:cNvPr id="358" name="Picture 357">
            <a:extLst>
              <a:ext uri="{FF2B5EF4-FFF2-40B4-BE49-F238E27FC236}">
                <a16:creationId xmlns:a16="http://schemas.microsoft.com/office/drawing/2014/main" id="{3D4B4788-B9C8-45E6-A2EF-44D791365B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5183" y="2886656"/>
            <a:ext cx="255969" cy="255969"/>
          </a:xfrm>
          <a:prstGeom prst="rect">
            <a:avLst/>
          </a:prstGeom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id="{6C2A315D-505A-47BA-BDC9-996776C2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6759" y="2895297"/>
            <a:ext cx="255969" cy="255969"/>
          </a:xfrm>
          <a:prstGeom prst="rect">
            <a:avLst/>
          </a:prstGeom>
        </p:spPr>
      </p:pic>
      <p:pic>
        <p:nvPicPr>
          <p:cNvPr id="360" name="Picture 359">
            <a:extLst>
              <a:ext uri="{FF2B5EF4-FFF2-40B4-BE49-F238E27FC236}">
                <a16:creationId xmlns:a16="http://schemas.microsoft.com/office/drawing/2014/main" id="{CA024391-0194-4288-B6DC-547AD30F09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4328" y="2938100"/>
            <a:ext cx="255969" cy="255969"/>
          </a:xfrm>
          <a:prstGeom prst="rect">
            <a:avLst/>
          </a:prstGeom>
        </p:spPr>
      </p:pic>
      <p:pic>
        <p:nvPicPr>
          <p:cNvPr id="361" name="Picture 360">
            <a:extLst>
              <a:ext uri="{FF2B5EF4-FFF2-40B4-BE49-F238E27FC236}">
                <a16:creationId xmlns:a16="http://schemas.microsoft.com/office/drawing/2014/main" id="{0408F5F6-6E94-45F4-9A45-B79BF07F15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6898" y="2920689"/>
            <a:ext cx="255969" cy="255969"/>
          </a:xfrm>
          <a:prstGeom prst="rect">
            <a:avLst/>
          </a:prstGeom>
        </p:spPr>
      </p:pic>
      <p:pic>
        <p:nvPicPr>
          <p:cNvPr id="362" name="Picture 361">
            <a:extLst>
              <a:ext uri="{FF2B5EF4-FFF2-40B4-BE49-F238E27FC236}">
                <a16:creationId xmlns:a16="http://schemas.microsoft.com/office/drawing/2014/main" id="{B57D261D-1DB9-4E4C-A9C3-231AA7A008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5744" y="2912661"/>
            <a:ext cx="255969" cy="255969"/>
          </a:xfrm>
          <a:prstGeom prst="rect">
            <a:avLst/>
          </a:prstGeom>
        </p:spPr>
      </p:pic>
      <p:pic>
        <p:nvPicPr>
          <p:cNvPr id="363" name="Picture 362">
            <a:extLst>
              <a:ext uri="{FF2B5EF4-FFF2-40B4-BE49-F238E27FC236}">
                <a16:creationId xmlns:a16="http://schemas.microsoft.com/office/drawing/2014/main" id="{AF71ADF4-128E-4DDB-949E-96CB481069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2018" y="3066084"/>
            <a:ext cx="255969" cy="255969"/>
          </a:xfrm>
          <a:prstGeom prst="rect">
            <a:avLst/>
          </a:prstGeom>
        </p:spPr>
      </p:pic>
      <p:pic>
        <p:nvPicPr>
          <p:cNvPr id="364" name="Picture 363">
            <a:extLst>
              <a:ext uri="{FF2B5EF4-FFF2-40B4-BE49-F238E27FC236}">
                <a16:creationId xmlns:a16="http://schemas.microsoft.com/office/drawing/2014/main" id="{B1B86D61-5411-48CD-99B6-F874FDB25A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3594" y="3074725"/>
            <a:ext cx="255969" cy="255969"/>
          </a:xfrm>
          <a:prstGeom prst="rect">
            <a:avLst/>
          </a:prstGeom>
        </p:spPr>
      </p:pic>
      <p:pic>
        <p:nvPicPr>
          <p:cNvPr id="365" name="Picture 364">
            <a:extLst>
              <a:ext uri="{FF2B5EF4-FFF2-40B4-BE49-F238E27FC236}">
                <a16:creationId xmlns:a16="http://schemas.microsoft.com/office/drawing/2014/main" id="{E1E769A2-56E2-4229-A0B3-A520106F54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1163" y="3117528"/>
            <a:ext cx="255969" cy="255969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E812CDC1-5E97-42C6-96F5-4AC5235585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3733" y="3100117"/>
            <a:ext cx="255969" cy="255969"/>
          </a:xfrm>
          <a:prstGeom prst="rect">
            <a:avLst/>
          </a:prstGeom>
        </p:spPr>
      </p:pic>
      <p:pic>
        <p:nvPicPr>
          <p:cNvPr id="367" name="Picture 366">
            <a:extLst>
              <a:ext uri="{FF2B5EF4-FFF2-40B4-BE49-F238E27FC236}">
                <a16:creationId xmlns:a16="http://schemas.microsoft.com/office/drawing/2014/main" id="{E888BF88-E232-4DAC-9E08-A79E9B663D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2579" y="3092089"/>
            <a:ext cx="255969" cy="255969"/>
          </a:xfrm>
          <a:prstGeom prst="rect">
            <a:avLst/>
          </a:prstGeom>
        </p:spPr>
      </p:pic>
      <p:pic>
        <p:nvPicPr>
          <p:cNvPr id="368" name="Picture 367">
            <a:extLst>
              <a:ext uri="{FF2B5EF4-FFF2-40B4-BE49-F238E27FC236}">
                <a16:creationId xmlns:a16="http://schemas.microsoft.com/office/drawing/2014/main" id="{A3558103-0344-4A34-A4B5-D8DE0A5F32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5183" y="3522307"/>
            <a:ext cx="255969" cy="255969"/>
          </a:xfrm>
          <a:prstGeom prst="rect">
            <a:avLst/>
          </a:prstGeom>
        </p:spPr>
      </p:pic>
      <p:pic>
        <p:nvPicPr>
          <p:cNvPr id="369" name="Picture 368">
            <a:extLst>
              <a:ext uri="{FF2B5EF4-FFF2-40B4-BE49-F238E27FC236}">
                <a16:creationId xmlns:a16="http://schemas.microsoft.com/office/drawing/2014/main" id="{0DB93666-5CEA-4544-A69E-1881CE9695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6759" y="3530948"/>
            <a:ext cx="255969" cy="255969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DC3E94CF-0DC1-4C54-A369-DFD8EF62D5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4328" y="3573751"/>
            <a:ext cx="255969" cy="255969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2C184AB9-0D39-4145-944C-74DDBA58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6898" y="3556340"/>
            <a:ext cx="255969" cy="255969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E0383FBC-9C2F-49DB-A55F-136C7B2E48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5744" y="3548312"/>
            <a:ext cx="255969" cy="255969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EFCF5596-DAB1-41A0-9C0B-58FF96804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2018" y="3701735"/>
            <a:ext cx="255969" cy="255969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B9BCAFED-3E08-4E9D-902A-C4BE17CA77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3594" y="3710376"/>
            <a:ext cx="255969" cy="255969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40104665-BB8C-4493-B5F6-B574FE7B0E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1163" y="3753179"/>
            <a:ext cx="255969" cy="255969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C8B36E40-CBC4-4635-98CF-18A2A2E342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3733" y="3735768"/>
            <a:ext cx="255969" cy="255969"/>
          </a:xfrm>
          <a:prstGeom prst="rect">
            <a:avLst/>
          </a:prstGeom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E70B6220-42DB-45D2-8F23-B0182BC5A5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2579" y="3727740"/>
            <a:ext cx="255969" cy="255969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B5B2468B-927B-48BE-AB55-0409126BCF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5183" y="4001909"/>
            <a:ext cx="255969" cy="255969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8C325692-76F0-49CF-9BC2-255E17A637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6759" y="4010550"/>
            <a:ext cx="255969" cy="255969"/>
          </a:xfrm>
          <a:prstGeom prst="rect">
            <a:avLst/>
          </a:prstGeom>
        </p:spPr>
      </p:pic>
      <p:pic>
        <p:nvPicPr>
          <p:cNvPr id="380" name="Picture 379">
            <a:extLst>
              <a:ext uri="{FF2B5EF4-FFF2-40B4-BE49-F238E27FC236}">
                <a16:creationId xmlns:a16="http://schemas.microsoft.com/office/drawing/2014/main" id="{DB0A8829-F988-417F-B935-9B2A204B56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4328" y="4053353"/>
            <a:ext cx="255969" cy="255969"/>
          </a:xfrm>
          <a:prstGeom prst="rect">
            <a:avLst/>
          </a:prstGeom>
        </p:spPr>
      </p:pic>
      <p:pic>
        <p:nvPicPr>
          <p:cNvPr id="381" name="Picture 380">
            <a:extLst>
              <a:ext uri="{FF2B5EF4-FFF2-40B4-BE49-F238E27FC236}">
                <a16:creationId xmlns:a16="http://schemas.microsoft.com/office/drawing/2014/main" id="{4759D292-AC20-489D-87CE-0120270F97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6898" y="4035942"/>
            <a:ext cx="255969" cy="255969"/>
          </a:xfrm>
          <a:prstGeom prst="rect">
            <a:avLst/>
          </a:prstGeom>
        </p:spPr>
      </p:pic>
      <p:pic>
        <p:nvPicPr>
          <p:cNvPr id="382" name="Picture 381">
            <a:extLst>
              <a:ext uri="{FF2B5EF4-FFF2-40B4-BE49-F238E27FC236}">
                <a16:creationId xmlns:a16="http://schemas.microsoft.com/office/drawing/2014/main" id="{D56E22F9-AA7A-426F-BA1F-45619393BB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5744" y="4027914"/>
            <a:ext cx="255969" cy="255969"/>
          </a:xfrm>
          <a:prstGeom prst="rect">
            <a:avLst/>
          </a:prstGeom>
        </p:spPr>
      </p:pic>
      <p:pic>
        <p:nvPicPr>
          <p:cNvPr id="383" name="Picture 382">
            <a:extLst>
              <a:ext uri="{FF2B5EF4-FFF2-40B4-BE49-F238E27FC236}">
                <a16:creationId xmlns:a16="http://schemas.microsoft.com/office/drawing/2014/main" id="{99E703EA-69E5-428A-A2C2-BE43578EDA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2018" y="4181337"/>
            <a:ext cx="255969" cy="255969"/>
          </a:xfrm>
          <a:prstGeom prst="rect">
            <a:avLst/>
          </a:prstGeom>
        </p:spPr>
      </p:pic>
      <p:pic>
        <p:nvPicPr>
          <p:cNvPr id="384" name="Picture 383">
            <a:extLst>
              <a:ext uri="{FF2B5EF4-FFF2-40B4-BE49-F238E27FC236}">
                <a16:creationId xmlns:a16="http://schemas.microsoft.com/office/drawing/2014/main" id="{5A3140D1-CA46-4D1A-8916-395C3E15AD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3594" y="4189978"/>
            <a:ext cx="255969" cy="255969"/>
          </a:xfrm>
          <a:prstGeom prst="rect">
            <a:avLst/>
          </a:prstGeom>
        </p:spPr>
      </p:pic>
      <p:pic>
        <p:nvPicPr>
          <p:cNvPr id="385" name="Picture 384">
            <a:extLst>
              <a:ext uri="{FF2B5EF4-FFF2-40B4-BE49-F238E27FC236}">
                <a16:creationId xmlns:a16="http://schemas.microsoft.com/office/drawing/2014/main" id="{D1875070-9CE8-408C-9FF2-6CEFE206DF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1163" y="4232781"/>
            <a:ext cx="255969" cy="255969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BD33816F-46DB-42F2-955D-C4CDF50661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3733" y="4215370"/>
            <a:ext cx="255969" cy="255969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55F192CA-886B-4CEB-8903-D4FD1F3EAF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2579" y="4207342"/>
            <a:ext cx="255969" cy="255969"/>
          </a:xfrm>
          <a:prstGeom prst="rect">
            <a:avLst/>
          </a:prstGeom>
        </p:spPr>
      </p:pic>
      <p:pic>
        <p:nvPicPr>
          <p:cNvPr id="388" name="Picture 387">
            <a:extLst>
              <a:ext uri="{FF2B5EF4-FFF2-40B4-BE49-F238E27FC236}">
                <a16:creationId xmlns:a16="http://schemas.microsoft.com/office/drawing/2014/main" id="{14C9238B-C84A-4FAB-B20C-D7FE7C7813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793" y="4461955"/>
            <a:ext cx="255969" cy="255969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id="{A3A114D7-CC0D-4F14-820F-7269CA3328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2369" y="4470596"/>
            <a:ext cx="255969" cy="255969"/>
          </a:xfrm>
          <a:prstGeom prst="rect">
            <a:avLst/>
          </a:prstGeom>
        </p:spPr>
      </p:pic>
      <p:pic>
        <p:nvPicPr>
          <p:cNvPr id="390" name="Picture 389">
            <a:extLst>
              <a:ext uri="{FF2B5EF4-FFF2-40B4-BE49-F238E27FC236}">
                <a16:creationId xmlns:a16="http://schemas.microsoft.com/office/drawing/2014/main" id="{5971133B-B8DA-4FBD-B230-EF85A969C5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9938" y="4549495"/>
            <a:ext cx="255969" cy="255969"/>
          </a:xfrm>
          <a:prstGeom prst="rect">
            <a:avLst/>
          </a:prstGeom>
        </p:spPr>
      </p:pic>
      <p:pic>
        <p:nvPicPr>
          <p:cNvPr id="391" name="Picture 390">
            <a:extLst>
              <a:ext uri="{FF2B5EF4-FFF2-40B4-BE49-F238E27FC236}">
                <a16:creationId xmlns:a16="http://schemas.microsoft.com/office/drawing/2014/main" id="{2EA407BE-725B-4E0D-8636-D257125730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2508" y="4532084"/>
            <a:ext cx="255969" cy="255969"/>
          </a:xfrm>
          <a:prstGeom prst="rect">
            <a:avLst/>
          </a:prstGeom>
        </p:spPr>
      </p:pic>
      <p:pic>
        <p:nvPicPr>
          <p:cNvPr id="392" name="Picture 391">
            <a:extLst>
              <a:ext uri="{FF2B5EF4-FFF2-40B4-BE49-F238E27FC236}">
                <a16:creationId xmlns:a16="http://schemas.microsoft.com/office/drawing/2014/main" id="{84A36958-2C8C-4834-87BC-AF360A525A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1354" y="4524056"/>
            <a:ext cx="255969" cy="255969"/>
          </a:xfrm>
          <a:prstGeom prst="rect">
            <a:avLst/>
          </a:prstGeom>
        </p:spPr>
      </p:pic>
      <p:pic>
        <p:nvPicPr>
          <p:cNvPr id="393" name="Picture 392">
            <a:extLst>
              <a:ext uri="{FF2B5EF4-FFF2-40B4-BE49-F238E27FC236}">
                <a16:creationId xmlns:a16="http://schemas.microsoft.com/office/drawing/2014/main" id="{D884BDF1-0775-4A98-9321-7B1D131B84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7628" y="4677479"/>
            <a:ext cx="255969" cy="255969"/>
          </a:xfrm>
          <a:prstGeom prst="rect">
            <a:avLst/>
          </a:prstGeom>
        </p:spPr>
      </p:pic>
      <p:pic>
        <p:nvPicPr>
          <p:cNvPr id="394" name="Picture 393">
            <a:extLst>
              <a:ext uri="{FF2B5EF4-FFF2-40B4-BE49-F238E27FC236}">
                <a16:creationId xmlns:a16="http://schemas.microsoft.com/office/drawing/2014/main" id="{2E8654B7-3385-46E2-BB36-49B7B5D0F0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9204" y="4686120"/>
            <a:ext cx="255969" cy="255969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3564AD48-2D42-481B-AD01-78C006B90F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6773" y="4728923"/>
            <a:ext cx="255969" cy="255969"/>
          </a:xfrm>
          <a:prstGeom prst="rect">
            <a:avLst/>
          </a:prstGeom>
        </p:spPr>
      </p:pic>
      <p:pic>
        <p:nvPicPr>
          <p:cNvPr id="396" name="Picture 395">
            <a:extLst>
              <a:ext uri="{FF2B5EF4-FFF2-40B4-BE49-F238E27FC236}">
                <a16:creationId xmlns:a16="http://schemas.microsoft.com/office/drawing/2014/main" id="{A88C7460-C7FC-48A8-978D-F14B734AEB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79343" y="4711512"/>
            <a:ext cx="255969" cy="255969"/>
          </a:xfrm>
          <a:prstGeom prst="rect">
            <a:avLst/>
          </a:prstGeom>
        </p:spPr>
      </p:pic>
      <p:pic>
        <p:nvPicPr>
          <p:cNvPr id="397" name="Picture 396">
            <a:extLst>
              <a:ext uri="{FF2B5EF4-FFF2-40B4-BE49-F238E27FC236}">
                <a16:creationId xmlns:a16="http://schemas.microsoft.com/office/drawing/2014/main" id="{C9BCBFC6-C67A-4F7A-AD43-5D0A935B72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8189" y="4703484"/>
            <a:ext cx="255969" cy="255969"/>
          </a:xfrm>
          <a:prstGeom prst="rect">
            <a:avLst/>
          </a:prstGeom>
        </p:spPr>
      </p:pic>
      <p:pic>
        <p:nvPicPr>
          <p:cNvPr id="398" name="Picture 397">
            <a:extLst>
              <a:ext uri="{FF2B5EF4-FFF2-40B4-BE49-F238E27FC236}">
                <a16:creationId xmlns:a16="http://schemas.microsoft.com/office/drawing/2014/main" id="{F7D6CEBD-ADCC-4F4A-88D6-3529DBB47C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5183" y="5063692"/>
            <a:ext cx="255969" cy="255969"/>
          </a:xfrm>
          <a:prstGeom prst="rect">
            <a:avLst/>
          </a:prstGeom>
        </p:spPr>
      </p:pic>
      <p:pic>
        <p:nvPicPr>
          <p:cNvPr id="399" name="Picture 398">
            <a:extLst>
              <a:ext uri="{FF2B5EF4-FFF2-40B4-BE49-F238E27FC236}">
                <a16:creationId xmlns:a16="http://schemas.microsoft.com/office/drawing/2014/main" id="{F6B9A20A-08AD-4E7A-BCD9-ADD31F6720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6759" y="5072333"/>
            <a:ext cx="255969" cy="255969"/>
          </a:xfrm>
          <a:prstGeom prst="rect">
            <a:avLst/>
          </a:prstGeom>
        </p:spPr>
      </p:pic>
      <p:pic>
        <p:nvPicPr>
          <p:cNvPr id="400" name="Picture 399">
            <a:extLst>
              <a:ext uri="{FF2B5EF4-FFF2-40B4-BE49-F238E27FC236}">
                <a16:creationId xmlns:a16="http://schemas.microsoft.com/office/drawing/2014/main" id="{E16BB870-66C5-42D8-8061-971385B5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4328" y="5115136"/>
            <a:ext cx="255969" cy="255969"/>
          </a:xfrm>
          <a:prstGeom prst="rect">
            <a:avLst/>
          </a:prstGeom>
        </p:spPr>
      </p:pic>
      <p:pic>
        <p:nvPicPr>
          <p:cNvPr id="401" name="Picture 400">
            <a:extLst>
              <a:ext uri="{FF2B5EF4-FFF2-40B4-BE49-F238E27FC236}">
                <a16:creationId xmlns:a16="http://schemas.microsoft.com/office/drawing/2014/main" id="{78A96599-F621-4B44-8876-07A1BD35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6898" y="5097725"/>
            <a:ext cx="255969" cy="255969"/>
          </a:xfrm>
          <a:prstGeom prst="rect">
            <a:avLst/>
          </a:prstGeom>
        </p:spPr>
      </p:pic>
      <p:pic>
        <p:nvPicPr>
          <p:cNvPr id="402" name="Picture 401">
            <a:extLst>
              <a:ext uri="{FF2B5EF4-FFF2-40B4-BE49-F238E27FC236}">
                <a16:creationId xmlns:a16="http://schemas.microsoft.com/office/drawing/2014/main" id="{961117F2-01FC-456D-BC47-8CEE4DEF2C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5744" y="5089697"/>
            <a:ext cx="255969" cy="255969"/>
          </a:xfrm>
          <a:prstGeom prst="rect">
            <a:avLst/>
          </a:prstGeom>
        </p:spPr>
      </p:pic>
      <p:pic>
        <p:nvPicPr>
          <p:cNvPr id="403" name="Picture 402">
            <a:extLst>
              <a:ext uri="{FF2B5EF4-FFF2-40B4-BE49-F238E27FC236}">
                <a16:creationId xmlns:a16="http://schemas.microsoft.com/office/drawing/2014/main" id="{D8E1F6A8-CB81-4990-B93E-5C19E33424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2018" y="5243120"/>
            <a:ext cx="255969" cy="255969"/>
          </a:xfrm>
          <a:prstGeom prst="rect">
            <a:avLst/>
          </a:prstGeom>
        </p:spPr>
      </p:pic>
      <p:pic>
        <p:nvPicPr>
          <p:cNvPr id="404" name="Picture 403">
            <a:extLst>
              <a:ext uri="{FF2B5EF4-FFF2-40B4-BE49-F238E27FC236}">
                <a16:creationId xmlns:a16="http://schemas.microsoft.com/office/drawing/2014/main" id="{19D7BDF0-9BBD-4FEF-9690-2FF9B425D3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3594" y="5251761"/>
            <a:ext cx="255969" cy="255969"/>
          </a:xfrm>
          <a:prstGeom prst="rect">
            <a:avLst/>
          </a:prstGeom>
        </p:spPr>
      </p:pic>
      <p:pic>
        <p:nvPicPr>
          <p:cNvPr id="405" name="Picture 404">
            <a:extLst>
              <a:ext uri="{FF2B5EF4-FFF2-40B4-BE49-F238E27FC236}">
                <a16:creationId xmlns:a16="http://schemas.microsoft.com/office/drawing/2014/main" id="{D98ED29C-0676-412A-B827-3832DFE66D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1163" y="5294564"/>
            <a:ext cx="255969" cy="255969"/>
          </a:xfrm>
          <a:prstGeom prst="rect">
            <a:avLst/>
          </a:prstGeom>
        </p:spPr>
      </p:pic>
      <p:pic>
        <p:nvPicPr>
          <p:cNvPr id="406" name="Picture 405">
            <a:extLst>
              <a:ext uri="{FF2B5EF4-FFF2-40B4-BE49-F238E27FC236}">
                <a16:creationId xmlns:a16="http://schemas.microsoft.com/office/drawing/2014/main" id="{6C025D1E-CAB5-43F1-9CFB-6B1B60CD45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3733" y="5277153"/>
            <a:ext cx="255969" cy="255969"/>
          </a:xfrm>
          <a:prstGeom prst="rect">
            <a:avLst/>
          </a:prstGeom>
        </p:spPr>
      </p:pic>
      <p:pic>
        <p:nvPicPr>
          <p:cNvPr id="407" name="Picture 406">
            <a:extLst>
              <a:ext uri="{FF2B5EF4-FFF2-40B4-BE49-F238E27FC236}">
                <a16:creationId xmlns:a16="http://schemas.microsoft.com/office/drawing/2014/main" id="{C55B2D41-3EFB-417A-B9FA-5D12711419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2579" y="5269125"/>
            <a:ext cx="255969" cy="255969"/>
          </a:xfrm>
          <a:prstGeom prst="rect">
            <a:avLst/>
          </a:prstGeom>
        </p:spPr>
      </p:pic>
      <p:pic>
        <p:nvPicPr>
          <p:cNvPr id="408" name="Picture 407">
            <a:extLst>
              <a:ext uri="{FF2B5EF4-FFF2-40B4-BE49-F238E27FC236}">
                <a16:creationId xmlns:a16="http://schemas.microsoft.com/office/drawing/2014/main" id="{74A45326-3489-4132-AA16-1620C63B5A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8037" y="234223"/>
            <a:ext cx="255969" cy="255969"/>
          </a:xfrm>
          <a:prstGeom prst="rect">
            <a:avLst/>
          </a:prstGeom>
        </p:spPr>
      </p:pic>
      <p:pic>
        <p:nvPicPr>
          <p:cNvPr id="409" name="Picture 408">
            <a:extLst>
              <a:ext uri="{FF2B5EF4-FFF2-40B4-BE49-F238E27FC236}">
                <a16:creationId xmlns:a16="http://schemas.microsoft.com/office/drawing/2014/main" id="{2D367579-53A1-4C91-A4FC-8A17B28E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39613" y="242864"/>
            <a:ext cx="255969" cy="255969"/>
          </a:xfrm>
          <a:prstGeom prst="rect">
            <a:avLst/>
          </a:prstGeom>
        </p:spPr>
      </p:pic>
      <p:pic>
        <p:nvPicPr>
          <p:cNvPr id="410" name="Picture 409">
            <a:extLst>
              <a:ext uri="{FF2B5EF4-FFF2-40B4-BE49-F238E27FC236}">
                <a16:creationId xmlns:a16="http://schemas.microsoft.com/office/drawing/2014/main" id="{A5F993D9-01E6-4E01-9C69-9F4EAD7CB7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7182" y="285667"/>
            <a:ext cx="255969" cy="255969"/>
          </a:xfrm>
          <a:prstGeom prst="rect">
            <a:avLst/>
          </a:prstGeom>
        </p:spPr>
      </p:pic>
      <p:pic>
        <p:nvPicPr>
          <p:cNvPr id="411" name="Picture 410">
            <a:extLst>
              <a:ext uri="{FF2B5EF4-FFF2-40B4-BE49-F238E27FC236}">
                <a16:creationId xmlns:a16="http://schemas.microsoft.com/office/drawing/2014/main" id="{559A45AE-BC8D-47E6-8F66-35C926222F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9752" y="268256"/>
            <a:ext cx="255969" cy="255969"/>
          </a:xfrm>
          <a:prstGeom prst="rect">
            <a:avLst/>
          </a:prstGeom>
        </p:spPr>
      </p:pic>
      <p:pic>
        <p:nvPicPr>
          <p:cNvPr id="412" name="Picture 411">
            <a:extLst>
              <a:ext uri="{FF2B5EF4-FFF2-40B4-BE49-F238E27FC236}">
                <a16:creationId xmlns:a16="http://schemas.microsoft.com/office/drawing/2014/main" id="{9B02A466-76D0-414B-86C5-35029E0E35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38598" y="260228"/>
            <a:ext cx="255969" cy="255969"/>
          </a:xfrm>
          <a:prstGeom prst="rect">
            <a:avLst/>
          </a:prstGeom>
        </p:spPr>
      </p:pic>
      <p:pic>
        <p:nvPicPr>
          <p:cNvPr id="413" name="Picture 412">
            <a:extLst>
              <a:ext uri="{FF2B5EF4-FFF2-40B4-BE49-F238E27FC236}">
                <a16:creationId xmlns:a16="http://schemas.microsoft.com/office/drawing/2014/main" id="{653E61E6-224E-4A35-ACFA-101F3F909F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4872" y="413651"/>
            <a:ext cx="255969" cy="255969"/>
          </a:xfrm>
          <a:prstGeom prst="rect">
            <a:avLst/>
          </a:prstGeom>
        </p:spPr>
      </p:pic>
      <p:pic>
        <p:nvPicPr>
          <p:cNvPr id="414" name="Picture 413">
            <a:extLst>
              <a:ext uri="{FF2B5EF4-FFF2-40B4-BE49-F238E27FC236}">
                <a16:creationId xmlns:a16="http://schemas.microsoft.com/office/drawing/2014/main" id="{E5F39BA9-C4A0-4DB5-962A-2E36C9AC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36448" y="422292"/>
            <a:ext cx="255969" cy="255969"/>
          </a:xfrm>
          <a:prstGeom prst="rect">
            <a:avLst/>
          </a:prstGeom>
        </p:spPr>
      </p:pic>
      <p:pic>
        <p:nvPicPr>
          <p:cNvPr id="415" name="Picture 414">
            <a:extLst>
              <a:ext uri="{FF2B5EF4-FFF2-40B4-BE49-F238E27FC236}">
                <a16:creationId xmlns:a16="http://schemas.microsoft.com/office/drawing/2014/main" id="{FE92C523-BA72-4277-B507-BE8064C6D4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4017" y="465095"/>
            <a:ext cx="255969" cy="255969"/>
          </a:xfrm>
          <a:prstGeom prst="rect">
            <a:avLst/>
          </a:prstGeom>
        </p:spPr>
      </p:pic>
      <p:pic>
        <p:nvPicPr>
          <p:cNvPr id="416" name="Picture 415">
            <a:extLst>
              <a:ext uri="{FF2B5EF4-FFF2-40B4-BE49-F238E27FC236}">
                <a16:creationId xmlns:a16="http://schemas.microsoft.com/office/drawing/2014/main" id="{F1CCD803-97D3-420D-9220-A9F58DE4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6587" y="447684"/>
            <a:ext cx="255969" cy="255969"/>
          </a:xfrm>
          <a:prstGeom prst="rect">
            <a:avLst/>
          </a:prstGeom>
        </p:spPr>
      </p:pic>
      <p:pic>
        <p:nvPicPr>
          <p:cNvPr id="417" name="Picture 416">
            <a:extLst>
              <a:ext uri="{FF2B5EF4-FFF2-40B4-BE49-F238E27FC236}">
                <a16:creationId xmlns:a16="http://schemas.microsoft.com/office/drawing/2014/main" id="{25624C0D-EC0C-4ECD-BCF6-FC6C546AC5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35433" y="439656"/>
            <a:ext cx="255969" cy="255969"/>
          </a:xfrm>
          <a:prstGeom prst="rect">
            <a:avLst/>
          </a:prstGeom>
        </p:spPr>
      </p:pic>
      <p:pic>
        <p:nvPicPr>
          <p:cNvPr id="418" name="Picture 417">
            <a:extLst>
              <a:ext uri="{FF2B5EF4-FFF2-40B4-BE49-F238E27FC236}">
                <a16:creationId xmlns:a16="http://schemas.microsoft.com/office/drawing/2014/main" id="{6387CC5E-A0A5-41E8-BC36-D38AD2DA28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34463" y="849048"/>
            <a:ext cx="255969" cy="255969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7ED65735-30D9-4AD0-B52D-40BCDF99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46039" y="857689"/>
            <a:ext cx="255969" cy="255969"/>
          </a:xfrm>
          <a:prstGeom prst="rect">
            <a:avLst/>
          </a:prstGeom>
        </p:spPr>
      </p:pic>
      <p:pic>
        <p:nvPicPr>
          <p:cNvPr id="420" name="Picture 419">
            <a:extLst>
              <a:ext uri="{FF2B5EF4-FFF2-40B4-BE49-F238E27FC236}">
                <a16:creationId xmlns:a16="http://schemas.microsoft.com/office/drawing/2014/main" id="{61E8D8BE-ED61-4683-82DC-0F3B5AD472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3608" y="900492"/>
            <a:ext cx="255969" cy="255969"/>
          </a:xfrm>
          <a:prstGeom prst="rect">
            <a:avLst/>
          </a:prstGeom>
        </p:spPr>
      </p:pic>
      <p:pic>
        <p:nvPicPr>
          <p:cNvPr id="421" name="Picture 420">
            <a:extLst>
              <a:ext uri="{FF2B5EF4-FFF2-40B4-BE49-F238E27FC236}">
                <a16:creationId xmlns:a16="http://schemas.microsoft.com/office/drawing/2014/main" id="{85B250C3-A50D-4F39-8E47-E497D9C3EA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6178" y="883081"/>
            <a:ext cx="255969" cy="255969"/>
          </a:xfrm>
          <a:prstGeom prst="rect">
            <a:avLst/>
          </a:prstGeom>
        </p:spPr>
      </p:pic>
      <p:pic>
        <p:nvPicPr>
          <p:cNvPr id="422" name="Picture 421">
            <a:extLst>
              <a:ext uri="{FF2B5EF4-FFF2-40B4-BE49-F238E27FC236}">
                <a16:creationId xmlns:a16="http://schemas.microsoft.com/office/drawing/2014/main" id="{DBEA5C18-C4AB-40D7-8EF2-7480C4F185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45024" y="875053"/>
            <a:ext cx="255969" cy="255969"/>
          </a:xfrm>
          <a:prstGeom prst="rect">
            <a:avLst/>
          </a:prstGeom>
        </p:spPr>
      </p:pic>
      <p:pic>
        <p:nvPicPr>
          <p:cNvPr id="423" name="Picture 422">
            <a:extLst>
              <a:ext uri="{FF2B5EF4-FFF2-40B4-BE49-F238E27FC236}">
                <a16:creationId xmlns:a16="http://schemas.microsoft.com/office/drawing/2014/main" id="{12796101-51FF-4397-9EBD-6FE62428A7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31298" y="1028476"/>
            <a:ext cx="255969" cy="255969"/>
          </a:xfrm>
          <a:prstGeom prst="rect">
            <a:avLst/>
          </a:prstGeom>
        </p:spPr>
      </p:pic>
      <p:pic>
        <p:nvPicPr>
          <p:cNvPr id="424" name="Picture 423">
            <a:extLst>
              <a:ext uri="{FF2B5EF4-FFF2-40B4-BE49-F238E27FC236}">
                <a16:creationId xmlns:a16="http://schemas.microsoft.com/office/drawing/2014/main" id="{CC9512C4-D100-42CD-900B-4809A61F7F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42874" y="1037117"/>
            <a:ext cx="255969" cy="255969"/>
          </a:xfrm>
          <a:prstGeom prst="rect">
            <a:avLst/>
          </a:prstGeom>
        </p:spPr>
      </p:pic>
      <p:pic>
        <p:nvPicPr>
          <p:cNvPr id="425" name="Picture 424">
            <a:extLst>
              <a:ext uri="{FF2B5EF4-FFF2-40B4-BE49-F238E27FC236}">
                <a16:creationId xmlns:a16="http://schemas.microsoft.com/office/drawing/2014/main" id="{661B8301-1662-4150-80FD-C5FDBBDAEF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0443" y="1079920"/>
            <a:ext cx="255969" cy="255969"/>
          </a:xfrm>
          <a:prstGeom prst="rect">
            <a:avLst/>
          </a:prstGeom>
        </p:spPr>
      </p:pic>
      <p:pic>
        <p:nvPicPr>
          <p:cNvPr id="426" name="Picture 425">
            <a:extLst>
              <a:ext uri="{FF2B5EF4-FFF2-40B4-BE49-F238E27FC236}">
                <a16:creationId xmlns:a16="http://schemas.microsoft.com/office/drawing/2014/main" id="{41CB8A0E-8D83-4ECF-9307-143532E8D7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3013" y="1062509"/>
            <a:ext cx="255969" cy="255969"/>
          </a:xfrm>
          <a:prstGeom prst="rect">
            <a:avLst/>
          </a:prstGeom>
        </p:spPr>
      </p:pic>
      <p:pic>
        <p:nvPicPr>
          <p:cNvPr id="427" name="Picture 426">
            <a:extLst>
              <a:ext uri="{FF2B5EF4-FFF2-40B4-BE49-F238E27FC236}">
                <a16:creationId xmlns:a16="http://schemas.microsoft.com/office/drawing/2014/main" id="{666A435E-1D1B-428E-B07B-751396675D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41859" y="1054481"/>
            <a:ext cx="255969" cy="255969"/>
          </a:xfrm>
          <a:prstGeom prst="rect">
            <a:avLst/>
          </a:prstGeom>
        </p:spPr>
      </p:pic>
      <p:pic>
        <p:nvPicPr>
          <p:cNvPr id="428" name="Picture 427">
            <a:extLst>
              <a:ext uri="{FF2B5EF4-FFF2-40B4-BE49-F238E27FC236}">
                <a16:creationId xmlns:a16="http://schemas.microsoft.com/office/drawing/2014/main" id="{EE24FC45-8A00-4E27-BFA2-36C51E1F2B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34463" y="1387332"/>
            <a:ext cx="255969" cy="255969"/>
          </a:xfrm>
          <a:prstGeom prst="rect">
            <a:avLst/>
          </a:prstGeom>
        </p:spPr>
      </p:pic>
      <p:pic>
        <p:nvPicPr>
          <p:cNvPr id="429" name="Picture 428">
            <a:extLst>
              <a:ext uri="{FF2B5EF4-FFF2-40B4-BE49-F238E27FC236}">
                <a16:creationId xmlns:a16="http://schemas.microsoft.com/office/drawing/2014/main" id="{5FDD4A3F-9229-4806-AEFB-9D71F1AB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46039" y="1395973"/>
            <a:ext cx="255969" cy="255969"/>
          </a:xfrm>
          <a:prstGeom prst="rect">
            <a:avLst/>
          </a:prstGeom>
        </p:spPr>
      </p:pic>
      <p:pic>
        <p:nvPicPr>
          <p:cNvPr id="430" name="Picture 429">
            <a:extLst>
              <a:ext uri="{FF2B5EF4-FFF2-40B4-BE49-F238E27FC236}">
                <a16:creationId xmlns:a16="http://schemas.microsoft.com/office/drawing/2014/main" id="{4AC20144-ADED-400E-ADC3-CFC8B929AF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3608" y="1438776"/>
            <a:ext cx="255969" cy="255969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9284352E-419E-4BDA-ACFD-563AEA0B9F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6178" y="1421365"/>
            <a:ext cx="255969" cy="255969"/>
          </a:xfrm>
          <a:prstGeom prst="rect">
            <a:avLst/>
          </a:prstGeom>
        </p:spPr>
      </p:pic>
      <p:pic>
        <p:nvPicPr>
          <p:cNvPr id="432" name="Picture 431">
            <a:extLst>
              <a:ext uri="{FF2B5EF4-FFF2-40B4-BE49-F238E27FC236}">
                <a16:creationId xmlns:a16="http://schemas.microsoft.com/office/drawing/2014/main" id="{4E1C5F3B-94EF-451E-A890-D9055476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45024" y="1413337"/>
            <a:ext cx="255969" cy="255969"/>
          </a:xfrm>
          <a:prstGeom prst="rect">
            <a:avLst/>
          </a:prstGeom>
        </p:spPr>
      </p:pic>
      <p:pic>
        <p:nvPicPr>
          <p:cNvPr id="433" name="Picture 432">
            <a:extLst>
              <a:ext uri="{FF2B5EF4-FFF2-40B4-BE49-F238E27FC236}">
                <a16:creationId xmlns:a16="http://schemas.microsoft.com/office/drawing/2014/main" id="{24E1008B-28FE-4B50-8271-7F7864D775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31298" y="1566760"/>
            <a:ext cx="255969" cy="255969"/>
          </a:xfrm>
          <a:prstGeom prst="rect">
            <a:avLst/>
          </a:prstGeom>
        </p:spPr>
      </p:pic>
      <p:pic>
        <p:nvPicPr>
          <p:cNvPr id="434" name="Picture 433">
            <a:extLst>
              <a:ext uri="{FF2B5EF4-FFF2-40B4-BE49-F238E27FC236}">
                <a16:creationId xmlns:a16="http://schemas.microsoft.com/office/drawing/2014/main" id="{B9693ABD-7EE4-4E4B-B12C-D30D4E84CF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42874" y="1575401"/>
            <a:ext cx="255969" cy="255969"/>
          </a:xfrm>
          <a:prstGeom prst="rect">
            <a:avLst/>
          </a:prstGeom>
        </p:spPr>
      </p:pic>
      <p:pic>
        <p:nvPicPr>
          <p:cNvPr id="435" name="Picture 434">
            <a:extLst>
              <a:ext uri="{FF2B5EF4-FFF2-40B4-BE49-F238E27FC236}">
                <a16:creationId xmlns:a16="http://schemas.microsoft.com/office/drawing/2014/main" id="{B13BDCEC-9863-40B7-83FD-7433D96421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0443" y="1618204"/>
            <a:ext cx="255969" cy="255969"/>
          </a:xfrm>
          <a:prstGeom prst="rect">
            <a:avLst/>
          </a:prstGeom>
        </p:spPr>
      </p:pic>
      <p:pic>
        <p:nvPicPr>
          <p:cNvPr id="436" name="Picture 435">
            <a:extLst>
              <a:ext uri="{FF2B5EF4-FFF2-40B4-BE49-F238E27FC236}">
                <a16:creationId xmlns:a16="http://schemas.microsoft.com/office/drawing/2014/main" id="{384B320F-46B0-49A7-AB9C-AC5B603B27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3013" y="1600793"/>
            <a:ext cx="255969" cy="255969"/>
          </a:xfrm>
          <a:prstGeom prst="rect">
            <a:avLst/>
          </a:prstGeom>
        </p:spPr>
      </p:pic>
      <p:pic>
        <p:nvPicPr>
          <p:cNvPr id="437" name="Picture 436">
            <a:extLst>
              <a:ext uri="{FF2B5EF4-FFF2-40B4-BE49-F238E27FC236}">
                <a16:creationId xmlns:a16="http://schemas.microsoft.com/office/drawing/2014/main" id="{60E6376B-366B-4CF1-95A4-30C86606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41859" y="1592765"/>
            <a:ext cx="255969" cy="255969"/>
          </a:xfrm>
          <a:prstGeom prst="rect">
            <a:avLst/>
          </a:prstGeom>
        </p:spPr>
      </p:pic>
      <p:pic>
        <p:nvPicPr>
          <p:cNvPr id="438" name="Picture 437">
            <a:extLst>
              <a:ext uri="{FF2B5EF4-FFF2-40B4-BE49-F238E27FC236}">
                <a16:creationId xmlns:a16="http://schemas.microsoft.com/office/drawing/2014/main" id="{E7BC5FC1-0CBF-4A82-9301-38A81E134E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8037" y="1878035"/>
            <a:ext cx="255969" cy="255969"/>
          </a:xfrm>
          <a:prstGeom prst="rect">
            <a:avLst/>
          </a:prstGeom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358E352D-6512-4D2F-A9E8-28FBECE742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39613" y="1886676"/>
            <a:ext cx="255969" cy="255969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255F2A8F-8343-4339-95DF-E13ACADCAF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7182" y="1929479"/>
            <a:ext cx="255969" cy="255969"/>
          </a:xfrm>
          <a:prstGeom prst="rect">
            <a:avLst/>
          </a:prstGeom>
        </p:spPr>
      </p:pic>
      <p:pic>
        <p:nvPicPr>
          <p:cNvPr id="441" name="Picture 440">
            <a:extLst>
              <a:ext uri="{FF2B5EF4-FFF2-40B4-BE49-F238E27FC236}">
                <a16:creationId xmlns:a16="http://schemas.microsoft.com/office/drawing/2014/main" id="{33769E36-C422-4F9D-BC90-95B2674744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9752" y="1912068"/>
            <a:ext cx="255969" cy="255969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E0BD4A04-FC44-4A85-96DB-6AD56E04F6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38598" y="1904040"/>
            <a:ext cx="255969" cy="255969"/>
          </a:xfrm>
          <a:prstGeom prst="rect">
            <a:avLst/>
          </a:prstGeom>
        </p:spPr>
      </p:pic>
      <p:pic>
        <p:nvPicPr>
          <p:cNvPr id="443" name="Picture 442">
            <a:extLst>
              <a:ext uri="{FF2B5EF4-FFF2-40B4-BE49-F238E27FC236}">
                <a16:creationId xmlns:a16="http://schemas.microsoft.com/office/drawing/2014/main" id="{F3157D73-5433-4E44-B8B3-AFB9B9CA9A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4872" y="2057463"/>
            <a:ext cx="255969" cy="255969"/>
          </a:xfrm>
          <a:prstGeom prst="rect">
            <a:avLst/>
          </a:prstGeom>
        </p:spPr>
      </p:pic>
      <p:pic>
        <p:nvPicPr>
          <p:cNvPr id="444" name="Picture 443">
            <a:extLst>
              <a:ext uri="{FF2B5EF4-FFF2-40B4-BE49-F238E27FC236}">
                <a16:creationId xmlns:a16="http://schemas.microsoft.com/office/drawing/2014/main" id="{BAB4EF67-C7C5-4454-824D-6DB0601CB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36448" y="2066104"/>
            <a:ext cx="255969" cy="255969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AD1FE4AF-C188-40AC-8349-F27BA5473B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4017" y="2108907"/>
            <a:ext cx="255969" cy="255969"/>
          </a:xfrm>
          <a:prstGeom prst="rect">
            <a:avLst/>
          </a:prstGeom>
        </p:spPr>
      </p:pic>
      <p:pic>
        <p:nvPicPr>
          <p:cNvPr id="446" name="Picture 445">
            <a:extLst>
              <a:ext uri="{FF2B5EF4-FFF2-40B4-BE49-F238E27FC236}">
                <a16:creationId xmlns:a16="http://schemas.microsoft.com/office/drawing/2014/main" id="{8CD67B7C-C879-4B47-9759-39D552EA83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6587" y="2091496"/>
            <a:ext cx="255969" cy="255969"/>
          </a:xfrm>
          <a:prstGeom prst="rect">
            <a:avLst/>
          </a:prstGeom>
        </p:spPr>
      </p:pic>
      <p:pic>
        <p:nvPicPr>
          <p:cNvPr id="447" name="Picture 446">
            <a:extLst>
              <a:ext uri="{FF2B5EF4-FFF2-40B4-BE49-F238E27FC236}">
                <a16:creationId xmlns:a16="http://schemas.microsoft.com/office/drawing/2014/main" id="{1E4C1E6B-EE86-446C-B5B1-C8E94510FD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35433" y="2083468"/>
            <a:ext cx="255969" cy="255969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DCE38BA9-5A7F-487C-B684-58511E91C7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3238" y="2467763"/>
            <a:ext cx="255969" cy="255969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03FC842D-8D6E-4A02-B1C2-946C3F5630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34814" y="2476404"/>
            <a:ext cx="255969" cy="255969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CAD50C56-CC56-49C1-819B-52B737EB66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2383" y="2519207"/>
            <a:ext cx="255969" cy="255969"/>
          </a:xfrm>
          <a:prstGeom prst="rect">
            <a:avLst/>
          </a:prstGeom>
        </p:spPr>
      </p:pic>
      <p:pic>
        <p:nvPicPr>
          <p:cNvPr id="451" name="Picture 450">
            <a:extLst>
              <a:ext uri="{FF2B5EF4-FFF2-40B4-BE49-F238E27FC236}">
                <a16:creationId xmlns:a16="http://schemas.microsoft.com/office/drawing/2014/main" id="{87EB9062-312A-4155-9A32-C17CED03FD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4953" y="2501796"/>
            <a:ext cx="255969" cy="255969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8114BA23-589B-4115-A71A-EDDD181F11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33799" y="2493768"/>
            <a:ext cx="255969" cy="255969"/>
          </a:xfrm>
          <a:prstGeom prst="rect">
            <a:avLst/>
          </a:prstGeom>
        </p:spPr>
      </p:pic>
      <p:pic>
        <p:nvPicPr>
          <p:cNvPr id="455" name="Picture 454">
            <a:extLst>
              <a:ext uri="{FF2B5EF4-FFF2-40B4-BE49-F238E27FC236}">
                <a16:creationId xmlns:a16="http://schemas.microsoft.com/office/drawing/2014/main" id="{61CC1338-979C-411F-952F-66CC4E6D01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89218" y="2698635"/>
            <a:ext cx="255969" cy="255969"/>
          </a:xfrm>
          <a:prstGeom prst="rect">
            <a:avLst/>
          </a:prstGeom>
        </p:spPr>
      </p:pic>
      <p:pic>
        <p:nvPicPr>
          <p:cNvPr id="456" name="Picture 455">
            <a:extLst>
              <a:ext uri="{FF2B5EF4-FFF2-40B4-BE49-F238E27FC236}">
                <a16:creationId xmlns:a16="http://schemas.microsoft.com/office/drawing/2014/main" id="{40C1CA36-CFC8-4CF4-8F69-3F09C51B43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1788" y="2681224"/>
            <a:ext cx="255969" cy="255969"/>
          </a:xfrm>
          <a:prstGeom prst="rect">
            <a:avLst/>
          </a:prstGeom>
        </p:spPr>
      </p:pic>
      <p:pic>
        <p:nvPicPr>
          <p:cNvPr id="457" name="Picture 456">
            <a:extLst>
              <a:ext uri="{FF2B5EF4-FFF2-40B4-BE49-F238E27FC236}">
                <a16:creationId xmlns:a16="http://schemas.microsoft.com/office/drawing/2014/main" id="{DDC2B052-D8C1-4653-902B-6BE5C4B163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30634" y="2673196"/>
            <a:ext cx="255969" cy="255969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DBE517D8-A18F-4F7C-9D6F-9C13F46766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1588" y="175092"/>
            <a:ext cx="255969" cy="255969"/>
          </a:xfrm>
          <a:prstGeom prst="rect">
            <a:avLst/>
          </a:prstGeom>
        </p:spPr>
      </p:pic>
      <p:pic>
        <p:nvPicPr>
          <p:cNvPr id="509" name="Picture 508">
            <a:extLst>
              <a:ext uri="{FF2B5EF4-FFF2-40B4-BE49-F238E27FC236}">
                <a16:creationId xmlns:a16="http://schemas.microsoft.com/office/drawing/2014/main" id="{D4E6FA87-A3A7-4183-80A7-5BFE06BDE2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3164" y="183733"/>
            <a:ext cx="255969" cy="255969"/>
          </a:xfrm>
          <a:prstGeom prst="rect">
            <a:avLst/>
          </a:prstGeom>
        </p:spPr>
      </p:pic>
      <p:pic>
        <p:nvPicPr>
          <p:cNvPr id="510" name="Picture 509">
            <a:extLst>
              <a:ext uri="{FF2B5EF4-FFF2-40B4-BE49-F238E27FC236}">
                <a16:creationId xmlns:a16="http://schemas.microsoft.com/office/drawing/2014/main" id="{5ABC34F4-63BD-466C-BD4E-9E84473A27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0733" y="226536"/>
            <a:ext cx="255969" cy="255969"/>
          </a:xfrm>
          <a:prstGeom prst="rect">
            <a:avLst/>
          </a:prstGeom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id="{367C3BFA-25C6-4CE3-A35C-5D0258F393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3303" y="209125"/>
            <a:ext cx="255969" cy="255969"/>
          </a:xfrm>
          <a:prstGeom prst="rect">
            <a:avLst/>
          </a:prstGeom>
        </p:spPr>
      </p:pic>
      <p:pic>
        <p:nvPicPr>
          <p:cNvPr id="512" name="Picture 511">
            <a:extLst>
              <a:ext uri="{FF2B5EF4-FFF2-40B4-BE49-F238E27FC236}">
                <a16:creationId xmlns:a16="http://schemas.microsoft.com/office/drawing/2014/main" id="{B61C73E8-3E3C-4D8D-B028-0C6CD99E2B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2149" y="201097"/>
            <a:ext cx="255969" cy="255969"/>
          </a:xfrm>
          <a:prstGeom prst="rect">
            <a:avLst/>
          </a:prstGeom>
        </p:spPr>
      </p:pic>
      <p:pic>
        <p:nvPicPr>
          <p:cNvPr id="513" name="Picture 512">
            <a:extLst>
              <a:ext uri="{FF2B5EF4-FFF2-40B4-BE49-F238E27FC236}">
                <a16:creationId xmlns:a16="http://schemas.microsoft.com/office/drawing/2014/main" id="{EC33CF2F-9046-42F2-AE67-C8FE38A2E3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8423" y="354520"/>
            <a:ext cx="255969" cy="255969"/>
          </a:xfrm>
          <a:prstGeom prst="rect">
            <a:avLst/>
          </a:prstGeom>
        </p:spPr>
      </p:pic>
      <p:pic>
        <p:nvPicPr>
          <p:cNvPr id="514" name="Picture 513">
            <a:extLst>
              <a:ext uri="{FF2B5EF4-FFF2-40B4-BE49-F238E27FC236}">
                <a16:creationId xmlns:a16="http://schemas.microsoft.com/office/drawing/2014/main" id="{77C04999-1A59-422B-8106-9641110A6D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9999" y="363161"/>
            <a:ext cx="255969" cy="255969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45298D0-4306-4706-99F8-E48E31D759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7568" y="405964"/>
            <a:ext cx="255969" cy="255969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8F34D6CB-C022-4F2E-B0F3-2E81DAC8BB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0138" y="388553"/>
            <a:ext cx="255969" cy="255969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B3D3D826-E694-4D30-A251-D111100BE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8984" y="380525"/>
            <a:ext cx="255969" cy="255969"/>
          </a:xfrm>
          <a:prstGeom prst="rect">
            <a:avLst/>
          </a:prstGeom>
        </p:spPr>
      </p:pic>
      <p:pic>
        <p:nvPicPr>
          <p:cNvPr id="518" name="Picture 517">
            <a:extLst>
              <a:ext uri="{FF2B5EF4-FFF2-40B4-BE49-F238E27FC236}">
                <a16:creationId xmlns:a16="http://schemas.microsoft.com/office/drawing/2014/main" id="{A713E223-3822-4D11-9137-9B9125DF17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8014" y="789917"/>
            <a:ext cx="255969" cy="255969"/>
          </a:xfrm>
          <a:prstGeom prst="rect">
            <a:avLst/>
          </a:prstGeom>
        </p:spPr>
      </p:pic>
      <p:pic>
        <p:nvPicPr>
          <p:cNvPr id="519" name="Picture 518">
            <a:extLst>
              <a:ext uri="{FF2B5EF4-FFF2-40B4-BE49-F238E27FC236}">
                <a16:creationId xmlns:a16="http://schemas.microsoft.com/office/drawing/2014/main" id="{CC7AA68B-0FDA-486B-A0B9-97CFBF3FAC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9590" y="798558"/>
            <a:ext cx="255969" cy="255969"/>
          </a:xfrm>
          <a:prstGeom prst="rect">
            <a:avLst/>
          </a:prstGeom>
        </p:spPr>
      </p:pic>
      <p:pic>
        <p:nvPicPr>
          <p:cNvPr id="520" name="Picture 519">
            <a:extLst>
              <a:ext uri="{FF2B5EF4-FFF2-40B4-BE49-F238E27FC236}">
                <a16:creationId xmlns:a16="http://schemas.microsoft.com/office/drawing/2014/main" id="{D41FD38B-A904-4436-A9FA-4A69370913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7159" y="841361"/>
            <a:ext cx="255969" cy="255969"/>
          </a:xfrm>
          <a:prstGeom prst="rect">
            <a:avLst/>
          </a:prstGeom>
        </p:spPr>
      </p:pic>
      <p:pic>
        <p:nvPicPr>
          <p:cNvPr id="521" name="Picture 520">
            <a:extLst>
              <a:ext uri="{FF2B5EF4-FFF2-40B4-BE49-F238E27FC236}">
                <a16:creationId xmlns:a16="http://schemas.microsoft.com/office/drawing/2014/main" id="{4AC2367D-81BC-4F1E-A3DD-9294A26E6B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9729" y="823950"/>
            <a:ext cx="255969" cy="255969"/>
          </a:xfrm>
          <a:prstGeom prst="rect">
            <a:avLst/>
          </a:prstGeom>
        </p:spPr>
      </p:pic>
      <p:pic>
        <p:nvPicPr>
          <p:cNvPr id="522" name="Picture 521">
            <a:extLst>
              <a:ext uri="{FF2B5EF4-FFF2-40B4-BE49-F238E27FC236}">
                <a16:creationId xmlns:a16="http://schemas.microsoft.com/office/drawing/2014/main" id="{FF5D2FAC-9F84-4080-AD35-9EFD243147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8575" y="815922"/>
            <a:ext cx="255969" cy="255969"/>
          </a:xfrm>
          <a:prstGeom prst="rect">
            <a:avLst/>
          </a:prstGeom>
        </p:spPr>
      </p:pic>
      <p:pic>
        <p:nvPicPr>
          <p:cNvPr id="523" name="Picture 522">
            <a:extLst>
              <a:ext uri="{FF2B5EF4-FFF2-40B4-BE49-F238E27FC236}">
                <a16:creationId xmlns:a16="http://schemas.microsoft.com/office/drawing/2014/main" id="{C8AF9406-4F80-4282-A403-A24D189D1B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4849" y="969345"/>
            <a:ext cx="255969" cy="255969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983CD1E2-AFE0-4269-8500-EEA7950F86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6425" y="977986"/>
            <a:ext cx="255969" cy="255969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E851A69E-3319-428C-8229-A9EE466ED9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3994" y="1020789"/>
            <a:ext cx="255969" cy="255969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A2BA0159-D737-4231-96EB-DB3F700AF9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6564" y="1003378"/>
            <a:ext cx="255969" cy="255969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302131FC-5962-4839-BD0C-166DD15385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410" y="995350"/>
            <a:ext cx="255969" cy="255969"/>
          </a:xfrm>
          <a:prstGeom prst="rect">
            <a:avLst/>
          </a:prstGeom>
        </p:spPr>
      </p:pic>
      <p:pic>
        <p:nvPicPr>
          <p:cNvPr id="528" name="Picture 527">
            <a:extLst>
              <a:ext uri="{FF2B5EF4-FFF2-40B4-BE49-F238E27FC236}">
                <a16:creationId xmlns:a16="http://schemas.microsoft.com/office/drawing/2014/main" id="{64DF481C-3A04-4CE6-8051-D1D92AEDFC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8014" y="1328201"/>
            <a:ext cx="255969" cy="255969"/>
          </a:xfrm>
          <a:prstGeom prst="rect">
            <a:avLst/>
          </a:prstGeom>
        </p:spPr>
      </p:pic>
      <p:pic>
        <p:nvPicPr>
          <p:cNvPr id="529" name="Picture 528">
            <a:extLst>
              <a:ext uri="{FF2B5EF4-FFF2-40B4-BE49-F238E27FC236}">
                <a16:creationId xmlns:a16="http://schemas.microsoft.com/office/drawing/2014/main" id="{7590287A-A44D-49FD-96F0-5059799354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9590" y="1336842"/>
            <a:ext cx="255969" cy="255969"/>
          </a:xfrm>
          <a:prstGeom prst="rect">
            <a:avLst/>
          </a:prstGeom>
        </p:spPr>
      </p:pic>
      <p:pic>
        <p:nvPicPr>
          <p:cNvPr id="530" name="Picture 529">
            <a:extLst>
              <a:ext uri="{FF2B5EF4-FFF2-40B4-BE49-F238E27FC236}">
                <a16:creationId xmlns:a16="http://schemas.microsoft.com/office/drawing/2014/main" id="{57B1133C-FDC6-4F0F-B9C8-1718082B9D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7159" y="1379645"/>
            <a:ext cx="255969" cy="255969"/>
          </a:xfrm>
          <a:prstGeom prst="rect">
            <a:avLst/>
          </a:prstGeom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68BD5581-A855-4C0C-AE3D-F2593FEDD3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9729" y="1362234"/>
            <a:ext cx="255969" cy="255969"/>
          </a:xfrm>
          <a:prstGeom prst="rect">
            <a:avLst/>
          </a:prstGeom>
        </p:spPr>
      </p:pic>
      <p:pic>
        <p:nvPicPr>
          <p:cNvPr id="532" name="Picture 531">
            <a:extLst>
              <a:ext uri="{FF2B5EF4-FFF2-40B4-BE49-F238E27FC236}">
                <a16:creationId xmlns:a16="http://schemas.microsoft.com/office/drawing/2014/main" id="{E6D2B1AF-8810-4F9D-B7C2-19E2B5F204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8575" y="1354206"/>
            <a:ext cx="255969" cy="255969"/>
          </a:xfrm>
          <a:prstGeom prst="rect">
            <a:avLst/>
          </a:prstGeom>
        </p:spPr>
      </p:pic>
      <p:pic>
        <p:nvPicPr>
          <p:cNvPr id="533" name="Picture 532">
            <a:extLst>
              <a:ext uri="{FF2B5EF4-FFF2-40B4-BE49-F238E27FC236}">
                <a16:creationId xmlns:a16="http://schemas.microsoft.com/office/drawing/2014/main" id="{46283EDB-9EA2-44F2-B152-DE91A525BB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4849" y="1507629"/>
            <a:ext cx="255969" cy="255969"/>
          </a:xfrm>
          <a:prstGeom prst="rect">
            <a:avLst/>
          </a:prstGeom>
        </p:spPr>
      </p:pic>
      <p:pic>
        <p:nvPicPr>
          <p:cNvPr id="534" name="Picture 533">
            <a:extLst>
              <a:ext uri="{FF2B5EF4-FFF2-40B4-BE49-F238E27FC236}">
                <a16:creationId xmlns:a16="http://schemas.microsoft.com/office/drawing/2014/main" id="{8BE10F16-0DD4-4753-8590-91A6F5DDD0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6425" y="1516270"/>
            <a:ext cx="255969" cy="255969"/>
          </a:xfrm>
          <a:prstGeom prst="rect">
            <a:avLst/>
          </a:prstGeom>
        </p:spPr>
      </p:pic>
      <p:pic>
        <p:nvPicPr>
          <p:cNvPr id="535" name="Picture 534">
            <a:extLst>
              <a:ext uri="{FF2B5EF4-FFF2-40B4-BE49-F238E27FC236}">
                <a16:creationId xmlns:a16="http://schemas.microsoft.com/office/drawing/2014/main" id="{4D809D22-9E3C-42A4-9218-469AEB9084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3994" y="1559073"/>
            <a:ext cx="255969" cy="255969"/>
          </a:xfrm>
          <a:prstGeom prst="rect">
            <a:avLst/>
          </a:prstGeom>
        </p:spPr>
      </p:pic>
      <p:pic>
        <p:nvPicPr>
          <p:cNvPr id="536" name="Picture 535">
            <a:extLst>
              <a:ext uri="{FF2B5EF4-FFF2-40B4-BE49-F238E27FC236}">
                <a16:creationId xmlns:a16="http://schemas.microsoft.com/office/drawing/2014/main" id="{25CDCE23-8A13-4995-B8E8-BFCBD0497D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6564" y="1541662"/>
            <a:ext cx="255969" cy="255969"/>
          </a:xfrm>
          <a:prstGeom prst="rect">
            <a:avLst/>
          </a:prstGeom>
        </p:spPr>
      </p:pic>
      <p:pic>
        <p:nvPicPr>
          <p:cNvPr id="537" name="Picture 536">
            <a:extLst>
              <a:ext uri="{FF2B5EF4-FFF2-40B4-BE49-F238E27FC236}">
                <a16:creationId xmlns:a16="http://schemas.microsoft.com/office/drawing/2014/main" id="{07AEBB33-5BA3-49C4-9296-99D1FA539F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410" y="1533634"/>
            <a:ext cx="255969" cy="255969"/>
          </a:xfrm>
          <a:prstGeom prst="rect">
            <a:avLst/>
          </a:prstGeom>
        </p:spPr>
      </p:pic>
      <p:pic>
        <p:nvPicPr>
          <p:cNvPr id="538" name="Picture 537">
            <a:extLst>
              <a:ext uri="{FF2B5EF4-FFF2-40B4-BE49-F238E27FC236}">
                <a16:creationId xmlns:a16="http://schemas.microsoft.com/office/drawing/2014/main" id="{011BF01E-931C-47BC-A22E-6234FB6F5A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1588" y="1818904"/>
            <a:ext cx="255969" cy="255969"/>
          </a:xfrm>
          <a:prstGeom prst="rect">
            <a:avLst/>
          </a:prstGeom>
        </p:spPr>
      </p:pic>
      <p:pic>
        <p:nvPicPr>
          <p:cNvPr id="539" name="Picture 538">
            <a:extLst>
              <a:ext uri="{FF2B5EF4-FFF2-40B4-BE49-F238E27FC236}">
                <a16:creationId xmlns:a16="http://schemas.microsoft.com/office/drawing/2014/main" id="{4C1CD0ED-952B-4A9A-AD7A-D1F3293F14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3164" y="1827545"/>
            <a:ext cx="255969" cy="255969"/>
          </a:xfrm>
          <a:prstGeom prst="rect">
            <a:avLst/>
          </a:prstGeom>
        </p:spPr>
      </p:pic>
      <p:pic>
        <p:nvPicPr>
          <p:cNvPr id="540" name="Picture 539">
            <a:extLst>
              <a:ext uri="{FF2B5EF4-FFF2-40B4-BE49-F238E27FC236}">
                <a16:creationId xmlns:a16="http://schemas.microsoft.com/office/drawing/2014/main" id="{5E90D59E-3F1F-4FEA-A558-8619B07F52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0733" y="1870348"/>
            <a:ext cx="255969" cy="255969"/>
          </a:xfrm>
          <a:prstGeom prst="rect">
            <a:avLst/>
          </a:prstGeom>
        </p:spPr>
      </p:pic>
      <p:pic>
        <p:nvPicPr>
          <p:cNvPr id="541" name="Picture 540">
            <a:extLst>
              <a:ext uri="{FF2B5EF4-FFF2-40B4-BE49-F238E27FC236}">
                <a16:creationId xmlns:a16="http://schemas.microsoft.com/office/drawing/2014/main" id="{215ECDA8-587E-4165-8715-7941CADA1D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3303" y="1852937"/>
            <a:ext cx="255969" cy="255969"/>
          </a:xfrm>
          <a:prstGeom prst="rect">
            <a:avLst/>
          </a:prstGeom>
        </p:spPr>
      </p:pic>
      <p:pic>
        <p:nvPicPr>
          <p:cNvPr id="542" name="Picture 541">
            <a:extLst>
              <a:ext uri="{FF2B5EF4-FFF2-40B4-BE49-F238E27FC236}">
                <a16:creationId xmlns:a16="http://schemas.microsoft.com/office/drawing/2014/main" id="{AE7FAE4F-46B9-40E0-AD92-7773D781BB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2149" y="1844909"/>
            <a:ext cx="255969" cy="255969"/>
          </a:xfrm>
          <a:prstGeom prst="rect">
            <a:avLst/>
          </a:prstGeom>
        </p:spPr>
      </p:pic>
      <p:pic>
        <p:nvPicPr>
          <p:cNvPr id="543" name="Picture 542">
            <a:extLst>
              <a:ext uri="{FF2B5EF4-FFF2-40B4-BE49-F238E27FC236}">
                <a16:creationId xmlns:a16="http://schemas.microsoft.com/office/drawing/2014/main" id="{9843A41E-426B-4676-B8AE-27F29667D5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8423" y="1998332"/>
            <a:ext cx="255969" cy="255969"/>
          </a:xfrm>
          <a:prstGeom prst="rect">
            <a:avLst/>
          </a:prstGeom>
        </p:spPr>
      </p:pic>
      <p:pic>
        <p:nvPicPr>
          <p:cNvPr id="544" name="Picture 543">
            <a:extLst>
              <a:ext uri="{FF2B5EF4-FFF2-40B4-BE49-F238E27FC236}">
                <a16:creationId xmlns:a16="http://schemas.microsoft.com/office/drawing/2014/main" id="{90668AA5-A1E8-48BC-82A5-72DE9493D1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9999" y="2006973"/>
            <a:ext cx="255969" cy="255969"/>
          </a:xfrm>
          <a:prstGeom prst="rect">
            <a:avLst/>
          </a:prstGeom>
        </p:spPr>
      </p:pic>
      <p:pic>
        <p:nvPicPr>
          <p:cNvPr id="545" name="Picture 544">
            <a:extLst>
              <a:ext uri="{FF2B5EF4-FFF2-40B4-BE49-F238E27FC236}">
                <a16:creationId xmlns:a16="http://schemas.microsoft.com/office/drawing/2014/main" id="{372B5CCC-CAD4-4DD8-BA4C-0CB5546C00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7568" y="2049776"/>
            <a:ext cx="255969" cy="255969"/>
          </a:xfrm>
          <a:prstGeom prst="rect">
            <a:avLst/>
          </a:prstGeom>
        </p:spPr>
      </p:pic>
      <p:pic>
        <p:nvPicPr>
          <p:cNvPr id="546" name="Picture 545">
            <a:extLst>
              <a:ext uri="{FF2B5EF4-FFF2-40B4-BE49-F238E27FC236}">
                <a16:creationId xmlns:a16="http://schemas.microsoft.com/office/drawing/2014/main" id="{6AF4F7A0-FFCE-4F4C-B833-CE57F8FA96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0138" y="2032365"/>
            <a:ext cx="255969" cy="255969"/>
          </a:xfrm>
          <a:prstGeom prst="rect">
            <a:avLst/>
          </a:prstGeom>
        </p:spPr>
      </p:pic>
      <p:pic>
        <p:nvPicPr>
          <p:cNvPr id="547" name="Picture 546">
            <a:extLst>
              <a:ext uri="{FF2B5EF4-FFF2-40B4-BE49-F238E27FC236}">
                <a16:creationId xmlns:a16="http://schemas.microsoft.com/office/drawing/2014/main" id="{9F878C51-0EED-48CB-9D02-E51FBDA5F4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8984" y="2024337"/>
            <a:ext cx="255969" cy="255969"/>
          </a:xfrm>
          <a:prstGeom prst="rect">
            <a:avLst/>
          </a:prstGeom>
        </p:spPr>
      </p:pic>
      <p:pic>
        <p:nvPicPr>
          <p:cNvPr id="548" name="Picture 547">
            <a:extLst>
              <a:ext uri="{FF2B5EF4-FFF2-40B4-BE49-F238E27FC236}">
                <a16:creationId xmlns:a16="http://schemas.microsoft.com/office/drawing/2014/main" id="{1B38A050-FD87-4BF2-BE8C-01FA76E0DA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6789" y="2408632"/>
            <a:ext cx="255969" cy="255969"/>
          </a:xfrm>
          <a:prstGeom prst="rect">
            <a:avLst/>
          </a:prstGeom>
        </p:spPr>
      </p:pic>
      <p:pic>
        <p:nvPicPr>
          <p:cNvPr id="549" name="Picture 548">
            <a:extLst>
              <a:ext uri="{FF2B5EF4-FFF2-40B4-BE49-F238E27FC236}">
                <a16:creationId xmlns:a16="http://schemas.microsoft.com/office/drawing/2014/main" id="{7C8CC36E-7E79-4E39-B99D-1979FD83F3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8365" y="2417273"/>
            <a:ext cx="255969" cy="255969"/>
          </a:xfrm>
          <a:prstGeom prst="rect">
            <a:avLst/>
          </a:prstGeom>
        </p:spPr>
      </p:pic>
      <p:pic>
        <p:nvPicPr>
          <p:cNvPr id="550" name="Picture 549">
            <a:extLst>
              <a:ext uri="{FF2B5EF4-FFF2-40B4-BE49-F238E27FC236}">
                <a16:creationId xmlns:a16="http://schemas.microsoft.com/office/drawing/2014/main" id="{527C8A66-ED17-4A52-A031-A6884E51FF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5934" y="2460076"/>
            <a:ext cx="255969" cy="255969"/>
          </a:xfrm>
          <a:prstGeom prst="rect">
            <a:avLst/>
          </a:prstGeom>
        </p:spPr>
      </p:pic>
      <p:pic>
        <p:nvPicPr>
          <p:cNvPr id="551" name="Picture 550">
            <a:extLst>
              <a:ext uri="{FF2B5EF4-FFF2-40B4-BE49-F238E27FC236}">
                <a16:creationId xmlns:a16="http://schemas.microsoft.com/office/drawing/2014/main" id="{B1BD82B6-91F3-42A6-969B-84254882B3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8504" y="2442665"/>
            <a:ext cx="255969" cy="255969"/>
          </a:xfrm>
          <a:prstGeom prst="rect">
            <a:avLst/>
          </a:prstGeom>
        </p:spPr>
      </p:pic>
      <p:pic>
        <p:nvPicPr>
          <p:cNvPr id="552" name="Picture 551">
            <a:extLst>
              <a:ext uri="{FF2B5EF4-FFF2-40B4-BE49-F238E27FC236}">
                <a16:creationId xmlns:a16="http://schemas.microsoft.com/office/drawing/2014/main" id="{5A37D056-6772-4B0C-8AD7-DB34B41B5B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7350" y="2434637"/>
            <a:ext cx="255969" cy="255969"/>
          </a:xfrm>
          <a:prstGeom prst="rect">
            <a:avLst/>
          </a:prstGeom>
        </p:spPr>
      </p:pic>
      <p:pic>
        <p:nvPicPr>
          <p:cNvPr id="553" name="Picture 552">
            <a:extLst>
              <a:ext uri="{FF2B5EF4-FFF2-40B4-BE49-F238E27FC236}">
                <a16:creationId xmlns:a16="http://schemas.microsoft.com/office/drawing/2014/main" id="{EDA00CF5-7271-4C30-BB33-A550760295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3624" y="2588060"/>
            <a:ext cx="255969" cy="255969"/>
          </a:xfrm>
          <a:prstGeom prst="rect">
            <a:avLst/>
          </a:prstGeom>
        </p:spPr>
      </p:pic>
      <p:pic>
        <p:nvPicPr>
          <p:cNvPr id="554" name="Picture 553">
            <a:extLst>
              <a:ext uri="{FF2B5EF4-FFF2-40B4-BE49-F238E27FC236}">
                <a16:creationId xmlns:a16="http://schemas.microsoft.com/office/drawing/2014/main" id="{03DF591F-E2A1-4CDC-AEFF-C6F953D753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5200" y="2596701"/>
            <a:ext cx="255969" cy="255969"/>
          </a:xfrm>
          <a:prstGeom prst="rect">
            <a:avLst/>
          </a:prstGeom>
        </p:spPr>
      </p:pic>
      <p:pic>
        <p:nvPicPr>
          <p:cNvPr id="555" name="Picture 554">
            <a:extLst>
              <a:ext uri="{FF2B5EF4-FFF2-40B4-BE49-F238E27FC236}">
                <a16:creationId xmlns:a16="http://schemas.microsoft.com/office/drawing/2014/main" id="{5D381AA7-6170-4BE7-A231-96AC0BD1FF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2769" y="2639504"/>
            <a:ext cx="255969" cy="255969"/>
          </a:xfrm>
          <a:prstGeom prst="rect">
            <a:avLst/>
          </a:prstGeom>
        </p:spPr>
      </p:pic>
      <p:pic>
        <p:nvPicPr>
          <p:cNvPr id="556" name="Picture 555">
            <a:extLst>
              <a:ext uri="{FF2B5EF4-FFF2-40B4-BE49-F238E27FC236}">
                <a16:creationId xmlns:a16="http://schemas.microsoft.com/office/drawing/2014/main" id="{FFE8E4F8-A5CB-4DA0-B95D-CBE9B42E5B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5339" y="2622093"/>
            <a:ext cx="255969" cy="255969"/>
          </a:xfrm>
          <a:prstGeom prst="rect">
            <a:avLst/>
          </a:prstGeom>
        </p:spPr>
      </p:pic>
      <p:pic>
        <p:nvPicPr>
          <p:cNvPr id="557" name="Picture 556">
            <a:extLst>
              <a:ext uri="{FF2B5EF4-FFF2-40B4-BE49-F238E27FC236}">
                <a16:creationId xmlns:a16="http://schemas.microsoft.com/office/drawing/2014/main" id="{8095AB29-8AC3-4A77-AA40-42340880FF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4185" y="2614065"/>
            <a:ext cx="255969" cy="255969"/>
          </a:xfrm>
          <a:prstGeom prst="rect">
            <a:avLst/>
          </a:prstGeom>
        </p:spPr>
      </p:pic>
      <p:pic>
        <p:nvPicPr>
          <p:cNvPr id="558" name="Picture 557">
            <a:extLst>
              <a:ext uri="{FF2B5EF4-FFF2-40B4-BE49-F238E27FC236}">
                <a16:creationId xmlns:a16="http://schemas.microsoft.com/office/drawing/2014/main" id="{E8D8D42B-3F66-4D33-A8C1-3446B19E6D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1179" y="2963538"/>
            <a:ext cx="255969" cy="255969"/>
          </a:xfrm>
          <a:prstGeom prst="rect">
            <a:avLst/>
          </a:prstGeom>
        </p:spPr>
      </p:pic>
      <p:pic>
        <p:nvPicPr>
          <p:cNvPr id="559" name="Picture 558">
            <a:extLst>
              <a:ext uri="{FF2B5EF4-FFF2-40B4-BE49-F238E27FC236}">
                <a16:creationId xmlns:a16="http://schemas.microsoft.com/office/drawing/2014/main" id="{9424DE23-796D-44AC-AEF3-3601B96F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2755" y="2972179"/>
            <a:ext cx="255969" cy="255969"/>
          </a:xfrm>
          <a:prstGeom prst="rect">
            <a:avLst/>
          </a:prstGeom>
        </p:spPr>
      </p:pic>
      <p:pic>
        <p:nvPicPr>
          <p:cNvPr id="560" name="Picture 559">
            <a:extLst>
              <a:ext uri="{FF2B5EF4-FFF2-40B4-BE49-F238E27FC236}">
                <a16:creationId xmlns:a16="http://schemas.microsoft.com/office/drawing/2014/main" id="{C12A26C3-491D-4399-A77F-08DC524F86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0324" y="3014982"/>
            <a:ext cx="255969" cy="255969"/>
          </a:xfrm>
          <a:prstGeom prst="rect">
            <a:avLst/>
          </a:prstGeom>
        </p:spPr>
      </p:pic>
      <p:pic>
        <p:nvPicPr>
          <p:cNvPr id="561" name="Picture 560">
            <a:extLst>
              <a:ext uri="{FF2B5EF4-FFF2-40B4-BE49-F238E27FC236}">
                <a16:creationId xmlns:a16="http://schemas.microsoft.com/office/drawing/2014/main" id="{4D0A9AC0-453A-4399-AB22-3475960286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2894" y="2997571"/>
            <a:ext cx="255969" cy="255969"/>
          </a:xfrm>
          <a:prstGeom prst="rect">
            <a:avLst/>
          </a:prstGeom>
        </p:spPr>
      </p:pic>
      <p:pic>
        <p:nvPicPr>
          <p:cNvPr id="562" name="Picture 561">
            <a:extLst>
              <a:ext uri="{FF2B5EF4-FFF2-40B4-BE49-F238E27FC236}">
                <a16:creationId xmlns:a16="http://schemas.microsoft.com/office/drawing/2014/main" id="{93784A15-D3B9-49CF-9B82-9D459A3BD4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1740" y="2989543"/>
            <a:ext cx="255969" cy="255969"/>
          </a:xfrm>
          <a:prstGeom prst="rect">
            <a:avLst/>
          </a:prstGeom>
        </p:spPr>
      </p:pic>
      <p:pic>
        <p:nvPicPr>
          <p:cNvPr id="563" name="Picture 562">
            <a:extLst>
              <a:ext uri="{FF2B5EF4-FFF2-40B4-BE49-F238E27FC236}">
                <a16:creationId xmlns:a16="http://schemas.microsoft.com/office/drawing/2014/main" id="{E0DDB3C6-1A1B-4E89-85D8-64AA93E31F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8014" y="3142966"/>
            <a:ext cx="255969" cy="255969"/>
          </a:xfrm>
          <a:prstGeom prst="rect">
            <a:avLst/>
          </a:prstGeom>
        </p:spPr>
      </p:pic>
      <p:pic>
        <p:nvPicPr>
          <p:cNvPr id="564" name="Picture 563">
            <a:extLst>
              <a:ext uri="{FF2B5EF4-FFF2-40B4-BE49-F238E27FC236}">
                <a16:creationId xmlns:a16="http://schemas.microsoft.com/office/drawing/2014/main" id="{A8A57140-D7BD-4710-A27A-9217DE90F5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9590" y="3151607"/>
            <a:ext cx="255969" cy="255969"/>
          </a:xfrm>
          <a:prstGeom prst="rect">
            <a:avLst/>
          </a:prstGeom>
        </p:spPr>
      </p:pic>
      <p:pic>
        <p:nvPicPr>
          <p:cNvPr id="565" name="Picture 564">
            <a:extLst>
              <a:ext uri="{FF2B5EF4-FFF2-40B4-BE49-F238E27FC236}">
                <a16:creationId xmlns:a16="http://schemas.microsoft.com/office/drawing/2014/main" id="{0EC59B42-A24F-4B9C-AC3E-E861955EEF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7159" y="3194410"/>
            <a:ext cx="255969" cy="255969"/>
          </a:xfrm>
          <a:prstGeom prst="rect">
            <a:avLst/>
          </a:prstGeom>
        </p:spPr>
      </p:pic>
      <p:pic>
        <p:nvPicPr>
          <p:cNvPr id="566" name="Picture 565">
            <a:extLst>
              <a:ext uri="{FF2B5EF4-FFF2-40B4-BE49-F238E27FC236}">
                <a16:creationId xmlns:a16="http://schemas.microsoft.com/office/drawing/2014/main" id="{EB89D36E-2CEA-4597-9D84-0BE027A1C7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9729" y="3176999"/>
            <a:ext cx="255969" cy="255969"/>
          </a:xfrm>
          <a:prstGeom prst="rect">
            <a:avLst/>
          </a:prstGeom>
        </p:spPr>
      </p:pic>
      <p:pic>
        <p:nvPicPr>
          <p:cNvPr id="567" name="Picture 566">
            <a:extLst>
              <a:ext uri="{FF2B5EF4-FFF2-40B4-BE49-F238E27FC236}">
                <a16:creationId xmlns:a16="http://schemas.microsoft.com/office/drawing/2014/main" id="{C47BBB25-C3B3-4C72-86C1-52D72DBE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8575" y="3168971"/>
            <a:ext cx="255969" cy="255969"/>
          </a:xfrm>
          <a:prstGeom prst="rect">
            <a:avLst/>
          </a:prstGeom>
        </p:spPr>
      </p:pic>
      <p:pic>
        <p:nvPicPr>
          <p:cNvPr id="568" name="Picture 567">
            <a:extLst>
              <a:ext uri="{FF2B5EF4-FFF2-40B4-BE49-F238E27FC236}">
                <a16:creationId xmlns:a16="http://schemas.microsoft.com/office/drawing/2014/main" id="{3F69C260-8CC7-453A-AE80-1B411C975A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1179" y="3599189"/>
            <a:ext cx="255969" cy="255969"/>
          </a:xfrm>
          <a:prstGeom prst="rect">
            <a:avLst/>
          </a:prstGeom>
        </p:spPr>
      </p:pic>
      <p:pic>
        <p:nvPicPr>
          <p:cNvPr id="569" name="Picture 568">
            <a:extLst>
              <a:ext uri="{FF2B5EF4-FFF2-40B4-BE49-F238E27FC236}">
                <a16:creationId xmlns:a16="http://schemas.microsoft.com/office/drawing/2014/main" id="{1CA5D016-3A8D-4B87-BDFF-853C5753B4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2755" y="3607830"/>
            <a:ext cx="255969" cy="255969"/>
          </a:xfrm>
          <a:prstGeom prst="rect">
            <a:avLst/>
          </a:prstGeom>
        </p:spPr>
      </p:pic>
      <p:pic>
        <p:nvPicPr>
          <p:cNvPr id="570" name="Picture 569">
            <a:extLst>
              <a:ext uri="{FF2B5EF4-FFF2-40B4-BE49-F238E27FC236}">
                <a16:creationId xmlns:a16="http://schemas.microsoft.com/office/drawing/2014/main" id="{03D9E42F-B7A6-4D15-8C08-F9DD3881E5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0324" y="3650633"/>
            <a:ext cx="255969" cy="255969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D7920750-82DC-4739-8C98-9ECC09D698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2894" y="3633222"/>
            <a:ext cx="255969" cy="255969"/>
          </a:xfrm>
          <a:prstGeom prst="rect">
            <a:avLst/>
          </a:prstGeom>
        </p:spPr>
      </p:pic>
      <p:pic>
        <p:nvPicPr>
          <p:cNvPr id="572" name="Picture 571">
            <a:extLst>
              <a:ext uri="{FF2B5EF4-FFF2-40B4-BE49-F238E27FC236}">
                <a16:creationId xmlns:a16="http://schemas.microsoft.com/office/drawing/2014/main" id="{57B49780-AC54-4B39-A9A7-C716007BAB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1740" y="3625194"/>
            <a:ext cx="255969" cy="255969"/>
          </a:xfrm>
          <a:prstGeom prst="rect">
            <a:avLst/>
          </a:prstGeom>
        </p:spPr>
      </p:pic>
      <p:pic>
        <p:nvPicPr>
          <p:cNvPr id="573" name="Picture 572">
            <a:extLst>
              <a:ext uri="{FF2B5EF4-FFF2-40B4-BE49-F238E27FC236}">
                <a16:creationId xmlns:a16="http://schemas.microsoft.com/office/drawing/2014/main" id="{C7CBFD58-56B3-4837-9B85-4DC002AA01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8014" y="3778617"/>
            <a:ext cx="255969" cy="2559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E2ADAA46-4E26-4061-A845-6DFB6F29F8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9590" y="3787258"/>
            <a:ext cx="255969" cy="255969"/>
          </a:xfrm>
          <a:prstGeom prst="rect">
            <a:avLst/>
          </a:prstGeom>
        </p:spPr>
      </p:pic>
      <p:pic>
        <p:nvPicPr>
          <p:cNvPr id="575" name="Picture 574">
            <a:extLst>
              <a:ext uri="{FF2B5EF4-FFF2-40B4-BE49-F238E27FC236}">
                <a16:creationId xmlns:a16="http://schemas.microsoft.com/office/drawing/2014/main" id="{9EA96794-E496-47A5-B2C2-8C23B31C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7159" y="3830061"/>
            <a:ext cx="255969" cy="255969"/>
          </a:xfrm>
          <a:prstGeom prst="rect">
            <a:avLst/>
          </a:prstGeom>
        </p:spPr>
      </p:pic>
      <p:pic>
        <p:nvPicPr>
          <p:cNvPr id="576" name="Picture 575">
            <a:extLst>
              <a:ext uri="{FF2B5EF4-FFF2-40B4-BE49-F238E27FC236}">
                <a16:creationId xmlns:a16="http://schemas.microsoft.com/office/drawing/2014/main" id="{5E56E1E3-856A-477F-8C47-5F35A550FB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9729" y="3812650"/>
            <a:ext cx="255969" cy="255969"/>
          </a:xfrm>
          <a:prstGeom prst="rect">
            <a:avLst/>
          </a:prstGeom>
        </p:spPr>
      </p:pic>
      <p:pic>
        <p:nvPicPr>
          <p:cNvPr id="577" name="Picture 576">
            <a:extLst>
              <a:ext uri="{FF2B5EF4-FFF2-40B4-BE49-F238E27FC236}">
                <a16:creationId xmlns:a16="http://schemas.microsoft.com/office/drawing/2014/main" id="{A54295A9-ED97-46B9-BD3E-D1E25CBD10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8575" y="3804622"/>
            <a:ext cx="255969" cy="255969"/>
          </a:xfrm>
          <a:prstGeom prst="rect">
            <a:avLst/>
          </a:prstGeom>
        </p:spPr>
      </p:pic>
      <p:pic>
        <p:nvPicPr>
          <p:cNvPr id="578" name="Picture 577">
            <a:extLst>
              <a:ext uri="{FF2B5EF4-FFF2-40B4-BE49-F238E27FC236}">
                <a16:creationId xmlns:a16="http://schemas.microsoft.com/office/drawing/2014/main" id="{DCDE40CC-0B87-4512-85B8-BF84CD3424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1179" y="4078791"/>
            <a:ext cx="255969" cy="255969"/>
          </a:xfrm>
          <a:prstGeom prst="rect">
            <a:avLst/>
          </a:prstGeom>
        </p:spPr>
      </p:pic>
      <p:pic>
        <p:nvPicPr>
          <p:cNvPr id="579" name="Picture 578">
            <a:extLst>
              <a:ext uri="{FF2B5EF4-FFF2-40B4-BE49-F238E27FC236}">
                <a16:creationId xmlns:a16="http://schemas.microsoft.com/office/drawing/2014/main" id="{75E0D7B5-B511-4C14-AE8B-84CCC04571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2755" y="4087432"/>
            <a:ext cx="255969" cy="255969"/>
          </a:xfrm>
          <a:prstGeom prst="rect">
            <a:avLst/>
          </a:prstGeom>
        </p:spPr>
      </p:pic>
      <p:pic>
        <p:nvPicPr>
          <p:cNvPr id="580" name="Picture 579">
            <a:extLst>
              <a:ext uri="{FF2B5EF4-FFF2-40B4-BE49-F238E27FC236}">
                <a16:creationId xmlns:a16="http://schemas.microsoft.com/office/drawing/2014/main" id="{E83756F0-0EF5-4D37-B3CE-3C2D5AF6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0324" y="4130235"/>
            <a:ext cx="255969" cy="255969"/>
          </a:xfrm>
          <a:prstGeom prst="rect">
            <a:avLst/>
          </a:prstGeom>
        </p:spPr>
      </p:pic>
      <p:pic>
        <p:nvPicPr>
          <p:cNvPr id="581" name="Picture 580">
            <a:extLst>
              <a:ext uri="{FF2B5EF4-FFF2-40B4-BE49-F238E27FC236}">
                <a16:creationId xmlns:a16="http://schemas.microsoft.com/office/drawing/2014/main" id="{3359AB2C-6D69-49CC-A980-42F4A3981F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2894" y="4112824"/>
            <a:ext cx="255969" cy="255969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45EB67A6-0DA2-42AF-9D59-C65022C7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1740" y="4104796"/>
            <a:ext cx="255969" cy="255969"/>
          </a:xfrm>
          <a:prstGeom prst="rect">
            <a:avLst/>
          </a:prstGeom>
        </p:spPr>
      </p:pic>
      <p:pic>
        <p:nvPicPr>
          <p:cNvPr id="583" name="Picture 582">
            <a:extLst>
              <a:ext uri="{FF2B5EF4-FFF2-40B4-BE49-F238E27FC236}">
                <a16:creationId xmlns:a16="http://schemas.microsoft.com/office/drawing/2014/main" id="{FD303339-B148-4EA8-AA3E-FDD256CD47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8014" y="4258219"/>
            <a:ext cx="255969" cy="255969"/>
          </a:xfrm>
          <a:prstGeom prst="rect">
            <a:avLst/>
          </a:prstGeom>
        </p:spPr>
      </p:pic>
      <p:pic>
        <p:nvPicPr>
          <p:cNvPr id="584" name="Picture 583">
            <a:extLst>
              <a:ext uri="{FF2B5EF4-FFF2-40B4-BE49-F238E27FC236}">
                <a16:creationId xmlns:a16="http://schemas.microsoft.com/office/drawing/2014/main" id="{2F24293E-CE95-4599-AE08-E69E707A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9590" y="4266860"/>
            <a:ext cx="255969" cy="255969"/>
          </a:xfrm>
          <a:prstGeom prst="rect">
            <a:avLst/>
          </a:prstGeom>
        </p:spPr>
      </p:pic>
      <p:pic>
        <p:nvPicPr>
          <p:cNvPr id="585" name="Picture 584">
            <a:extLst>
              <a:ext uri="{FF2B5EF4-FFF2-40B4-BE49-F238E27FC236}">
                <a16:creationId xmlns:a16="http://schemas.microsoft.com/office/drawing/2014/main" id="{BF0F7933-5E6E-48B0-9807-9765FB64D0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7159" y="4309663"/>
            <a:ext cx="255969" cy="255969"/>
          </a:xfrm>
          <a:prstGeom prst="rect">
            <a:avLst/>
          </a:prstGeom>
        </p:spPr>
      </p:pic>
      <p:pic>
        <p:nvPicPr>
          <p:cNvPr id="586" name="Picture 585">
            <a:extLst>
              <a:ext uri="{FF2B5EF4-FFF2-40B4-BE49-F238E27FC236}">
                <a16:creationId xmlns:a16="http://schemas.microsoft.com/office/drawing/2014/main" id="{D880AB9B-3412-4D75-967D-9A9240A06D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9729" y="4292252"/>
            <a:ext cx="255969" cy="255969"/>
          </a:xfrm>
          <a:prstGeom prst="rect">
            <a:avLst/>
          </a:prstGeom>
        </p:spPr>
      </p:pic>
      <p:pic>
        <p:nvPicPr>
          <p:cNvPr id="587" name="Picture 586">
            <a:extLst>
              <a:ext uri="{FF2B5EF4-FFF2-40B4-BE49-F238E27FC236}">
                <a16:creationId xmlns:a16="http://schemas.microsoft.com/office/drawing/2014/main" id="{61C14979-2831-4D2E-9FEA-3D214203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8575" y="4284224"/>
            <a:ext cx="255969" cy="255969"/>
          </a:xfrm>
          <a:prstGeom prst="rect">
            <a:avLst/>
          </a:prstGeom>
        </p:spPr>
      </p:pic>
      <p:pic>
        <p:nvPicPr>
          <p:cNvPr id="588" name="Picture 587">
            <a:extLst>
              <a:ext uri="{FF2B5EF4-FFF2-40B4-BE49-F238E27FC236}">
                <a16:creationId xmlns:a16="http://schemas.microsoft.com/office/drawing/2014/main" id="{1D6A84C4-3505-48CC-9762-BCAD83768B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6789" y="4538837"/>
            <a:ext cx="255969" cy="255969"/>
          </a:xfrm>
          <a:prstGeom prst="rect">
            <a:avLst/>
          </a:prstGeom>
        </p:spPr>
      </p:pic>
      <p:pic>
        <p:nvPicPr>
          <p:cNvPr id="589" name="Picture 588">
            <a:extLst>
              <a:ext uri="{FF2B5EF4-FFF2-40B4-BE49-F238E27FC236}">
                <a16:creationId xmlns:a16="http://schemas.microsoft.com/office/drawing/2014/main" id="{4E92BE66-3DE2-4233-A548-9EE7053136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8365" y="4547478"/>
            <a:ext cx="255969" cy="255969"/>
          </a:xfrm>
          <a:prstGeom prst="rect">
            <a:avLst/>
          </a:prstGeom>
        </p:spPr>
      </p:pic>
      <p:pic>
        <p:nvPicPr>
          <p:cNvPr id="590" name="Picture 589">
            <a:extLst>
              <a:ext uri="{FF2B5EF4-FFF2-40B4-BE49-F238E27FC236}">
                <a16:creationId xmlns:a16="http://schemas.microsoft.com/office/drawing/2014/main" id="{38C61398-7A56-46AA-9934-27F4B5955C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5934" y="4626377"/>
            <a:ext cx="255969" cy="255969"/>
          </a:xfrm>
          <a:prstGeom prst="rect">
            <a:avLst/>
          </a:prstGeom>
        </p:spPr>
      </p:pic>
      <p:pic>
        <p:nvPicPr>
          <p:cNvPr id="591" name="Picture 590">
            <a:extLst>
              <a:ext uri="{FF2B5EF4-FFF2-40B4-BE49-F238E27FC236}">
                <a16:creationId xmlns:a16="http://schemas.microsoft.com/office/drawing/2014/main" id="{E4C58529-A948-4131-855D-E9B5E7BC1C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8504" y="4608966"/>
            <a:ext cx="255969" cy="255969"/>
          </a:xfrm>
          <a:prstGeom prst="rect">
            <a:avLst/>
          </a:prstGeom>
        </p:spPr>
      </p:pic>
      <p:pic>
        <p:nvPicPr>
          <p:cNvPr id="592" name="Picture 591">
            <a:extLst>
              <a:ext uri="{FF2B5EF4-FFF2-40B4-BE49-F238E27FC236}">
                <a16:creationId xmlns:a16="http://schemas.microsoft.com/office/drawing/2014/main" id="{AC6F15B2-5F8F-4C7E-89F1-4D0C067408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7350" y="4600938"/>
            <a:ext cx="255969" cy="255969"/>
          </a:xfrm>
          <a:prstGeom prst="rect">
            <a:avLst/>
          </a:prstGeom>
        </p:spPr>
      </p:pic>
      <p:pic>
        <p:nvPicPr>
          <p:cNvPr id="593" name="Picture 592">
            <a:extLst>
              <a:ext uri="{FF2B5EF4-FFF2-40B4-BE49-F238E27FC236}">
                <a16:creationId xmlns:a16="http://schemas.microsoft.com/office/drawing/2014/main" id="{E26F6DEB-B574-45F9-85EC-2FF0499B1C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3624" y="4754361"/>
            <a:ext cx="255969" cy="255969"/>
          </a:xfrm>
          <a:prstGeom prst="rect">
            <a:avLst/>
          </a:prstGeom>
        </p:spPr>
      </p:pic>
      <p:pic>
        <p:nvPicPr>
          <p:cNvPr id="594" name="Picture 593">
            <a:extLst>
              <a:ext uri="{FF2B5EF4-FFF2-40B4-BE49-F238E27FC236}">
                <a16:creationId xmlns:a16="http://schemas.microsoft.com/office/drawing/2014/main" id="{73F1F15E-E4B3-41D5-BC7A-72FD7187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5200" y="4763002"/>
            <a:ext cx="255969" cy="255969"/>
          </a:xfrm>
          <a:prstGeom prst="rect">
            <a:avLst/>
          </a:prstGeom>
        </p:spPr>
      </p:pic>
      <p:pic>
        <p:nvPicPr>
          <p:cNvPr id="595" name="Picture 594">
            <a:extLst>
              <a:ext uri="{FF2B5EF4-FFF2-40B4-BE49-F238E27FC236}">
                <a16:creationId xmlns:a16="http://schemas.microsoft.com/office/drawing/2014/main" id="{F2256315-B67C-44EB-AAF4-C4D3756939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2769" y="4805805"/>
            <a:ext cx="255969" cy="255969"/>
          </a:xfrm>
          <a:prstGeom prst="rect">
            <a:avLst/>
          </a:prstGeom>
        </p:spPr>
      </p:pic>
      <p:pic>
        <p:nvPicPr>
          <p:cNvPr id="596" name="Picture 595">
            <a:extLst>
              <a:ext uri="{FF2B5EF4-FFF2-40B4-BE49-F238E27FC236}">
                <a16:creationId xmlns:a16="http://schemas.microsoft.com/office/drawing/2014/main" id="{77910F2F-16AD-45C1-AC72-7D9C1FC54E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5339" y="4788394"/>
            <a:ext cx="255969" cy="255969"/>
          </a:xfrm>
          <a:prstGeom prst="rect">
            <a:avLst/>
          </a:prstGeom>
        </p:spPr>
      </p:pic>
      <p:pic>
        <p:nvPicPr>
          <p:cNvPr id="597" name="Picture 596">
            <a:extLst>
              <a:ext uri="{FF2B5EF4-FFF2-40B4-BE49-F238E27FC236}">
                <a16:creationId xmlns:a16="http://schemas.microsoft.com/office/drawing/2014/main" id="{5A5306D6-C1BE-467A-A77A-6C851B530A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4185" y="4780366"/>
            <a:ext cx="255969" cy="255969"/>
          </a:xfrm>
          <a:prstGeom prst="rect">
            <a:avLst/>
          </a:prstGeom>
        </p:spPr>
      </p:pic>
      <p:pic>
        <p:nvPicPr>
          <p:cNvPr id="598" name="Picture 597">
            <a:extLst>
              <a:ext uri="{FF2B5EF4-FFF2-40B4-BE49-F238E27FC236}">
                <a16:creationId xmlns:a16="http://schemas.microsoft.com/office/drawing/2014/main" id="{731177FC-DC71-4EB9-BDE3-3F8AE878DB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1179" y="5140574"/>
            <a:ext cx="255969" cy="255969"/>
          </a:xfrm>
          <a:prstGeom prst="rect">
            <a:avLst/>
          </a:prstGeom>
        </p:spPr>
      </p:pic>
      <p:pic>
        <p:nvPicPr>
          <p:cNvPr id="599" name="Picture 598">
            <a:extLst>
              <a:ext uri="{FF2B5EF4-FFF2-40B4-BE49-F238E27FC236}">
                <a16:creationId xmlns:a16="http://schemas.microsoft.com/office/drawing/2014/main" id="{6546377D-D530-4AA3-848C-60E3F90831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2755" y="5149215"/>
            <a:ext cx="255969" cy="255969"/>
          </a:xfrm>
          <a:prstGeom prst="rect">
            <a:avLst/>
          </a:prstGeom>
        </p:spPr>
      </p:pic>
      <p:pic>
        <p:nvPicPr>
          <p:cNvPr id="600" name="Picture 599">
            <a:extLst>
              <a:ext uri="{FF2B5EF4-FFF2-40B4-BE49-F238E27FC236}">
                <a16:creationId xmlns:a16="http://schemas.microsoft.com/office/drawing/2014/main" id="{2BD818E5-6634-40A6-BE57-E617F9E5CF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0324" y="5192018"/>
            <a:ext cx="255969" cy="255969"/>
          </a:xfrm>
          <a:prstGeom prst="rect">
            <a:avLst/>
          </a:prstGeom>
        </p:spPr>
      </p:pic>
      <p:pic>
        <p:nvPicPr>
          <p:cNvPr id="601" name="Picture 600">
            <a:extLst>
              <a:ext uri="{FF2B5EF4-FFF2-40B4-BE49-F238E27FC236}">
                <a16:creationId xmlns:a16="http://schemas.microsoft.com/office/drawing/2014/main" id="{C5EAA019-3126-474E-8DA6-A663D08213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2894" y="5174607"/>
            <a:ext cx="255969" cy="255969"/>
          </a:xfrm>
          <a:prstGeom prst="rect">
            <a:avLst/>
          </a:prstGeom>
        </p:spPr>
      </p:pic>
      <p:pic>
        <p:nvPicPr>
          <p:cNvPr id="602" name="Picture 601">
            <a:extLst>
              <a:ext uri="{FF2B5EF4-FFF2-40B4-BE49-F238E27FC236}">
                <a16:creationId xmlns:a16="http://schemas.microsoft.com/office/drawing/2014/main" id="{E107B611-F60D-466C-88BA-AEF68E4C6E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1740" y="5166579"/>
            <a:ext cx="255969" cy="255969"/>
          </a:xfrm>
          <a:prstGeom prst="rect">
            <a:avLst/>
          </a:prstGeom>
        </p:spPr>
      </p:pic>
      <p:pic>
        <p:nvPicPr>
          <p:cNvPr id="603" name="Picture 602">
            <a:extLst>
              <a:ext uri="{FF2B5EF4-FFF2-40B4-BE49-F238E27FC236}">
                <a16:creationId xmlns:a16="http://schemas.microsoft.com/office/drawing/2014/main" id="{0C02D782-C229-4647-A19E-7881548875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8014" y="5320002"/>
            <a:ext cx="255969" cy="255969"/>
          </a:xfrm>
          <a:prstGeom prst="rect">
            <a:avLst/>
          </a:prstGeom>
        </p:spPr>
      </p:pic>
      <p:pic>
        <p:nvPicPr>
          <p:cNvPr id="604" name="Picture 603">
            <a:extLst>
              <a:ext uri="{FF2B5EF4-FFF2-40B4-BE49-F238E27FC236}">
                <a16:creationId xmlns:a16="http://schemas.microsoft.com/office/drawing/2014/main" id="{E8AF201B-B85C-4ADC-8EBB-9234DD6392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9590" y="5328643"/>
            <a:ext cx="255969" cy="255969"/>
          </a:xfrm>
          <a:prstGeom prst="rect">
            <a:avLst/>
          </a:prstGeom>
        </p:spPr>
      </p:pic>
      <p:pic>
        <p:nvPicPr>
          <p:cNvPr id="605" name="Picture 604">
            <a:extLst>
              <a:ext uri="{FF2B5EF4-FFF2-40B4-BE49-F238E27FC236}">
                <a16:creationId xmlns:a16="http://schemas.microsoft.com/office/drawing/2014/main" id="{81361863-7C56-4A20-8CF7-658585CE2F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7159" y="5371446"/>
            <a:ext cx="255969" cy="255969"/>
          </a:xfrm>
          <a:prstGeom prst="rect">
            <a:avLst/>
          </a:prstGeom>
        </p:spPr>
      </p:pic>
      <p:pic>
        <p:nvPicPr>
          <p:cNvPr id="606" name="Picture 605">
            <a:extLst>
              <a:ext uri="{FF2B5EF4-FFF2-40B4-BE49-F238E27FC236}">
                <a16:creationId xmlns:a16="http://schemas.microsoft.com/office/drawing/2014/main" id="{2A1461C2-EF5E-4778-8B63-F1C38CC2E6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9729" y="5354035"/>
            <a:ext cx="255969" cy="255969"/>
          </a:xfrm>
          <a:prstGeom prst="rect">
            <a:avLst/>
          </a:prstGeom>
        </p:spPr>
      </p:pic>
      <p:pic>
        <p:nvPicPr>
          <p:cNvPr id="607" name="Picture 606">
            <a:extLst>
              <a:ext uri="{FF2B5EF4-FFF2-40B4-BE49-F238E27FC236}">
                <a16:creationId xmlns:a16="http://schemas.microsoft.com/office/drawing/2014/main" id="{D1BE3CF7-31F2-4C5F-B1C7-6C99F71C85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8575" y="5346007"/>
            <a:ext cx="255969" cy="255969"/>
          </a:xfrm>
          <a:prstGeom prst="rect">
            <a:avLst/>
          </a:prstGeom>
        </p:spPr>
      </p:pic>
      <p:pic>
        <p:nvPicPr>
          <p:cNvPr id="608" name="Picture 607">
            <a:extLst>
              <a:ext uri="{FF2B5EF4-FFF2-40B4-BE49-F238E27FC236}">
                <a16:creationId xmlns:a16="http://schemas.microsoft.com/office/drawing/2014/main" id="{471DF9A5-1C66-4F4B-9C1D-4AEE7A08E3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5589" y="183733"/>
            <a:ext cx="255969" cy="255969"/>
          </a:xfrm>
          <a:prstGeom prst="rect">
            <a:avLst/>
          </a:prstGeom>
        </p:spPr>
      </p:pic>
      <p:pic>
        <p:nvPicPr>
          <p:cNvPr id="609" name="Picture 608">
            <a:extLst>
              <a:ext uri="{FF2B5EF4-FFF2-40B4-BE49-F238E27FC236}">
                <a16:creationId xmlns:a16="http://schemas.microsoft.com/office/drawing/2014/main" id="{2DC38F46-1E03-4E2B-AD95-AB9FCD2353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7165" y="192374"/>
            <a:ext cx="255969" cy="255969"/>
          </a:xfrm>
          <a:prstGeom prst="rect">
            <a:avLst/>
          </a:prstGeom>
        </p:spPr>
      </p:pic>
      <p:pic>
        <p:nvPicPr>
          <p:cNvPr id="610" name="Picture 609">
            <a:extLst>
              <a:ext uri="{FF2B5EF4-FFF2-40B4-BE49-F238E27FC236}">
                <a16:creationId xmlns:a16="http://schemas.microsoft.com/office/drawing/2014/main" id="{A0A902AC-8222-408B-B2A6-8596973B0B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4734" y="235177"/>
            <a:ext cx="255969" cy="255969"/>
          </a:xfrm>
          <a:prstGeom prst="rect">
            <a:avLst/>
          </a:prstGeom>
        </p:spPr>
      </p:pic>
      <p:pic>
        <p:nvPicPr>
          <p:cNvPr id="611" name="Picture 610">
            <a:extLst>
              <a:ext uri="{FF2B5EF4-FFF2-40B4-BE49-F238E27FC236}">
                <a16:creationId xmlns:a16="http://schemas.microsoft.com/office/drawing/2014/main" id="{F1311339-1E23-4568-9433-73E0F74CBF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7304" y="217766"/>
            <a:ext cx="255969" cy="255969"/>
          </a:xfrm>
          <a:prstGeom prst="rect">
            <a:avLst/>
          </a:prstGeom>
        </p:spPr>
      </p:pic>
      <p:pic>
        <p:nvPicPr>
          <p:cNvPr id="612" name="Picture 611">
            <a:extLst>
              <a:ext uri="{FF2B5EF4-FFF2-40B4-BE49-F238E27FC236}">
                <a16:creationId xmlns:a16="http://schemas.microsoft.com/office/drawing/2014/main" id="{CDBC4B19-9A8A-4E28-B169-25B1899CD6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6150" y="209738"/>
            <a:ext cx="255969" cy="255969"/>
          </a:xfrm>
          <a:prstGeom prst="rect">
            <a:avLst/>
          </a:prstGeom>
        </p:spPr>
      </p:pic>
      <p:pic>
        <p:nvPicPr>
          <p:cNvPr id="613" name="Picture 612">
            <a:extLst>
              <a:ext uri="{FF2B5EF4-FFF2-40B4-BE49-F238E27FC236}">
                <a16:creationId xmlns:a16="http://schemas.microsoft.com/office/drawing/2014/main" id="{813BC5C7-C4F3-4A35-9962-56682FE641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2424" y="363161"/>
            <a:ext cx="255969" cy="255969"/>
          </a:xfrm>
          <a:prstGeom prst="rect">
            <a:avLst/>
          </a:prstGeom>
        </p:spPr>
      </p:pic>
      <p:pic>
        <p:nvPicPr>
          <p:cNvPr id="614" name="Picture 613">
            <a:extLst>
              <a:ext uri="{FF2B5EF4-FFF2-40B4-BE49-F238E27FC236}">
                <a16:creationId xmlns:a16="http://schemas.microsoft.com/office/drawing/2014/main" id="{49C83D7B-C599-413A-9FBB-027ED48FE3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4000" y="371802"/>
            <a:ext cx="255969" cy="255969"/>
          </a:xfrm>
          <a:prstGeom prst="rect">
            <a:avLst/>
          </a:prstGeom>
        </p:spPr>
      </p:pic>
      <p:pic>
        <p:nvPicPr>
          <p:cNvPr id="615" name="Picture 614">
            <a:extLst>
              <a:ext uri="{FF2B5EF4-FFF2-40B4-BE49-F238E27FC236}">
                <a16:creationId xmlns:a16="http://schemas.microsoft.com/office/drawing/2014/main" id="{6CA108D3-8587-4781-B3D4-5CB51C46E8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1569" y="414605"/>
            <a:ext cx="255969" cy="255969"/>
          </a:xfrm>
          <a:prstGeom prst="rect">
            <a:avLst/>
          </a:prstGeom>
        </p:spPr>
      </p:pic>
      <p:pic>
        <p:nvPicPr>
          <p:cNvPr id="616" name="Picture 615">
            <a:extLst>
              <a:ext uri="{FF2B5EF4-FFF2-40B4-BE49-F238E27FC236}">
                <a16:creationId xmlns:a16="http://schemas.microsoft.com/office/drawing/2014/main" id="{3DB49F88-20FC-4CF4-BED2-4323697390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4139" y="397194"/>
            <a:ext cx="255969" cy="255969"/>
          </a:xfrm>
          <a:prstGeom prst="rect">
            <a:avLst/>
          </a:prstGeom>
        </p:spPr>
      </p:pic>
      <p:pic>
        <p:nvPicPr>
          <p:cNvPr id="617" name="Picture 616">
            <a:extLst>
              <a:ext uri="{FF2B5EF4-FFF2-40B4-BE49-F238E27FC236}">
                <a16:creationId xmlns:a16="http://schemas.microsoft.com/office/drawing/2014/main" id="{961FB28A-1485-4266-9747-8A76726506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2985" y="389166"/>
            <a:ext cx="255969" cy="255969"/>
          </a:xfrm>
          <a:prstGeom prst="rect">
            <a:avLst/>
          </a:prstGeom>
        </p:spPr>
      </p:pic>
      <p:pic>
        <p:nvPicPr>
          <p:cNvPr id="618" name="Picture 617">
            <a:extLst>
              <a:ext uri="{FF2B5EF4-FFF2-40B4-BE49-F238E27FC236}">
                <a16:creationId xmlns:a16="http://schemas.microsoft.com/office/drawing/2014/main" id="{2E991023-90E2-4CF2-8486-B6E3E32714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2015" y="798558"/>
            <a:ext cx="255969" cy="255969"/>
          </a:xfrm>
          <a:prstGeom prst="rect">
            <a:avLst/>
          </a:prstGeom>
        </p:spPr>
      </p:pic>
      <p:pic>
        <p:nvPicPr>
          <p:cNvPr id="619" name="Picture 618">
            <a:extLst>
              <a:ext uri="{FF2B5EF4-FFF2-40B4-BE49-F238E27FC236}">
                <a16:creationId xmlns:a16="http://schemas.microsoft.com/office/drawing/2014/main" id="{5BA7E2A9-44D1-44DB-9D61-4A3FED9630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591" y="807199"/>
            <a:ext cx="255969" cy="255969"/>
          </a:xfrm>
          <a:prstGeom prst="rect">
            <a:avLst/>
          </a:prstGeom>
        </p:spPr>
      </p:pic>
      <p:pic>
        <p:nvPicPr>
          <p:cNvPr id="620" name="Picture 619">
            <a:extLst>
              <a:ext uri="{FF2B5EF4-FFF2-40B4-BE49-F238E27FC236}">
                <a16:creationId xmlns:a16="http://schemas.microsoft.com/office/drawing/2014/main" id="{80F11B46-BBA7-4210-B653-8BC3025A2D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1160" y="850002"/>
            <a:ext cx="255969" cy="255969"/>
          </a:xfrm>
          <a:prstGeom prst="rect">
            <a:avLst/>
          </a:prstGeom>
        </p:spPr>
      </p:pic>
      <p:pic>
        <p:nvPicPr>
          <p:cNvPr id="621" name="Picture 620">
            <a:extLst>
              <a:ext uri="{FF2B5EF4-FFF2-40B4-BE49-F238E27FC236}">
                <a16:creationId xmlns:a16="http://schemas.microsoft.com/office/drawing/2014/main" id="{57A23EBC-D9CE-44E2-81BE-6B8DC9EBD1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730" y="832591"/>
            <a:ext cx="255969" cy="255969"/>
          </a:xfrm>
          <a:prstGeom prst="rect">
            <a:avLst/>
          </a:prstGeom>
        </p:spPr>
      </p:pic>
      <p:pic>
        <p:nvPicPr>
          <p:cNvPr id="622" name="Picture 621">
            <a:extLst>
              <a:ext uri="{FF2B5EF4-FFF2-40B4-BE49-F238E27FC236}">
                <a16:creationId xmlns:a16="http://schemas.microsoft.com/office/drawing/2014/main" id="{45642FA9-008C-4083-9566-D4E36CA63F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2576" y="824563"/>
            <a:ext cx="255969" cy="255969"/>
          </a:xfrm>
          <a:prstGeom prst="rect">
            <a:avLst/>
          </a:prstGeom>
        </p:spPr>
      </p:pic>
      <p:pic>
        <p:nvPicPr>
          <p:cNvPr id="623" name="Picture 622">
            <a:extLst>
              <a:ext uri="{FF2B5EF4-FFF2-40B4-BE49-F238E27FC236}">
                <a16:creationId xmlns:a16="http://schemas.microsoft.com/office/drawing/2014/main" id="{54AA9481-1D19-4EDA-BD72-788F23BEC8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8850" y="977986"/>
            <a:ext cx="255969" cy="255969"/>
          </a:xfrm>
          <a:prstGeom prst="rect">
            <a:avLst/>
          </a:prstGeom>
        </p:spPr>
      </p:pic>
      <p:pic>
        <p:nvPicPr>
          <p:cNvPr id="624" name="Picture 623">
            <a:extLst>
              <a:ext uri="{FF2B5EF4-FFF2-40B4-BE49-F238E27FC236}">
                <a16:creationId xmlns:a16="http://schemas.microsoft.com/office/drawing/2014/main" id="{784CF7E4-E6AD-4F5C-AAEF-A965C35552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0426" y="986627"/>
            <a:ext cx="255969" cy="255969"/>
          </a:xfrm>
          <a:prstGeom prst="rect">
            <a:avLst/>
          </a:prstGeom>
        </p:spPr>
      </p:pic>
      <p:pic>
        <p:nvPicPr>
          <p:cNvPr id="625" name="Picture 624">
            <a:extLst>
              <a:ext uri="{FF2B5EF4-FFF2-40B4-BE49-F238E27FC236}">
                <a16:creationId xmlns:a16="http://schemas.microsoft.com/office/drawing/2014/main" id="{52D5E39C-B281-490F-B673-82E974EA14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7995" y="1029430"/>
            <a:ext cx="255969" cy="255969"/>
          </a:xfrm>
          <a:prstGeom prst="rect">
            <a:avLst/>
          </a:prstGeom>
        </p:spPr>
      </p:pic>
      <p:pic>
        <p:nvPicPr>
          <p:cNvPr id="626" name="Picture 625">
            <a:extLst>
              <a:ext uri="{FF2B5EF4-FFF2-40B4-BE49-F238E27FC236}">
                <a16:creationId xmlns:a16="http://schemas.microsoft.com/office/drawing/2014/main" id="{4847A69C-67F3-4C89-8CFA-2816CBA3D9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0565" y="1012019"/>
            <a:ext cx="255969" cy="255969"/>
          </a:xfrm>
          <a:prstGeom prst="rect">
            <a:avLst/>
          </a:prstGeom>
        </p:spPr>
      </p:pic>
      <p:pic>
        <p:nvPicPr>
          <p:cNvPr id="627" name="Picture 626">
            <a:extLst>
              <a:ext uri="{FF2B5EF4-FFF2-40B4-BE49-F238E27FC236}">
                <a16:creationId xmlns:a16="http://schemas.microsoft.com/office/drawing/2014/main" id="{33F89DB2-F6E1-4E12-8162-3DED0D7C92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9411" y="1003991"/>
            <a:ext cx="255969" cy="255969"/>
          </a:xfrm>
          <a:prstGeom prst="rect">
            <a:avLst/>
          </a:prstGeom>
        </p:spPr>
      </p:pic>
      <p:pic>
        <p:nvPicPr>
          <p:cNvPr id="628" name="Picture 627">
            <a:extLst>
              <a:ext uri="{FF2B5EF4-FFF2-40B4-BE49-F238E27FC236}">
                <a16:creationId xmlns:a16="http://schemas.microsoft.com/office/drawing/2014/main" id="{376296AA-751F-4FFB-87EA-686DB80769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2015" y="1336842"/>
            <a:ext cx="255969" cy="255969"/>
          </a:xfrm>
          <a:prstGeom prst="rect">
            <a:avLst/>
          </a:prstGeom>
        </p:spPr>
      </p:pic>
      <p:pic>
        <p:nvPicPr>
          <p:cNvPr id="629" name="Picture 628">
            <a:extLst>
              <a:ext uri="{FF2B5EF4-FFF2-40B4-BE49-F238E27FC236}">
                <a16:creationId xmlns:a16="http://schemas.microsoft.com/office/drawing/2014/main" id="{FB328CA7-FCBA-41B0-B24B-1CCECAF873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591" y="1345483"/>
            <a:ext cx="255969" cy="255969"/>
          </a:xfrm>
          <a:prstGeom prst="rect">
            <a:avLst/>
          </a:prstGeom>
        </p:spPr>
      </p:pic>
      <p:pic>
        <p:nvPicPr>
          <p:cNvPr id="630" name="Picture 629">
            <a:extLst>
              <a:ext uri="{FF2B5EF4-FFF2-40B4-BE49-F238E27FC236}">
                <a16:creationId xmlns:a16="http://schemas.microsoft.com/office/drawing/2014/main" id="{46F8A3FC-B31B-4DDE-9D11-DF57A60719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1160" y="1388286"/>
            <a:ext cx="255969" cy="255969"/>
          </a:xfrm>
          <a:prstGeom prst="rect">
            <a:avLst/>
          </a:prstGeom>
        </p:spPr>
      </p:pic>
      <p:pic>
        <p:nvPicPr>
          <p:cNvPr id="631" name="Picture 630">
            <a:extLst>
              <a:ext uri="{FF2B5EF4-FFF2-40B4-BE49-F238E27FC236}">
                <a16:creationId xmlns:a16="http://schemas.microsoft.com/office/drawing/2014/main" id="{1618DED6-32BD-4082-A209-0AEEAD6938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730" y="1370875"/>
            <a:ext cx="255969" cy="255969"/>
          </a:xfrm>
          <a:prstGeom prst="rect">
            <a:avLst/>
          </a:prstGeom>
        </p:spPr>
      </p:pic>
      <p:pic>
        <p:nvPicPr>
          <p:cNvPr id="632" name="Picture 631">
            <a:extLst>
              <a:ext uri="{FF2B5EF4-FFF2-40B4-BE49-F238E27FC236}">
                <a16:creationId xmlns:a16="http://schemas.microsoft.com/office/drawing/2014/main" id="{2E1FDF06-25CE-4E43-830E-5C968F7804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2576" y="1362847"/>
            <a:ext cx="255969" cy="255969"/>
          </a:xfrm>
          <a:prstGeom prst="rect">
            <a:avLst/>
          </a:prstGeom>
        </p:spPr>
      </p:pic>
      <p:pic>
        <p:nvPicPr>
          <p:cNvPr id="633" name="Picture 632">
            <a:extLst>
              <a:ext uri="{FF2B5EF4-FFF2-40B4-BE49-F238E27FC236}">
                <a16:creationId xmlns:a16="http://schemas.microsoft.com/office/drawing/2014/main" id="{96AF1D94-8961-41A2-83F6-CE83F3851F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8850" y="1516270"/>
            <a:ext cx="255969" cy="255969"/>
          </a:xfrm>
          <a:prstGeom prst="rect">
            <a:avLst/>
          </a:prstGeom>
        </p:spPr>
      </p:pic>
      <p:pic>
        <p:nvPicPr>
          <p:cNvPr id="634" name="Picture 633">
            <a:extLst>
              <a:ext uri="{FF2B5EF4-FFF2-40B4-BE49-F238E27FC236}">
                <a16:creationId xmlns:a16="http://schemas.microsoft.com/office/drawing/2014/main" id="{6B23756E-E077-49DD-9553-0EB7020C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0426" y="1524911"/>
            <a:ext cx="255969" cy="255969"/>
          </a:xfrm>
          <a:prstGeom prst="rect">
            <a:avLst/>
          </a:prstGeom>
        </p:spPr>
      </p:pic>
      <p:pic>
        <p:nvPicPr>
          <p:cNvPr id="635" name="Picture 634">
            <a:extLst>
              <a:ext uri="{FF2B5EF4-FFF2-40B4-BE49-F238E27FC236}">
                <a16:creationId xmlns:a16="http://schemas.microsoft.com/office/drawing/2014/main" id="{607D5438-3CA4-4C3F-8507-CEA3904F7A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7995" y="1567714"/>
            <a:ext cx="255969" cy="255969"/>
          </a:xfrm>
          <a:prstGeom prst="rect">
            <a:avLst/>
          </a:prstGeom>
        </p:spPr>
      </p:pic>
      <p:pic>
        <p:nvPicPr>
          <p:cNvPr id="636" name="Picture 635">
            <a:extLst>
              <a:ext uri="{FF2B5EF4-FFF2-40B4-BE49-F238E27FC236}">
                <a16:creationId xmlns:a16="http://schemas.microsoft.com/office/drawing/2014/main" id="{E2BED292-8A4A-428D-B215-8B59C624BC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0565" y="1550303"/>
            <a:ext cx="255969" cy="255969"/>
          </a:xfrm>
          <a:prstGeom prst="rect">
            <a:avLst/>
          </a:prstGeom>
        </p:spPr>
      </p:pic>
      <p:pic>
        <p:nvPicPr>
          <p:cNvPr id="637" name="Picture 636">
            <a:extLst>
              <a:ext uri="{FF2B5EF4-FFF2-40B4-BE49-F238E27FC236}">
                <a16:creationId xmlns:a16="http://schemas.microsoft.com/office/drawing/2014/main" id="{B5EE6A94-D59E-41B0-9B57-3B35FA9012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9411" y="1542275"/>
            <a:ext cx="255969" cy="255969"/>
          </a:xfrm>
          <a:prstGeom prst="rect">
            <a:avLst/>
          </a:prstGeom>
        </p:spPr>
      </p:pic>
      <p:pic>
        <p:nvPicPr>
          <p:cNvPr id="638" name="Picture 637">
            <a:extLst>
              <a:ext uri="{FF2B5EF4-FFF2-40B4-BE49-F238E27FC236}">
                <a16:creationId xmlns:a16="http://schemas.microsoft.com/office/drawing/2014/main" id="{0B272010-B86B-4175-BDE5-8DA2B77054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5589" y="1827545"/>
            <a:ext cx="255969" cy="255969"/>
          </a:xfrm>
          <a:prstGeom prst="rect">
            <a:avLst/>
          </a:prstGeom>
        </p:spPr>
      </p:pic>
      <p:pic>
        <p:nvPicPr>
          <p:cNvPr id="639" name="Picture 638">
            <a:extLst>
              <a:ext uri="{FF2B5EF4-FFF2-40B4-BE49-F238E27FC236}">
                <a16:creationId xmlns:a16="http://schemas.microsoft.com/office/drawing/2014/main" id="{7EC1CE52-EA77-40F4-8F41-C7FF1652EF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7165" y="1836186"/>
            <a:ext cx="255969" cy="255969"/>
          </a:xfrm>
          <a:prstGeom prst="rect">
            <a:avLst/>
          </a:prstGeom>
        </p:spPr>
      </p:pic>
      <p:pic>
        <p:nvPicPr>
          <p:cNvPr id="640" name="Picture 639">
            <a:extLst>
              <a:ext uri="{FF2B5EF4-FFF2-40B4-BE49-F238E27FC236}">
                <a16:creationId xmlns:a16="http://schemas.microsoft.com/office/drawing/2014/main" id="{E56A962D-A894-4CB5-BE18-4304908358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4734" y="1878989"/>
            <a:ext cx="255969" cy="255969"/>
          </a:xfrm>
          <a:prstGeom prst="rect">
            <a:avLst/>
          </a:prstGeom>
        </p:spPr>
      </p:pic>
      <p:pic>
        <p:nvPicPr>
          <p:cNvPr id="641" name="Picture 640">
            <a:extLst>
              <a:ext uri="{FF2B5EF4-FFF2-40B4-BE49-F238E27FC236}">
                <a16:creationId xmlns:a16="http://schemas.microsoft.com/office/drawing/2014/main" id="{FAC94C22-0F6E-44D9-B4DF-D18D7C8D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7304" y="1861578"/>
            <a:ext cx="255969" cy="255969"/>
          </a:xfrm>
          <a:prstGeom prst="rect">
            <a:avLst/>
          </a:prstGeom>
        </p:spPr>
      </p:pic>
      <p:pic>
        <p:nvPicPr>
          <p:cNvPr id="642" name="Picture 641">
            <a:extLst>
              <a:ext uri="{FF2B5EF4-FFF2-40B4-BE49-F238E27FC236}">
                <a16:creationId xmlns:a16="http://schemas.microsoft.com/office/drawing/2014/main" id="{F3FC7F01-C806-4058-A0DA-9BB1FAA023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6150" y="1853550"/>
            <a:ext cx="255969" cy="255969"/>
          </a:xfrm>
          <a:prstGeom prst="rect">
            <a:avLst/>
          </a:prstGeom>
        </p:spPr>
      </p:pic>
      <p:pic>
        <p:nvPicPr>
          <p:cNvPr id="643" name="Picture 642">
            <a:extLst>
              <a:ext uri="{FF2B5EF4-FFF2-40B4-BE49-F238E27FC236}">
                <a16:creationId xmlns:a16="http://schemas.microsoft.com/office/drawing/2014/main" id="{7F4CDE14-6A6B-4527-93C1-FABE0EF35F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2424" y="2006973"/>
            <a:ext cx="255969" cy="255969"/>
          </a:xfrm>
          <a:prstGeom prst="rect">
            <a:avLst/>
          </a:prstGeom>
        </p:spPr>
      </p:pic>
      <p:pic>
        <p:nvPicPr>
          <p:cNvPr id="644" name="Picture 643">
            <a:extLst>
              <a:ext uri="{FF2B5EF4-FFF2-40B4-BE49-F238E27FC236}">
                <a16:creationId xmlns:a16="http://schemas.microsoft.com/office/drawing/2014/main" id="{1397BFD6-239D-495B-9415-D4FAFBD75D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4000" y="2015614"/>
            <a:ext cx="255969" cy="255969"/>
          </a:xfrm>
          <a:prstGeom prst="rect">
            <a:avLst/>
          </a:prstGeom>
        </p:spPr>
      </p:pic>
      <p:pic>
        <p:nvPicPr>
          <p:cNvPr id="645" name="Picture 644">
            <a:extLst>
              <a:ext uri="{FF2B5EF4-FFF2-40B4-BE49-F238E27FC236}">
                <a16:creationId xmlns:a16="http://schemas.microsoft.com/office/drawing/2014/main" id="{5D444C17-49D9-4D00-A8F1-98A68D6D22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1569" y="2058417"/>
            <a:ext cx="255969" cy="255969"/>
          </a:xfrm>
          <a:prstGeom prst="rect">
            <a:avLst/>
          </a:prstGeom>
        </p:spPr>
      </p:pic>
      <p:pic>
        <p:nvPicPr>
          <p:cNvPr id="646" name="Picture 645">
            <a:extLst>
              <a:ext uri="{FF2B5EF4-FFF2-40B4-BE49-F238E27FC236}">
                <a16:creationId xmlns:a16="http://schemas.microsoft.com/office/drawing/2014/main" id="{EE83E6E7-B140-4F37-BB11-7E07F8915A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4139" y="2041006"/>
            <a:ext cx="255969" cy="255969"/>
          </a:xfrm>
          <a:prstGeom prst="rect">
            <a:avLst/>
          </a:prstGeom>
        </p:spPr>
      </p:pic>
      <p:pic>
        <p:nvPicPr>
          <p:cNvPr id="647" name="Picture 646">
            <a:extLst>
              <a:ext uri="{FF2B5EF4-FFF2-40B4-BE49-F238E27FC236}">
                <a16:creationId xmlns:a16="http://schemas.microsoft.com/office/drawing/2014/main" id="{440BC0F9-D983-4B90-9B60-01E372C01D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2985" y="2032978"/>
            <a:ext cx="255969" cy="255969"/>
          </a:xfrm>
          <a:prstGeom prst="rect">
            <a:avLst/>
          </a:prstGeom>
        </p:spPr>
      </p:pic>
      <p:pic>
        <p:nvPicPr>
          <p:cNvPr id="648" name="Picture 647">
            <a:extLst>
              <a:ext uri="{FF2B5EF4-FFF2-40B4-BE49-F238E27FC236}">
                <a16:creationId xmlns:a16="http://schemas.microsoft.com/office/drawing/2014/main" id="{D2F3B63D-1C8C-4969-899A-AAF3E9CC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0790" y="2417273"/>
            <a:ext cx="255969" cy="255969"/>
          </a:xfrm>
          <a:prstGeom prst="rect">
            <a:avLst/>
          </a:prstGeom>
        </p:spPr>
      </p:pic>
      <p:pic>
        <p:nvPicPr>
          <p:cNvPr id="649" name="Picture 648">
            <a:extLst>
              <a:ext uri="{FF2B5EF4-FFF2-40B4-BE49-F238E27FC236}">
                <a16:creationId xmlns:a16="http://schemas.microsoft.com/office/drawing/2014/main" id="{761593F3-0B8F-4D6F-8F1E-FD66987609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366" y="2425914"/>
            <a:ext cx="255969" cy="255969"/>
          </a:xfrm>
          <a:prstGeom prst="rect">
            <a:avLst/>
          </a:prstGeom>
        </p:spPr>
      </p:pic>
      <p:pic>
        <p:nvPicPr>
          <p:cNvPr id="650" name="Picture 649">
            <a:extLst>
              <a:ext uri="{FF2B5EF4-FFF2-40B4-BE49-F238E27FC236}">
                <a16:creationId xmlns:a16="http://schemas.microsoft.com/office/drawing/2014/main" id="{83173926-635A-45F0-98CB-0FC8911ECA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9935" y="2468717"/>
            <a:ext cx="255969" cy="255969"/>
          </a:xfrm>
          <a:prstGeom prst="rect">
            <a:avLst/>
          </a:prstGeom>
        </p:spPr>
      </p:pic>
      <p:pic>
        <p:nvPicPr>
          <p:cNvPr id="651" name="Picture 650">
            <a:extLst>
              <a:ext uri="{FF2B5EF4-FFF2-40B4-BE49-F238E27FC236}">
                <a16:creationId xmlns:a16="http://schemas.microsoft.com/office/drawing/2014/main" id="{1D8B8244-9368-49F4-BC4C-F5A852FB21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505" y="2451306"/>
            <a:ext cx="255969" cy="255969"/>
          </a:xfrm>
          <a:prstGeom prst="rect">
            <a:avLst/>
          </a:prstGeom>
        </p:spPr>
      </p:pic>
      <p:pic>
        <p:nvPicPr>
          <p:cNvPr id="652" name="Picture 651">
            <a:extLst>
              <a:ext uri="{FF2B5EF4-FFF2-40B4-BE49-F238E27FC236}">
                <a16:creationId xmlns:a16="http://schemas.microsoft.com/office/drawing/2014/main" id="{95E2770A-0BA8-4056-8DF1-EAA99CE83E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1351" y="2443278"/>
            <a:ext cx="255969" cy="255969"/>
          </a:xfrm>
          <a:prstGeom prst="rect">
            <a:avLst/>
          </a:prstGeom>
        </p:spPr>
      </p:pic>
      <p:pic>
        <p:nvPicPr>
          <p:cNvPr id="653" name="Picture 652">
            <a:extLst>
              <a:ext uri="{FF2B5EF4-FFF2-40B4-BE49-F238E27FC236}">
                <a16:creationId xmlns:a16="http://schemas.microsoft.com/office/drawing/2014/main" id="{D9FCBB0A-900E-47EC-9419-C36B5C05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7625" y="2596701"/>
            <a:ext cx="255969" cy="255969"/>
          </a:xfrm>
          <a:prstGeom prst="rect">
            <a:avLst/>
          </a:prstGeom>
        </p:spPr>
      </p:pic>
      <p:pic>
        <p:nvPicPr>
          <p:cNvPr id="654" name="Picture 653">
            <a:extLst>
              <a:ext uri="{FF2B5EF4-FFF2-40B4-BE49-F238E27FC236}">
                <a16:creationId xmlns:a16="http://schemas.microsoft.com/office/drawing/2014/main" id="{DA611A77-87B4-4186-9416-1C6A2B7574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9201" y="2605342"/>
            <a:ext cx="255969" cy="255969"/>
          </a:xfrm>
          <a:prstGeom prst="rect">
            <a:avLst/>
          </a:prstGeom>
        </p:spPr>
      </p:pic>
      <p:pic>
        <p:nvPicPr>
          <p:cNvPr id="655" name="Picture 654">
            <a:extLst>
              <a:ext uri="{FF2B5EF4-FFF2-40B4-BE49-F238E27FC236}">
                <a16:creationId xmlns:a16="http://schemas.microsoft.com/office/drawing/2014/main" id="{1EED067B-D4F4-41D4-98E7-AB8FA4817E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6770" y="2648145"/>
            <a:ext cx="255969" cy="255969"/>
          </a:xfrm>
          <a:prstGeom prst="rect">
            <a:avLst/>
          </a:prstGeom>
        </p:spPr>
      </p:pic>
      <p:pic>
        <p:nvPicPr>
          <p:cNvPr id="656" name="Picture 655">
            <a:extLst>
              <a:ext uri="{FF2B5EF4-FFF2-40B4-BE49-F238E27FC236}">
                <a16:creationId xmlns:a16="http://schemas.microsoft.com/office/drawing/2014/main" id="{382F664A-384C-44DC-9917-886E4D9F41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340" y="2630734"/>
            <a:ext cx="255969" cy="255969"/>
          </a:xfrm>
          <a:prstGeom prst="rect">
            <a:avLst/>
          </a:prstGeom>
        </p:spPr>
      </p:pic>
      <p:pic>
        <p:nvPicPr>
          <p:cNvPr id="657" name="Picture 656">
            <a:extLst>
              <a:ext uri="{FF2B5EF4-FFF2-40B4-BE49-F238E27FC236}">
                <a16:creationId xmlns:a16="http://schemas.microsoft.com/office/drawing/2014/main" id="{2C039B24-2E85-4F1D-998A-5E6ACAA410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8186" y="2622706"/>
            <a:ext cx="255969" cy="255969"/>
          </a:xfrm>
          <a:prstGeom prst="rect">
            <a:avLst/>
          </a:prstGeom>
        </p:spPr>
      </p:pic>
      <p:pic>
        <p:nvPicPr>
          <p:cNvPr id="658" name="Picture 657">
            <a:extLst>
              <a:ext uri="{FF2B5EF4-FFF2-40B4-BE49-F238E27FC236}">
                <a16:creationId xmlns:a16="http://schemas.microsoft.com/office/drawing/2014/main" id="{CAFCBD7F-1F6B-4250-8047-7714B12BF6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5180" y="2972179"/>
            <a:ext cx="255969" cy="255969"/>
          </a:xfrm>
          <a:prstGeom prst="rect">
            <a:avLst/>
          </a:prstGeom>
        </p:spPr>
      </p:pic>
      <p:pic>
        <p:nvPicPr>
          <p:cNvPr id="659" name="Picture 658">
            <a:extLst>
              <a:ext uri="{FF2B5EF4-FFF2-40B4-BE49-F238E27FC236}">
                <a16:creationId xmlns:a16="http://schemas.microsoft.com/office/drawing/2014/main" id="{494C318B-02C6-4289-A0CF-F8A08F8036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6756" y="2980820"/>
            <a:ext cx="255969" cy="255969"/>
          </a:xfrm>
          <a:prstGeom prst="rect">
            <a:avLst/>
          </a:prstGeom>
        </p:spPr>
      </p:pic>
      <p:pic>
        <p:nvPicPr>
          <p:cNvPr id="660" name="Picture 659">
            <a:extLst>
              <a:ext uri="{FF2B5EF4-FFF2-40B4-BE49-F238E27FC236}">
                <a16:creationId xmlns:a16="http://schemas.microsoft.com/office/drawing/2014/main" id="{A506C934-5D1F-4C22-B6CD-3906CF9A84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4325" y="3023623"/>
            <a:ext cx="255969" cy="255969"/>
          </a:xfrm>
          <a:prstGeom prst="rect">
            <a:avLst/>
          </a:prstGeom>
        </p:spPr>
      </p:pic>
      <p:pic>
        <p:nvPicPr>
          <p:cNvPr id="661" name="Picture 660">
            <a:extLst>
              <a:ext uri="{FF2B5EF4-FFF2-40B4-BE49-F238E27FC236}">
                <a16:creationId xmlns:a16="http://schemas.microsoft.com/office/drawing/2014/main" id="{084CB23F-DA3B-4FAC-AE92-77B5EAAFC9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6895" y="3006212"/>
            <a:ext cx="255969" cy="255969"/>
          </a:xfrm>
          <a:prstGeom prst="rect">
            <a:avLst/>
          </a:prstGeom>
        </p:spPr>
      </p:pic>
      <p:pic>
        <p:nvPicPr>
          <p:cNvPr id="662" name="Picture 661">
            <a:extLst>
              <a:ext uri="{FF2B5EF4-FFF2-40B4-BE49-F238E27FC236}">
                <a16:creationId xmlns:a16="http://schemas.microsoft.com/office/drawing/2014/main" id="{57B0D30D-764D-466D-BCC6-C8D619EB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5741" y="2998184"/>
            <a:ext cx="255969" cy="255969"/>
          </a:xfrm>
          <a:prstGeom prst="rect">
            <a:avLst/>
          </a:prstGeom>
        </p:spPr>
      </p:pic>
      <p:pic>
        <p:nvPicPr>
          <p:cNvPr id="663" name="Picture 662">
            <a:extLst>
              <a:ext uri="{FF2B5EF4-FFF2-40B4-BE49-F238E27FC236}">
                <a16:creationId xmlns:a16="http://schemas.microsoft.com/office/drawing/2014/main" id="{A2EBC00A-8DC6-4EBC-BBA0-155EDF2322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2015" y="3151607"/>
            <a:ext cx="255969" cy="255969"/>
          </a:xfrm>
          <a:prstGeom prst="rect">
            <a:avLst/>
          </a:prstGeom>
        </p:spPr>
      </p:pic>
      <p:pic>
        <p:nvPicPr>
          <p:cNvPr id="664" name="Picture 663">
            <a:extLst>
              <a:ext uri="{FF2B5EF4-FFF2-40B4-BE49-F238E27FC236}">
                <a16:creationId xmlns:a16="http://schemas.microsoft.com/office/drawing/2014/main" id="{3A8040FE-9E1B-4AA2-8DBB-681813CF06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591" y="3160248"/>
            <a:ext cx="255969" cy="255969"/>
          </a:xfrm>
          <a:prstGeom prst="rect">
            <a:avLst/>
          </a:prstGeom>
        </p:spPr>
      </p:pic>
      <p:pic>
        <p:nvPicPr>
          <p:cNvPr id="665" name="Picture 664">
            <a:extLst>
              <a:ext uri="{FF2B5EF4-FFF2-40B4-BE49-F238E27FC236}">
                <a16:creationId xmlns:a16="http://schemas.microsoft.com/office/drawing/2014/main" id="{8F03043E-9F37-46D5-BC4A-C3F6943D0D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1160" y="3203051"/>
            <a:ext cx="255969" cy="255969"/>
          </a:xfrm>
          <a:prstGeom prst="rect">
            <a:avLst/>
          </a:prstGeom>
        </p:spPr>
      </p:pic>
      <p:pic>
        <p:nvPicPr>
          <p:cNvPr id="666" name="Picture 665">
            <a:extLst>
              <a:ext uri="{FF2B5EF4-FFF2-40B4-BE49-F238E27FC236}">
                <a16:creationId xmlns:a16="http://schemas.microsoft.com/office/drawing/2014/main" id="{4728AF9F-24C3-4AA7-9F90-9609642807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730" y="3185640"/>
            <a:ext cx="255969" cy="255969"/>
          </a:xfrm>
          <a:prstGeom prst="rect">
            <a:avLst/>
          </a:prstGeom>
        </p:spPr>
      </p:pic>
      <p:pic>
        <p:nvPicPr>
          <p:cNvPr id="667" name="Picture 666">
            <a:extLst>
              <a:ext uri="{FF2B5EF4-FFF2-40B4-BE49-F238E27FC236}">
                <a16:creationId xmlns:a16="http://schemas.microsoft.com/office/drawing/2014/main" id="{03923403-4195-41B8-B090-E8BA560B94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2576" y="3177612"/>
            <a:ext cx="255969" cy="255969"/>
          </a:xfrm>
          <a:prstGeom prst="rect">
            <a:avLst/>
          </a:prstGeom>
        </p:spPr>
      </p:pic>
      <p:pic>
        <p:nvPicPr>
          <p:cNvPr id="668" name="Picture 667">
            <a:extLst>
              <a:ext uri="{FF2B5EF4-FFF2-40B4-BE49-F238E27FC236}">
                <a16:creationId xmlns:a16="http://schemas.microsoft.com/office/drawing/2014/main" id="{FE9CE9A9-CBB0-47C9-A1C2-8FAA8CF441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5180" y="3607830"/>
            <a:ext cx="255969" cy="255969"/>
          </a:xfrm>
          <a:prstGeom prst="rect">
            <a:avLst/>
          </a:prstGeom>
        </p:spPr>
      </p:pic>
      <p:pic>
        <p:nvPicPr>
          <p:cNvPr id="669" name="Picture 668">
            <a:extLst>
              <a:ext uri="{FF2B5EF4-FFF2-40B4-BE49-F238E27FC236}">
                <a16:creationId xmlns:a16="http://schemas.microsoft.com/office/drawing/2014/main" id="{ABC2717B-E8CD-4EE1-97D9-B1DA47C23C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6756" y="3616471"/>
            <a:ext cx="255969" cy="255969"/>
          </a:xfrm>
          <a:prstGeom prst="rect">
            <a:avLst/>
          </a:prstGeom>
        </p:spPr>
      </p:pic>
      <p:pic>
        <p:nvPicPr>
          <p:cNvPr id="670" name="Picture 669">
            <a:extLst>
              <a:ext uri="{FF2B5EF4-FFF2-40B4-BE49-F238E27FC236}">
                <a16:creationId xmlns:a16="http://schemas.microsoft.com/office/drawing/2014/main" id="{023E1532-074F-4544-B6A0-524EA91232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4325" y="3659274"/>
            <a:ext cx="255969" cy="255969"/>
          </a:xfrm>
          <a:prstGeom prst="rect">
            <a:avLst/>
          </a:prstGeom>
        </p:spPr>
      </p:pic>
      <p:pic>
        <p:nvPicPr>
          <p:cNvPr id="671" name="Picture 670">
            <a:extLst>
              <a:ext uri="{FF2B5EF4-FFF2-40B4-BE49-F238E27FC236}">
                <a16:creationId xmlns:a16="http://schemas.microsoft.com/office/drawing/2014/main" id="{74B78E47-F9EC-406F-BD31-9EB2EE97AC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6895" y="3641863"/>
            <a:ext cx="255969" cy="255969"/>
          </a:xfrm>
          <a:prstGeom prst="rect">
            <a:avLst/>
          </a:prstGeom>
        </p:spPr>
      </p:pic>
      <p:pic>
        <p:nvPicPr>
          <p:cNvPr id="672" name="Picture 671">
            <a:extLst>
              <a:ext uri="{FF2B5EF4-FFF2-40B4-BE49-F238E27FC236}">
                <a16:creationId xmlns:a16="http://schemas.microsoft.com/office/drawing/2014/main" id="{F82A835D-92C8-4B94-A34E-8F431548E1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5741" y="3633835"/>
            <a:ext cx="255969" cy="255969"/>
          </a:xfrm>
          <a:prstGeom prst="rect">
            <a:avLst/>
          </a:prstGeom>
        </p:spPr>
      </p:pic>
      <p:pic>
        <p:nvPicPr>
          <p:cNvPr id="673" name="Picture 672">
            <a:extLst>
              <a:ext uri="{FF2B5EF4-FFF2-40B4-BE49-F238E27FC236}">
                <a16:creationId xmlns:a16="http://schemas.microsoft.com/office/drawing/2014/main" id="{B6FE8548-4C49-4669-8AB7-E20DEE680D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2015" y="3787258"/>
            <a:ext cx="255969" cy="255969"/>
          </a:xfrm>
          <a:prstGeom prst="rect">
            <a:avLst/>
          </a:prstGeom>
        </p:spPr>
      </p:pic>
      <p:pic>
        <p:nvPicPr>
          <p:cNvPr id="674" name="Picture 673">
            <a:extLst>
              <a:ext uri="{FF2B5EF4-FFF2-40B4-BE49-F238E27FC236}">
                <a16:creationId xmlns:a16="http://schemas.microsoft.com/office/drawing/2014/main" id="{8CBCD883-13AB-48F0-A1D6-5847247ED5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591" y="3795899"/>
            <a:ext cx="255969" cy="255969"/>
          </a:xfrm>
          <a:prstGeom prst="rect">
            <a:avLst/>
          </a:prstGeom>
        </p:spPr>
      </p:pic>
      <p:pic>
        <p:nvPicPr>
          <p:cNvPr id="675" name="Picture 674">
            <a:extLst>
              <a:ext uri="{FF2B5EF4-FFF2-40B4-BE49-F238E27FC236}">
                <a16:creationId xmlns:a16="http://schemas.microsoft.com/office/drawing/2014/main" id="{38D6C55E-72C8-48CE-A5C2-46F23F56B1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1160" y="3838702"/>
            <a:ext cx="255969" cy="255969"/>
          </a:xfrm>
          <a:prstGeom prst="rect">
            <a:avLst/>
          </a:prstGeom>
        </p:spPr>
      </p:pic>
      <p:pic>
        <p:nvPicPr>
          <p:cNvPr id="676" name="Picture 675">
            <a:extLst>
              <a:ext uri="{FF2B5EF4-FFF2-40B4-BE49-F238E27FC236}">
                <a16:creationId xmlns:a16="http://schemas.microsoft.com/office/drawing/2014/main" id="{87FFDEA7-3100-4AD3-BBD2-A8DE049FBC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730" y="3821291"/>
            <a:ext cx="255969" cy="255969"/>
          </a:xfrm>
          <a:prstGeom prst="rect">
            <a:avLst/>
          </a:prstGeom>
        </p:spPr>
      </p:pic>
      <p:pic>
        <p:nvPicPr>
          <p:cNvPr id="677" name="Picture 676">
            <a:extLst>
              <a:ext uri="{FF2B5EF4-FFF2-40B4-BE49-F238E27FC236}">
                <a16:creationId xmlns:a16="http://schemas.microsoft.com/office/drawing/2014/main" id="{EDF6D4D4-861F-4164-9D37-EE58650C8E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2576" y="3813263"/>
            <a:ext cx="255969" cy="255969"/>
          </a:xfrm>
          <a:prstGeom prst="rect">
            <a:avLst/>
          </a:prstGeom>
        </p:spPr>
      </p:pic>
      <p:pic>
        <p:nvPicPr>
          <p:cNvPr id="678" name="Picture 677">
            <a:extLst>
              <a:ext uri="{FF2B5EF4-FFF2-40B4-BE49-F238E27FC236}">
                <a16:creationId xmlns:a16="http://schemas.microsoft.com/office/drawing/2014/main" id="{655D69B6-093B-440A-A720-537CB8DA6C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5180" y="4087432"/>
            <a:ext cx="255969" cy="255969"/>
          </a:xfrm>
          <a:prstGeom prst="rect">
            <a:avLst/>
          </a:prstGeom>
        </p:spPr>
      </p:pic>
      <p:pic>
        <p:nvPicPr>
          <p:cNvPr id="679" name="Picture 678">
            <a:extLst>
              <a:ext uri="{FF2B5EF4-FFF2-40B4-BE49-F238E27FC236}">
                <a16:creationId xmlns:a16="http://schemas.microsoft.com/office/drawing/2014/main" id="{4AA7691A-D233-4176-B072-F49B06C7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6756" y="4096073"/>
            <a:ext cx="255969" cy="255969"/>
          </a:xfrm>
          <a:prstGeom prst="rect">
            <a:avLst/>
          </a:prstGeom>
        </p:spPr>
      </p:pic>
      <p:pic>
        <p:nvPicPr>
          <p:cNvPr id="680" name="Picture 679">
            <a:extLst>
              <a:ext uri="{FF2B5EF4-FFF2-40B4-BE49-F238E27FC236}">
                <a16:creationId xmlns:a16="http://schemas.microsoft.com/office/drawing/2014/main" id="{6361AB0D-10EE-4252-990F-2B3D6E22FB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4325" y="4138876"/>
            <a:ext cx="255969" cy="255969"/>
          </a:xfrm>
          <a:prstGeom prst="rect">
            <a:avLst/>
          </a:prstGeom>
        </p:spPr>
      </p:pic>
      <p:pic>
        <p:nvPicPr>
          <p:cNvPr id="681" name="Picture 680">
            <a:extLst>
              <a:ext uri="{FF2B5EF4-FFF2-40B4-BE49-F238E27FC236}">
                <a16:creationId xmlns:a16="http://schemas.microsoft.com/office/drawing/2014/main" id="{EA508BFF-9A51-43C0-9621-E4B47C28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6895" y="4121465"/>
            <a:ext cx="255969" cy="255969"/>
          </a:xfrm>
          <a:prstGeom prst="rect">
            <a:avLst/>
          </a:prstGeom>
        </p:spPr>
      </p:pic>
      <p:pic>
        <p:nvPicPr>
          <p:cNvPr id="682" name="Picture 681">
            <a:extLst>
              <a:ext uri="{FF2B5EF4-FFF2-40B4-BE49-F238E27FC236}">
                <a16:creationId xmlns:a16="http://schemas.microsoft.com/office/drawing/2014/main" id="{0B88B126-546D-4C3D-BC3D-D46FBFEE55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5741" y="4113437"/>
            <a:ext cx="255969" cy="255969"/>
          </a:xfrm>
          <a:prstGeom prst="rect">
            <a:avLst/>
          </a:prstGeom>
        </p:spPr>
      </p:pic>
      <p:pic>
        <p:nvPicPr>
          <p:cNvPr id="683" name="Picture 682">
            <a:extLst>
              <a:ext uri="{FF2B5EF4-FFF2-40B4-BE49-F238E27FC236}">
                <a16:creationId xmlns:a16="http://schemas.microsoft.com/office/drawing/2014/main" id="{A1AA7020-C162-4F95-949B-3A547B6297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2015" y="4266860"/>
            <a:ext cx="255969" cy="255969"/>
          </a:xfrm>
          <a:prstGeom prst="rect">
            <a:avLst/>
          </a:prstGeom>
        </p:spPr>
      </p:pic>
      <p:pic>
        <p:nvPicPr>
          <p:cNvPr id="684" name="Picture 683">
            <a:extLst>
              <a:ext uri="{FF2B5EF4-FFF2-40B4-BE49-F238E27FC236}">
                <a16:creationId xmlns:a16="http://schemas.microsoft.com/office/drawing/2014/main" id="{237248A8-951B-41A3-89C3-34E1A58555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591" y="4275501"/>
            <a:ext cx="255969" cy="255969"/>
          </a:xfrm>
          <a:prstGeom prst="rect">
            <a:avLst/>
          </a:prstGeom>
        </p:spPr>
      </p:pic>
      <p:pic>
        <p:nvPicPr>
          <p:cNvPr id="685" name="Picture 684">
            <a:extLst>
              <a:ext uri="{FF2B5EF4-FFF2-40B4-BE49-F238E27FC236}">
                <a16:creationId xmlns:a16="http://schemas.microsoft.com/office/drawing/2014/main" id="{0CEB724B-ACD5-46C0-B135-357CE10CF1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1160" y="4318304"/>
            <a:ext cx="255969" cy="255969"/>
          </a:xfrm>
          <a:prstGeom prst="rect">
            <a:avLst/>
          </a:prstGeom>
        </p:spPr>
      </p:pic>
      <p:pic>
        <p:nvPicPr>
          <p:cNvPr id="686" name="Picture 685">
            <a:extLst>
              <a:ext uri="{FF2B5EF4-FFF2-40B4-BE49-F238E27FC236}">
                <a16:creationId xmlns:a16="http://schemas.microsoft.com/office/drawing/2014/main" id="{11ECB29B-A276-4201-B37F-1CE7866E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730" y="4300893"/>
            <a:ext cx="255969" cy="255969"/>
          </a:xfrm>
          <a:prstGeom prst="rect">
            <a:avLst/>
          </a:prstGeom>
        </p:spPr>
      </p:pic>
      <p:pic>
        <p:nvPicPr>
          <p:cNvPr id="687" name="Picture 686">
            <a:extLst>
              <a:ext uri="{FF2B5EF4-FFF2-40B4-BE49-F238E27FC236}">
                <a16:creationId xmlns:a16="http://schemas.microsoft.com/office/drawing/2014/main" id="{66C1DB1A-3A48-4FA2-B840-27D3CDC1D6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2576" y="4292865"/>
            <a:ext cx="255969" cy="255969"/>
          </a:xfrm>
          <a:prstGeom prst="rect">
            <a:avLst/>
          </a:prstGeom>
        </p:spPr>
      </p:pic>
      <p:pic>
        <p:nvPicPr>
          <p:cNvPr id="688" name="Picture 687">
            <a:extLst>
              <a:ext uri="{FF2B5EF4-FFF2-40B4-BE49-F238E27FC236}">
                <a16:creationId xmlns:a16="http://schemas.microsoft.com/office/drawing/2014/main" id="{36A107A3-A5F7-4CB9-AC7C-15CCDA5855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0790" y="4547478"/>
            <a:ext cx="255969" cy="255969"/>
          </a:xfrm>
          <a:prstGeom prst="rect">
            <a:avLst/>
          </a:prstGeom>
        </p:spPr>
      </p:pic>
      <p:pic>
        <p:nvPicPr>
          <p:cNvPr id="689" name="Picture 688">
            <a:extLst>
              <a:ext uri="{FF2B5EF4-FFF2-40B4-BE49-F238E27FC236}">
                <a16:creationId xmlns:a16="http://schemas.microsoft.com/office/drawing/2014/main" id="{9D57E20B-4187-436F-8556-ABC5D6F83E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366" y="4556119"/>
            <a:ext cx="255969" cy="255969"/>
          </a:xfrm>
          <a:prstGeom prst="rect">
            <a:avLst/>
          </a:prstGeom>
        </p:spPr>
      </p:pic>
      <p:pic>
        <p:nvPicPr>
          <p:cNvPr id="690" name="Picture 689">
            <a:extLst>
              <a:ext uri="{FF2B5EF4-FFF2-40B4-BE49-F238E27FC236}">
                <a16:creationId xmlns:a16="http://schemas.microsoft.com/office/drawing/2014/main" id="{757CEA4B-7A2E-4F7F-A80E-525B7DC2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9935" y="4635018"/>
            <a:ext cx="255969" cy="255969"/>
          </a:xfrm>
          <a:prstGeom prst="rect">
            <a:avLst/>
          </a:prstGeom>
        </p:spPr>
      </p:pic>
      <p:pic>
        <p:nvPicPr>
          <p:cNvPr id="691" name="Picture 690">
            <a:extLst>
              <a:ext uri="{FF2B5EF4-FFF2-40B4-BE49-F238E27FC236}">
                <a16:creationId xmlns:a16="http://schemas.microsoft.com/office/drawing/2014/main" id="{36F758BA-C58B-4564-A232-1BA2E4F648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505" y="4617607"/>
            <a:ext cx="255969" cy="255969"/>
          </a:xfrm>
          <a:prstGeom prst="rect">
            <a:avLst/>
          </a:prstGeom>
        </p:spPr>
      </p:pic>
      <p:pic>
        <p:nvPicPr>
          <p:cNvPr id="692" name="Picture 691">
            <a:extLst>
              <a:ext uri="{FF2B5EF4-FFF2-40B4-BE49-F238E27FC236}">
                <a16:creationId xmlns:a16="http://schemas.microsoft.com/office/drawing/2014/main" id="{8B5CC39C-CA3E-46BC-BD8D-6AF1614ABB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1351" y="4609579"/>
            <a:ext cx="255969" cy="255969"/>
          </a:xfrm>
          <a:prstGeom prst="rect">
            <a:avLst/>
          </a:prstGeom>
        </p:spPr>
      </p:pic>
      <p:pic>
        <p:nvPicPr>
          <p:cNvPr id="693" name="Picture 692">
            <a:extLst>
              <a:ext uri="{FF2B5EF4-FFF2-40B4-BE49-F238E27FC236}">
                <a16:creationId xmlns:a16="http://schemas.microsoft.com/office/drawing/2014/main" id="{3571B021-4624-41FC-8AC4-53630C80AE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7625" y="4763002"/>
            <a:ext cx="255969" cy="255969"/>
          </a:xfrm>
          <a:prstGeom prst="rect">
            <a:avLst/>
          </a:prstGeom>
        </p:spPr>
      </p:pic>
      <p:pic>
        <p:nvPicPr>
          <p:cNvPr id="694" name="Picture 693">
            <a:extLst>
              <a:ext uri="{FF2B5EF4-FFF2-40B4-BE49-F238E27FC236}">
                <a16:creationId xmlns:a16="http://schemas.microsoft.com/office/drawing/2014/main" id="{BA35D4A5-2439-4C92-9BC5-D3A4AF93C0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9201" y="4771643"/>
            <a:ext cx="255969" cy="255969"/>
          </a:xfrm>
          <a:prstGeom prst="rect">
            <a:avLst/>
          </a:prstGeom>
        </p:spPr>
      </p:pic>
      <p:pic>
        <p:nvPicPr>
          <p:cNvPr id="695" name="Picture 694">
            <a:extLst>
              <a:ext uri="{FF2B5EF4-FFF2-40B4-BE49-F238E27FC236}">
                <a16:creationId xmlns:a16="http://schemas.microsoft.com/office/drawing/2014/main" id="{37A5EF5C-CD2E-4555-86D1-8022AE3CEF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6770" y="4814446"/>
            <a:ext cx="255969" cy="255969"/>
          </a:xfrm>
          <a:prstGeom prst="rect">
            <a:avLst/>
          </a:prstGeom>
        </p:spPr>
      </p:pic>
      <p:pic>
        <p:nvPicPr>
          <p:cNvPr id="696" name="Picture 695">
            <a:extLst>
              <a:ext uri="{FF2B5EF4-FFF2-40B4-BE49-F238E27FC236}">
                <a16:creationId xmlns:a16="http://schemas.microsoft.com/office/drawing/2014/main" id="{A9EB9923-08A2-4D82-BF1B-FF6627FBE2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340" y="4797035"/>
            <a:ext cx="255969" cy="255969"/>
          </a:xfrm>
          <a:prstGeom prst="rect">
            <a:avLst/>
          </a:prstGeom>
        </p:spPr>
      </p:pic>
      <p:pic>
        <p:nvPicPr>
          <p:cNvPr id="697" name="Picture 696">
            <a:extLst>
              <a:ext uri="{FF2B5EF4-FFF2-40B4-BE49-F238E27FC236}">
                <a16:creationId xmlns:a16="http://schemas.microsoft.com/office/drawing/2014/main" id="{61D8A66B-A7F8-4888-B965-8CCEDF8176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8186" y="4789007"/>
            <a:ext cx="255969" cy="255969"/>
          </a:xfrm>
          <a:prstGeom prst="rect">
            <a:avLst/>
          </a:prstGeom>
        </p:spPr>
      </p:pic>
      <p:pic>
        <p:nvPicPr>
          <p:cNvPr id="698" name="Picture 697">
            <a:extLst>
              <a:ext uri="{FF2B5EF4-FFF2-40B4-BE49-F238E27FC236}">
                <a16:creationId xmlns:a16="http://schemas.microsoft.com/office/drawing/2014/main" id="{3738D92C-D349-46DE-8FEF-0750B6EDF4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5180" y="5149215"/>
            <a:ext cx="255969" cy="255969"/>
          </a:xfrm>
          <a:prstGeom prst="rect">
            <a:avLst/>
          </a:prstGeom>
        </p:spPr>
      </p:pic>
      <p:pic>
        <p:nvPicPr>
          <p:cNvPr id="699" name="Picture 698">
            <a:extLst>
              <a:ext uri="{FF2B5EF4-FFF2-40B4-BE49-F238E27FC236}">
                <a16:creationId xmlns:a16="http://schemas.microsoft.com/office/drawing/2014/main" id="{4E9E1A51-C31C-4023-92C3-ACF4B66E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6756" y="5157856"/>
            <a:ext cx="255969" cy="255969"/>
          </a:xfrm>
          <a:prstGeom prst="rect">
            <a:avLst/>
          </a:prstGeom>
        </p:spPr>
      </p:pic>
      <p:pic>
        <p:nvPicPr>
          <p:cNvPr id="700" name="Picture 699">
            <a:extLst>
              <a:ext uri="{FF2B5EF4-FFF2-40B4-BE49-F238E27FC236}">
                <a16:creationId xmlns:a16="http://schemas.microsoft.com/office/drawing/2014/main" id="{DD4A21D5-FDE5-4D8C-89CF-B304A50F85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4325" y="5200659"/>
            <a:ext cx="255969" cy="255969"/>
          </a:xfrm>
          <a:prstGeom prst="rect">
            <a:avLst/>
          </a:prstGeom>
        </p:spPr>
      </p:pic>
      <p:pic>
        <p:nvPicPr>
          <p:cNvPr id="701" name="Picture 700">
            <a:extLst>
              <a:ext uri="{FF2B5EF4-FFF2-40B4-BE49-F238E27FC236}">
                <a16:creationId xmlns:a16="http://schemas.microsoft.com/office/drawing/2014/main" id="{714F1EE0-CAF1-48CE-BBE0-F7AD12C0E1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6895" y="5183248"/>
            <a:ext cx="255969" cy="255969"/>
          </a:xfrm>
          <a:prstGeom prst="rect">
            <a:avLst/>
          </a:prstGeom>
        </p:spPr>
      </p:pic>
      <p:pic>
        <p:nvPicPr>
          <p:cNvPr id="702" name="Picture 701">
            <a:extLst>
              <a:ext uri="{FF2B5EF4-FFF2-40B4-BE49-F238E27FC236}">
                <a16:creationId xmlns:a16="http://schemas.microsoft.com/office/drawing/2014/main" id="{EBE5148D-D01F-4648-B741-48EC07979F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5741" y="5175220"/>
            <a:ext cx="255969" cy="255969"/>
          </a:xfrm>
          <a:prstGeom prst="rect">
            <a:avLst/>
          </a:prstGeom>
        </p:spPr>
      </p:pic>
      <p:pic>
        <p:nvPicPr>
          <p:cNvPr id="703" name="Picture 702">
            <a:extLst>
              <a:ext uri="{FF2B5EF4-FFF2-40B4-BE49-F238E27FC236}">
                <a16:creationId xmlns:a16="http://schemas.microsoft.com/office/drawing/2014/main" id="{3711315F-1F76-43C6-8A25-ECABE1A048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2015" y="5328643"/>
            <a:ext cx="255969" cy="255969"/>
          </a:xfrm>
          <a:prstGeom prst="rect">
            <a:avLst/>
          </a:prstGeom>
        </p:spPr>
      </p:pic>
      <p:pic>
        <p:nvPicPr>
          <p:cNvPr id="704" name="Picture 703">
            <a:extLst>
              <a:ext uri="{FF2B5EF4-FFF2-40B4-BE49-F238E27FC236}">
                <a16:creationId xmlns:a16="http://schemas.microsoft.com/office/drawing/2014/main" id="{8B3E9F44-AB3C-4D4D-9799-82ADEA5269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591" y="5337284"/>
            <a:ext cx="255969" cy="255969"/>
          </a:xfrm>
          <a:prstGeom prst="rect">
            <a:avLst/>
          </a:prstGeom>
        </p:spPr>
      </p:pic>
      <p:pic>
        <p:nvPicPr>
          <p:cNvPr id="705" name="Picture 704">
            <a:extLst>
              <a:ext uri="{FF2B5EF4-FFF2-40B4-BE49-F238E27FC236}">
                <a16:creationId xmlns:a16="http://schemas.microsoft.com/office/drawing/2014/main" id="{5103464D-0CF0-4066-BFD7-B4FD9EC0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1160" y="5380087"/>
            <a:ext cx="255969" cy="255969"/>
          </a:xfrm>
          <a:prstGeom prst="rect">
            <a:avLst/>
          </a:prstGeom>
        </p:spPr>
      </p:pic>
      <p:pic>
        <p:nvPicPr>
          <p:cNvPr id="706" name="Picture 705">
            <a:extLst>
              <a:ext uri="{FF2B5EF4-FFF2-40B4-BE49-F238E27FC236}">
                <a16:creationId xmlns:a16="http://schemas.microsoft.com/office/drawing/2014/main" id="{B27C4153-D767-43FC-8020-8AA7DDB0E1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730" y="5362676"/>
            <a:ext cx="255969" cy="255969"/>
          </a:xfrm>
          <a:prstGeom prst="rect">
            <a:avLst/>
          </a:prstGeom>
        </p:spPr>
      </p:pic>
      <p:pic>
        <p:nvPicPr>
          <p:cNvPr id="707" name="Picture 706">
            <a:extLst>
              <a:ext uri="{FF2B5EF4-FFF2-40B4-BE49-F238E27FC236}">
                <a16:creationId xmlns:a16="http://schemas.microsoft.com/office/drawing/2014/main" id="{70463F5E-247C-4510-B7ED-87AA5CE130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2576" y="5354648"/>
            <a:ext cx="255969" cy="255969"/>
          </a:xfrm>
          <a:prstGeom prst="rect">
            <a:avLst/>
          </a:prstGeom>
        </p:spPr>
      </p:pic>
      <p:sp>
        <p:nvSpPr>
          <p:cNvPr id="708" name="TextBox 707">
            <a:extLst>
              <a:ext uri="{FF2B5EF4-FFF2-40B4-BE49-F238E27FC236}">
                <a16:creationId xmlns:a16="http://schemas.microsoft.com/office/drawing/2014/main" id="{07306E4A-04CD-4DE1-BA23-0A5BD22915F8}"/>
              </a:ext>
            </a:extLst>
          </p:cNvPr>
          <p:cNvSpPr txBox="1"/>
          <p:nvPr/>
        </p:nvSpPr>
        <p:spPr>
          <a:xfrm>
            <a:off x="463943" y="5934020"/>
            <a:ext cx="1240866" cy="584775"/>
          </a:xfrm>
          <a:prstGeom prst="rect">
            <a:avLst/>
          </a:prstGeom>
          <a:solidFill>
            <a:srgbClr val="FFFF00"/>
          </a:solidFill>
          <a:ln>
            <a:solidFill>
              <a:srgbClr val="66FF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 ট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44028A5F-7F7F-4C28-B2B3-8235542C1CCD}"/>
              </a:ext>
            </a:extLst>
          </p:cNvPr>
          <p:cNvSpPr txBox="1"/>
          <p:nvPr/>
        </p:nvSpPr>
        <p:spPr>
          <a:xfrm>
            <a:off x="10605088" y="3403594"/>
            <a:ext cx="1240866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৪৮ ট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GB" sz="32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4" name="TextBox 713">
            <a:extLst>
              <a:ext uri="{FF2B5EF4-FFF2-40B4-BE49-F238E27FC236}">
                <a16:creationId xmlns:a16="http://schemas.microsoft.com/office/drawing/2014/main" id="{DEC68079-6808-40CA-B7EA-147095624676}"/>
              </a:ext>
            </a:extLst>
          </p:cNvPr>
          <p:cNvSpPr txBox="1"/>
          <p:nvPr/>
        </p:nvSpPr>
        <p:spPr>
          <a:xfrm>
            <a:off x="2403922" y="5967264"/>
            <a:ext cx="1240866" cy="584775"/>
          </a:xfrm>
          <a:prstGeom prst="rect">
            <a:avLst/>
          </a:prstGeom>
          <a:solidFill>
            <a:srgbClr val="FFFF00"/>
          </a:solidFill>
          <a:ln>
            <a:solidFill>
              <a:srgbClr val="66FF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 ট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D88E4C81-E8B2-41B5-BD96-B08E6B01E45A}"/>
              </a:ext>
            </a:extLst>
          </p:cNvPr>
          <p:cNvSpPr txBox="1"/>
          <p:nvPr/>
        </p:nvSpPr>
        <p:spPr>
          <a:xfrm>
            <a:off x="4367121" y="5981906"/>
            <a:ext cx="1240866" cy="584775"/>
          </a:xfrm>
          <a:prstGeom prst="rect">
            <a:avLst/>
          </a:prstGeom>
          <a:solidFill>
            <a:srgbClr val="FFFF00"/>
          </a:solidFill>
          <a:ln>
            <a:solidFill>
              <a:srgbClr val="66FF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 ট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8946F5F5-5228-4F5B-A7E2-A55D381B9843}"/>
              </a:ext>
            </a:extLst>
          </p:cNvPr>
          <p:cNvSpPr txBox="1"/>
          <p:nvPr/>
        </p:nvSpPr>
        <p:spPr>
          <a:xfrm>
            <a:off x="6490692" y="5993511"/>
            <a:ext cx="1240866" cy="584775"/>
          </a:xfrm>
          <a:prstGeom prst="rect">
            <a:avLst/>
          </a:prstGeom>
          <a:solidFill>
            <a:srgbClr val="FFFF00"/>
          </a:solidFill>
          <a:ln>
            <a:solidFill>
              <a:srgbClr val="66FF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 ট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D925C186-4490-429A-9738-0C96985000D8}"/>
              </a:ext>
            </a:extLst>
          </p:cNvPr>
          <p:cNvSpPr txBox="1"/>
          <p:nvPr/>
        </p:nvSpPr>
        <p:spPr>
          <a:xfrm>
            <a:off x="8609542" y="6007097"/>
            <a:ext cx="1240866" cy="584775"/>
          </a:xfrm>
          <a:prstGeom prst="rect">
            <a:avLst/>
          </a:prstGeom>
          <a:solidFill>
            <a:srgbClr val="FFFF00"/>
          </a:solidFill>
          <a:ln>
            <a:solidFill>
              <a:srgbClr val="66FF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 ট</a:t>
            </a:r>
            <a:r>
              <a:rPr lang="as-IN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09" name="TextBox 708">
            <a:extLst>
              <a:ext uri="{FF2B5EF4-FFF2-40B4-BE49-F238E27FC236}">
                <a16:creationId xmlns:a16="http://schemas.microsoft.com/office/drawing/2014/main" id="{D72AEBFB-939B-463E-AC43-16F32168D35E}"/>
              </a:ext>
            </a:extLst>
          </p:cNvPr>
          <p:cNvSpPr txBox="1"/>
          <p:nvPr/>
        </p:nvSpPr>
        <p:spPr>
          <a:xfrm>
            <a:off x="5485259" y="2141506"/>
            <a:ext cx="2944033" cy="1323439"/>
          </a:xfrm>
          <a:prstGeom prst="rect">
            <a:avLst/>
          </a:prstGeom>
          <a:solidFill>
            <a:srgbClr val="FFFF0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পাঁচশত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আটচল্লি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964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9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8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0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3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9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4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4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0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3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6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5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8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5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8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1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4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3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6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5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8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1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4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0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3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6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2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5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8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4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0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2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5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8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1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4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0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3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9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2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5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8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1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4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7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0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6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9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5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8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1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4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0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3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6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9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2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5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8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1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4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0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3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6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9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2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5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8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1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4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7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0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3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6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9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2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5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8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1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4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7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0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3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6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9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2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5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8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1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4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7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0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3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6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9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2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8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1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4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7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0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3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6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2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5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8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1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4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7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0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3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6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9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2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5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8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1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4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0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3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6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9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2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5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8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1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4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7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0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3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6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9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2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5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8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1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4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7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0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3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6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9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2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5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8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1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4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7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0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3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6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9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2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5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8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1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4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0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3" dur="2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6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9"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2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5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8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1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4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7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0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3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6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9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2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5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8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1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4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7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0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3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6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9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2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5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8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1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4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7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0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3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6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9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2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5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8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1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4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7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0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3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6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9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2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5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8" dur="2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1"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4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7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0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3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6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9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2"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5"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8" dur="2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1" dur="2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4" dur="2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7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0"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3"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6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9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2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5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8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1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4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7"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0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3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6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9" dur="2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2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5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8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1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4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7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0" dur="2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3" dur="2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6" dur="2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9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2" dur="2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5" dur="2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8" dur="2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1" dur="2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4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7" dur="2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0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3" dur="2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6" dur="2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9" dur="2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2" dur="2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5" dur="2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8" dur="2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1" dur="2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4"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7" dur="2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0"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3" dur="2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6" dur="2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9" dur="2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2" dur="2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5" dur="2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8" dur="2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1" dur="2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4"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7" dur="2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0" dur="2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3"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6" dur="2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9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2" dur="2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5" dur="2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8" dur="2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1" dur="2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4" dur="2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7" dur="2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0" dur="2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3" dur="2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6"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9" dur="2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2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5" dur="2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8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1" dur="2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4" dur="2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7" dur="2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0" dur="2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3" dur="2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6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9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2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5" dur="2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8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1" dur="2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4" dur="2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7" dur="2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0" dur="2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3" dur="2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6" dur="2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9" dur="2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2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5" dur="2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8" dur="2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1" dur="2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4" dur="2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7" dur="2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0" dur="2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3" dur="2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6" dur="2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9" dur="2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2" dur="2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5" dur="2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8" dur="2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1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4" dur="2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7" dur="2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0" dur="2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3" dur="2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6" dur="2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9" dur="2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2" dur="2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5"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8"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1" dur="2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4" dur="2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7" dur="2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0" dur="2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3" dur="2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6" dur="2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9" dur="2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2" dur="2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5" dur="2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8" dur="2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1"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4" dur="2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7" dur="2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0" dur="2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3" dur="2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6" dur="2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9" dur="2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2" dur="2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5" dur="2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8" dur="2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1" dur="2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4" dur="2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7" dur="2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0" dur="2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3" dur="2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6" dur="2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9"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2"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5" dur="2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8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1" dur="2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4"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7" dur="2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0" dur="2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3" dur="2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6" dur="2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9" dur="2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2" dur="2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5" dur="2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8" dur="2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1" dur="2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4" dur="2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7" dur="2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0" dur="2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3" dur="2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6" dur="2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9" dur="2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2"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5" dur="2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8" dur="2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1"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4"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7" dur="2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0" dur="2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3" dur="2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6" dur="2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9" dur="2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2" dur="2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5" dur="2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8" dur="2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1" dur="2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4" dur="2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7" dur="2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0" dur="2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3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6" dur="2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9" dur="2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2" dur="2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5" dur="2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8" dur="2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1" dur="2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4" dur="2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7" dur="2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0" dur="2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3" dur="2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6" dur="2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9" dur="2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2" dur="2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5" dur="2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8" dur="2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1" dur="2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4" dur="2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7" dur="2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0" dur="2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3" dur="2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6" dur="2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9" dur="2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2" dur="2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5" dur="2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8" dur="2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1" dur="2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4" dur="2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7" dur="2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0" dur="2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3" dur="2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6" dur="2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9" dur="2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2" dur="2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5" dur="2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8" dur="2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9" fill="hold">
                      <p:stCondLst>
                        <p:cond delay="indefinite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3" dur="2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4" fill="hold">
                      <p:stCondLst>
                        <p:cond delay="indefinite"/>
                      </p:stCondLst>
                      <p:childTnLst>
                        <p:par>
                          <p:cTn id="1675" fill="hold">
                            <p:stCondLst>
                              <p:cond delay="0"/>
                            </p:stCondLst>
                            <p:childTnLst>
                              <p:par>
                                <p:cTn id="16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6" dur="2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7" fill="hold">
                      <p:stCondLst>
                        <p:cond delay="indefinite"/>
                      </p:stCondLst>
                      <p:childTnLst>
                        <p:par>
                          <p:cTn id="1688" fill="hold">
                            <p:stCondLst>
                              <p:cond delay="0"/>
                            </p:stCondLst>
                            <p:childTnLst>
                              <p:par>
                                <p:cTn id="168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5" fill="hold">
                      <p:stCondLst>
                        <p:cond delay="indefinite"/>
                      </p:stCondLst>
                      <p:childTnLst>
                        <p:par>
                          <p:cTn id="1696" fill="hold">
                            <p:stCondLst>
                              <p:cond delay="0"/>
                            </p:stCondLst>
                            <p:childTnLst>
                              <p:par>
                                <p:cTn id="16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9" dur="2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8" fill="hold">
                      <p:stCondLst>
                        <p:cond delay="indefinite"/>
                      </p:stCondLst>
                      <p:childTnLst>
                        <p:par>
                          <p:cTn id="1709" fill="hold">
                            <p:stCondLst>
                              <p:cond delay="0"/>
                            </p:stCondLst>
                            <p:childTnLst>
                              <p:par>
                                <p:cTn id="17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2" dur="2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3" fill="hold">
                      <p:stCondLst>
                        <p:cond delay="indefinite"/>
                      </p:stCondLst>
                      <p:childTnLst>
                        <p:par>
                          <p:cTn id="1714" fill="hold">
                            <p:stCondLst>
                              <p:cond delay="0"/>
                            </p:stCondLst>
                            <p:childTnLst>
                              <p:par>
                                <p:cTn id="17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1" fill="hold">
                      <p:stCondLst>
                        <p:cond delay="indefinite"/>
                      </p:stCondLst>
                      <p:childTnLst>
                        <p:par>
                          <p:cTn id="1722" fill="hold">
                            <p:stCondLst>
                              <p:cond delay="0"/>
                            </p:stCondLst>
                            <p:childTnLst>
                              <p:par>
                                <p:cTn id="17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5" dur="2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6" fill="hold">
                      <p:stCondLst>
                        <p:cond delay="indefinite"/>
                      </p:stCondLst>
                      <p:childTnLst>
                        <p:par>
                          <p:cTn id="1727" fill="hold">
                            <p:stCondLst>
                              <p:cond delay="0"/>
                            </p:stCondLst>
                            <p:childTnLst>
                              <p:par>
                                <p:cTn id="17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8" dur="2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9" fill="hold">
                      <p:stCondLst>
                        <p:cond delay="indefinite"/>
                      </p:stCondLst>
                      <p:childTnLst>
                        <p:par>
                          <p:cTn id="1740" fill="hold">
                            <p:stCondLst>
                              <p:cond delay="0"/>
                            </p:stCondLst>
                            <p:childTnLst>
                              <p:par>
                                <p:cTn id="17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7" fill="hold">
                      <p:stCondLst>
                        <p:cond delay="indefinite"/>
                      </p:stCondLst>
                      <p:childTnLst>
                        <p:par>
                          <p:cTn id="1748" fill="hold">
                            <p:stCondLst>
                              <p:cond delay="0"/>
                            </p:stCondLst>
                            <p:childTnLst>
                              <p:par>
                                <p:cTn id="17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1" dur="2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07" grpId="0" animBg="1"/>
      <p:bldP spid="708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Picture 1379">
            <a:extLst>
              <a:ext uri="{FF2B5EF4-FFF2-40B4-BE49-F238E27FC236}">
                <a16:creationId xmlns:a16="http://schemas.microsoft.com/office/drawing/2014/main" id="{249F6165-E48B-4B50-9C78-05B26D92F5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134" y="3570389"/>
            <a:ext cx="187810" cy="116643"/>
          </a:xfrm>
          <a:prstGeom prst="rect">
            <a:avLst/>
          </a:prstGeom>
        </p:spPr>
      </p:pic>
      <p:pic>
        <p:nvPicPr>
          <p:cNvPr id="1381" name="Picture 1380">
            <a:extLst>
              <a:ext uri="{FF2B5EF4-FFF2-40B4-BE49-F238E27FC236}">
                <a16:creationId xmlns:a16="http://schemas.microsoft.com/office/drawing/2014/main" id="{78EE8812-D33B-43AF-8FD7-06F4DA158B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77" y="3582759"/>
            <a:ext cx="187810" cy="103682"/>
          </a:xfrm>
          <a:prstGeom prst="rect">
            <a:avLst/>
          </a:prstGeom>
        </p:spPr>
      </p:pic>
      <p:pic>
        <p:nvPicPr>
          <p:cNvPr id="1382" name="Picture 1381">
            <a:extLst>
              <a:ext uri="{FF2B5EF4-FFF2-40B4-BE49-F238E27FC236}">
                <a16:creationId xmlns:a16="http://schemas.microsoft.com/office/drawing/2014/main" id="{7D8BC7D3-950A-4169-91F0-D17D1DBC67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298" y="3658162"/>
            <a:ext cx="187810" cy="116643"/>
          </a:xfrm>
          <a:prstGeom prst="rect">
            <a:avLst/>
          </a:prstGeom>
        </p:spPr>
      </p:pic>
      <p:pic>
        <p:nvPicPr>
          <p:cNvPr id="1383" name="Picture 1382">
            <a:extLst>
              <a:ext uri="{FF2B5EF4-FFF2-40B4-BE49-F238E27FC236}">
                <a16:creationId xmlns:a16="http://schemas.microsoft.com/office/drawing/2014/main" id="{5B635837-D72F-44BE-ABA8-E8EF1BE878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828" y="3662585"/>
            <a:ext cx="187810" cy="116643"/>
          </a:xfrm>
          <a:prstGeom prst="rect">
            <a:avLst/>
          </a:prstGeom>
        </p:spPr>
      </p:pic>
      <p:pic>
        <p:nvPicPr>
          <p:cNvPr id="1384" name="Picture 1383">
            <a:extLst>
              <a:ext uri="{FF2B5EF4-FFF2-40B4-BE49-F238E27FC236}">
                <a16:creationId xmlns:a16="http://schemas.microsoft.com/office/drawing/2014/main" id="{DB30E181-723E-4798-8B86-1898DCEBAC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9874" y="3670535"/>
            <a:ext cx="187810" cy="116643"/>
          </a:xfrm>
          <a:prstGeom prst="rect">
            <a:avLst/>
          </a:prstGeom>
        </p:spPr>
      </p:pic>
      <p:pic>
        <p:nvPicPr>
          <p:cNvPr id="1385" name="Picture 1384">
            <a:extLst>
              <a:ext uri="{FF2B5EF4-FFF2-40B4-BE49-F238E27FC236}">
                <a16:creationId xmlns:a16="http://schemas.microsoft.com/office/drawing/2014/main" id="{C9DDF1BC-EA1D-44CE-8ABE-1219890801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959" y="3574589"/>
            <a:ext cx="187810" cy="116643"/>
          </a:xfrm>
          <a:prstGeom prst="rect">
            <a:avLst/>
          </a:prstGeom>
        </p:spPr>
      </p:pic>
      <p:pic>
        <p:nvPicPr>
          <p:cNvPr id="1386" name="Picture 1385">
            <a:extLst>
              <a:ext uri="{FF2B5EF4-FFF2-40B4-BE49-F238E27FC236}">
                <a16:creationId xmlns:a16="http://schemas.microsoft.com/office/drawing/2014/main" id="{EB9D8F66-8E39-4C7A-9916-5F833C51E1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1623" y="3571567"/>
            <a:ext cx="187810" cy="116643"/>
          </a:xfrm>
          <a:prstGeom prst="rect">
            <a:avLst/>
          </a:prstGeom>
        </p:spPr>
      </p:pic>
      <p:pic>
        <p:nvPicPr>
          <p:cNvPr id="1387" name="Picture 1386">
            <a:extLst>
              <a:ext uri="{FF2B5EF4-FFF2-40B4-BE49-F238E27FC236}">
                <a16:creationId xmlns:a16="http://schemas.microsoft.com/office/drawing/2014/main" id="{FC4B0B67-5990-428D-AE14-100922BA4C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563" y="3562137"/>
            <a:ext cx="187810" cy="116643"/>
          </a:xfrm>
          <a:prstGeom prst="rect">
            <a:avLst/>
          </a:prstGeom>
        </p:spPr>
      </p:pic>
      <p:sp>
        <p:nvSpPr>
          <p:cNvPr id="1388" name="hameem">
            <a:extLst>
              <a:ext uri="{FF2B5EF4-FFF2-40B4-BE49-F238E27FC236}">
                <a16:creationId xmlns:a16="http://schemas.microsoft.com/office/drawing/2014/main" id="{350386F3-5296-42BE-9965-AB4AB189FC93}"/>
              </a:ext>
            </a:extLst>
          </p:cNvPr>
          <p:cNvSpPr/>
          <p:nvPr/>
        </p:nvSpPr>
        <p:spPr>
          <a:xfrm>
            <a:off x="446729" y="3561550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9" name="Picture 1388">
            <a:extLst>
              <a:ext uri="{FF2B5EF4-FFF2-40B4-BE49-F238E27FC236}">
                <a16:creationId xmlns:a16="http://schemas.microsoft.com/office/drawing/2014/main" id="{B54580BC-BD69-41E2-B5D3-A8B3799DF8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1331" y="3669429"/>
            <a:ext cx="187810" cy="104713"/>
          </a:xfrm>
          <a:prstGeom prst="rect">
            <a:avLst/>
          </a:prstGeom>
        </p:spPr>
      </p:pic>
      <p:pic>
        <p:nvPicPr>
          <p:cNvPr id="1390" name="Picture 1389">
            <a:extLst>
              <a:ext uri="{FF2B5EF4-FFF2-40B4-BE49-F238E27FC236}">
                <a16:creationId xmlns:a16="http://schemas.microsoft.com/office/drawing/2014/main" id="{0996668A-8EC8-4669-B9E9-5786C6D2F1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660" y="3672377"/>
            <a:ext cx="187810" cy="104713"/>
          </a:xfrm>
          <a:prstGeom prst="rect">
            <a:avLst/>
          </a:prstGeom>
        </p:spPr>
      </p:pic>
      <p:pic>
        <p:nvPicPr>
          <p:cNvPr id="1391" name="Picture 1390">
            <a:extLst>
              <a:ext uri="{FF2B5EF4-FFF2-40B4-BE49-F238E27FC236}">
                <a16:creationId xmlns:a16="http://schemas.microsoft.com/office/drawing/2014/main" id="{78923D18-E9D6-4118-A5CD-7D59E7DC2C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7166" y="3835050"/>
            <a:ext cx="186592" cy="143965"/>
          </a:xfrm>
          <a:prstGeom prst="rect">
            <a:avLst/>
          </a:prstGeom>
        </p:spPr>
      </p:pic>
      <p:pic>
        <p:nvPicPr>
          <p:cNvPr id="1392" name="Picture 1391">
            <a:extLst>
              <a:ext uri="{FF2B5EF4-FFF2-40B4-BE49-F238E27FC236}">
                <a16:creationId xmlns:a16="http://schemas.microsoft.com/office/drawing/2014/main" id="{E91497BB-680D-42B0-93DB-AF63C751AE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616" y="3837315"/>
            <a:ext cx="186592" cy="143965"/>
          </a:xfrm>
          <a:prstGeom prst="rect">
            <a:avLst/>
          </a:prstGeom>
        </p:spPr>
      </p:pic>
      <p:pic>
        <p:nvPicPr>
          <p:cNvPr id="1393" name="Picture 1392">
            <a:extLst>
              <a:ext uri="{FF2B5EF4-FFF2-40B4-BE49-F238E27FC236}">
                <a16:creationId xmlns:a16="http://schemas.microsoft.com/office/drawing/2014/main" id="{10EACC0E-AED1-4DFA-B570-982D71F57E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686" y="3972195"/>
            <a:ext cx="186592" cy="143965"/>
          </a:xfrm>
          <a:prstGeom prst="rect">
            <a:avLst/>
          </a:prstGeom>
        </p:spPr>
      </p:pic>
      <p:pic>
        <p:nvPicPr>
          <p:cNvPr id="1394" name="Picture 1393">
            <a:extLst>
              <a:ext uri="{FF2B5EF4-FFF2-40B4-BE49-F238E27FC236}">
                <a16:creationId xmlns:a16="http://schemas.microsoft.com/office/drawing/2014/main" id="{1EE7A7D4-2424-4E69-9310-5E2CC52B95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7408" y="3979825"/>
            <a:ext cx="186592" cy="143965"/>
          </a:xfrm>
          <a:prstGeom prst="rect">
            <a:avLst/>
          </a:prstGeom>
        </p:spPr>
      </p:pic>
      <p:pic>
        <p:nvPicPr>
          <p:cNvPr id="1395" name="Picture 1394">
            <a:extLst>
              <a:ext uri="{FF2B5EF4-FFF2-40B4-BE49-F238E27FC236}">
                <a16:creationId xmlns:a16="http://schemas.microsoft.com/office/drawing/2014/main" id="{850ABC9F-BA72-4EB9-8199-BC49D4F71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833" y="3836137"/>
            <a:ext cx="186592" cy="143965"/>
          </a:xfrm>
          <a:prstGeom prst="rect">
            <a:avLst/>
          </a:prstGeom>
        </p:spPr>
      </p:pic>
      <p:pic>
        <p:nvPicPr>
          <p:cNvPr id="1396" name="Picture 1395">
            <a:extLst>
              <a:ext uri="{FF2B5EF4-FFF2-40B4-BE49-F238E27FC236}">
                <a16:creationId xmlns:a16="http://schemas.microsoft.com/office/drawing/2014/main" id="{E96B9774-91EF-42FC-8CE3-9F4FC4FC9C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784" y="3967833"/>
            <a:ext cx="186592" cy="129241"/>
          </a:xfrm>
          <a:prstGeom prst="rect">
            <a:avLst/>
          </a:prstGeom>
        </p:spPr>
      </p:pic>
      <p:pic>
        <p:nvPicPr>
          <p:cNvPr id="1397" name="Picture 1396">
            <a:extLst>
              <a:ext uri="{FF2B5EF4-FFF2-40B4-BE49-F238E27FC236}">
                <a16:creationId xmlns:a16="http://schemas.microsoft.com/office/drawing/2014/main" id="{A9867340-391F-4DD3-96C7-8709ACD5DF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1668" y="3967469"/>
            <a:ext cx="186592" cy="143965"/>
          </a:xfrm>
          <a:prstGeom prst="rect">
            <a:avLst/>
          </a:prstGeom>
        </p:spPr>
      </p:pic>
      <p:pic>
        <p:nvPicPr>
          <p:cNvPr id="1398" name="Picture 1397">
            <a:extLst>
              <a:ext uri="{FF2B5EF4-FFF2-40B4-BE49-F238E27FC236}">
                <a16:creationId xmlns:a16="http://schemas.microsoft.com/office/drawing/2014/main" id="{B93D6D29-B560-4DC2-A457-5927D77C48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704" y="3961884"/>
            <a:ext cx="186592" cy="154600"/>
          </a:xfrm>
          <a:prstGeom prst="rect">
            <a:avLst/>
          </a:prstGeom>
        </p:spPr>
      </p:pic>
      <p:pic>
        <p:nvPicPr>
          <p:cNvPr id="1399" name="Picture 1398">
            <a:extLst>
              <a:ext uri="{FF2B5EF4-FFF2-40B4-BE49-F238E27FC236}">
                <a16:creationId xmlns:a16="http://schemas.microsoft.com/office/drawing/2014/main" id="{0D46CB44-4DA5-45F7-810E-598F1B6F1C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620" y="3839047"/>
            <a:ext cx="186592" cy="143965"/>
          </a:xfrm>
          <a:prstGeom prst="rect">
            <a:avLst/>
          </a:prstGeom>
        </p:spPr>
      </p:pic>
      <p:pic>
        <p:nvPicPr>
          <p:cNvPr id="1400" name="Picture 1399">
            <a:extLst>
              <a:ext uri="{FF2B5EF4-FFF2-40B4-BE49-F238E27FC236}">
                <a16:creationId xmlns:a16="http://schemas.microsoft.com/office/drawing/2014/main" id="{E7BE95BF-FA8C-444B-AA47-60B65E18531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2757" y="3840490"/>
            <a:ext cx="186592" cy="129241"/>
          </a:xfrm>
          <a:prstGeom prst="rect">
            <a:avLst/>
          </a:prstGeom>
        </p:spPr>
      </p:pic>
      <p:sp>
        <p:nvSpPr>
          <p:cNvPr id="1401" name="Rectangle 1400">
            <a:extLst>
              <a:ext uri="{FF2B5EF4-FFF2-40B4-BE49-F238E27FC236}">
                <a16:creationId xmlns:a16="http://schemas.microsoft.com/office/drawing/2014/main" id="{B9023DE2-DC34-4DBE-B59C-9CF65BF0C87E}"/>
              </a:ext>
            </a:extLst>
          </p:cNvPr>
          <p:cNvSpPr/>
          <p:nvPr/>
        </p:nvSpPr>
        <p:spPr>
          <a:xfrm>
            <a:off x="446729" y="38554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2" name="Picture 1401">
            <a:extLst>
              <a:ext uri="{FF2B5EF4-FFF2-40B4-BE49-F238E27FC236}">
                <a16:creationId xmlns:a16="http://schemas.microsoft.com/office/drawing/2014/main" id="{E2F07C9B-D0AE-4DA9-B69D-E9BDF83D3C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7922" y="4143205"/>
            <a:ext cx="177676" cy="109732"/>
          </a:xfrm>
          <a:prstGeom prst="rect">
            <a:avLst/>
          </a:prstGeom>
        </p:spPr>
      </p:pic>
      <p:pic>
        <p:nvPicPr>
          <p:cNvPr id="1403" name="Picture 1402">
            <a:extLst>
              <a:ext uri="{FF2B5EF4-FFF2-40B4-BE49-F238E27FC236}">
                <a16:creationId xmlns:a16="http://schemas.microsoft.com/office/drawing/2014/main" id="{E8081A1B-8CDE-4B81-8414-077E80A6B5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222" y="4135169"/>
            <a:ext cx="177676" cy="109732"/>
          </a:xfrm>
          <a:prstGeom prst="rect">
            <a:avLst/>
          </a:prstGeom>
        </p:spPr>
      </p:pic>
      <p:pic>
        <p:nvPicPr>
          <p:cNvPr id="1404" name="Picture 1403">
            <a:extLst>
              <a:ext uri="{FF2B5EF4-FFF2-40B4-BE49-F238E27FC236}">
                <a16:creationId xmlns:a16="http://schemas.microsoft.com/office/drawing/2014/main" id="{03F1D105-8BF9-4D6F-9ED7-541CFD03DE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151" y="4135169"/>
            <a:ext cx="177676" cy="109732"/>
          </a:xfrm>
          <a:prstGeom prst="rect">
            <a:avLst/>
          </a:prstGeom>
        </p:spPr>
      </p:pic>
      <p:pic>
        <p:nvPicPr>
          <p:cNvPr id="1405" name="Picture 1404">
            <a:extLst>
              <a:ext uri="{FF2B5EF4-FFF2-40B4-BE49-F238E27FC236}">
                <a16:creationId xmlns:a16="http://schemas.microsoft.com/office/drawing/2014/main" id="{7FFD6B64-1BCB-4360-B04A-1756F07197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0735" y="4256051"/>
            <a:ext cx="177676" cy="97540"/>
          </a:xfrm>
          <a:prstGeom prst="rect">
            <a:avLst/>
          </a:prstGeom>
        </p:spPr>
      </p:pic>
      <p:pic>
        <p:nvPicPr>
          <p:cNvPr id="1406" name="Picture 1405">
            <a:extLst>
              <a:ext uri="{FF2B5EF4-FFF2-40B4-BE49-F238E27FC236}">
                <a16:creationId xmlns:a16="http://schemas.microsoft.com/office/drawing/2014/main" id="{60A17007-3590-4DDE-A01A-3CAA452625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595" y="4255565"/>
            <a:ext cx="177676" cy="98510"/>
          </a:xfrm>
          <a:prstGeom prst="rect">
            <a:avLst/>
          </a:prstGeom>
        </p:spPr>
      </p:pic>
      <p:pic>
        <p:nvPicPr>
          <p:cNvPr id="1407" name="Picture 1406">
            <a:extLst>
              <a:ext uri="{FF2B5EF4-FFF2-40B4-BE49-F238E27FC236}">
                <a16:creationId xmlns:a16="http://schemas.microsoft.com/office/drawing/2014/main" id="{C48D427F-4706-4F9B-BA0B-A175E4F1BB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3975" y="4249954"/>
            <a:ext cx="177676" cy="109732"/>
          </a:xfrm>
          <a:prstGeom prst="rect">
            <a:avLst/>
          </a:prstGeom>
        </p:spPr>
      </p:pic>
      <p:pic>
        <p:nvPicPr>
          <p:cNvPr id="1408" name="Picture 1407">
            <a:extLst>
              <a:ext uri="{FF2B5EF4-FFF2-40B4-BE49-F238E27FC236}">
                <a16:creationId xmlns:a16="http://schemas.microsoft.com/office/drawing/2014/main" id="{DA725CE4-0330-47FD-9296-61F6808CC8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422" y="4135169"/>
            <a:ext cx="177676" cy="109732"/>
          </a:xfrm>
          <a:prstGeom prst="rect">
            <a:avLst/>
          </a:prstGeom>
        </p:spPr>
      </p:pic>
      <p:pic>
        <p:nvPicPr>
          <p:cNvPr id="1409" name="Picture 1408">
            <a:extLst>
              <a:ext uri="{FF2B5EF4-FFF2-40B4-BE49-F238E27FC236}">
                <a16:creationId xmlns:a16="http://schemas.microsoft.com/office/drawing/2014/main" id="{C42251AC-421A-4B69-B7F2-4FBF6D7471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355" y="4249954"/>
            <a:ext cx="177676" cy="109732"/>
          </a:xfrm>
          <a:prstGeom prst="rect">
            <a:avLst/>
          </a:prstGeom>
        </p:spPr>
      </p:pic>
      <p:pic>
        <p:nvPicPr>
          <p:cNvPr id="1410" name="Picture 1409">
            <a:extLst>
              <a:ext uri="{FF2B5EF4-FFF2-40B4-BE49-F238E27FC236}">
                <a16:creationId xmlns:a16="http://schemas.microsoft.com/office/drawing/2014/main" id="{82C4C4DD-DAF7-439F-A239-424DA8FA96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217" y="4255565"/>
            <a:ext cx="177676" cy="98510"/>
          </a:xfrm>
          <a:prstGeom prst="rect">
            <a:avLst/>
          </a:prstGeom>
        </p:spPr>
      </p:pic>
      <p:pic>
        <p:nvPicPr>
          <p:cNvPr id="1411" name="Picture 1410">
            <a:extLst>
              <a:ext uri="{FF2B5EF4-FFF2-40B4-BE49-F238E27FC236}">
                <a16:creationId xmlns:a16="http://schemas.microsoft.com/office/drawing/2014/main" id="{9630FE7A-B8CC-41FC-824D-4FB55824AD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516" y="4134058"/>
            <a:ext cx="177676" cy="109732"/>
          </a:xfrm>
          <a:prstGeom prst="rect">
            <a:avLst/>
          </a:prstGeom>
        </p:spPr>
      </p:pic>
      <p:sp>
        <p:nvSpPr>
          <p:cNvPr id="1412" name="Rectangle 1411">
            <a:extLst>
              <a:ext uri="{FF2B5EF4-FFF2-40B4-BE49-F238E27FC236}">
                <a16:creationId xmlns:a16="http://schemas.microsoft.com/office/drawing/2014/main" id="{84A73A14-CC3C-4835-AEE1-7E81D82D26AE}"/>
              </a:ext>
            </a:extLst>
          </p:cNvPr>
          <p:cNvSpPr/>
          <p:nvPr/>
        </p:nvSpPr>
        <p:spPr>
          <a:xfrm>
            <a:off x="446728" y="414896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3" name="Picture 1412">
            <a:extLst>
              <a:ext uri="{FF2B5EF4-FFF2-40B4-BE49-F238E27FC236}">
                <a16:creationId xmlns:a16="http://schemas.microsoft.com/office/drawing/2014/main" id="{5919227D-1911-4655-BA16-A4BBA5157C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7852" y="4429138"/>
            <a:ext cx="191289" cy="110171"/>
          </a:xfrm>
          <a:prstGeom prst="rect">
            <a:avLst/>
          </a:prstGeom>
        </p:spPr>
      </p:pic>
      <p:pic>
        <p:nvPicPr>
          <p:cNvPr id="1414" name="Picture 1413">
            <a:extLst>
              <a:ext uri="{FF2B5EF4-FFF2-40B4-BE49-F238E27FC236}">
                <a16:creationId xmlns:a16="http://schemas.microsoft.com/office/drawing/2014/main" id="{8955323A-072F-471C-B275-1BE82AB481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049" y="4422461"/>
            <a:ext cx="191289" cy="110171"/>
          </a:xfrm>
          <a:prstGeom prst="rect">
            <a:avLst/>
          </a:prstGeom>
        </p:spPr>
      </p:pic>
      <p:pic>
        <p:nvPicPr>
          <p:cNvPr id="1415" name="Picture 1414">
            <a:extLst>
              <a:ext uri="{FF2B5EF4-FFF2-40B4-BE49-F238E27FC236}">
                <a16:creationId xmlns:a16="http://schemas.microsoft.com/office/drawing/2014/main" id="{5B948D6F-3DA0-4EBA-930E-D8DB019535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245" y="4422461"/>
            <a:ext cx="191289" cy="110171"/>
          </a:xfrm>
          <a:prstGeom prst="rect">
            <a:avLst/>
          </a:prstGeom>
        </p:spPr>
      </p:pic>
      <p:pic>
        <p:nvPicPr>
          <p:cNvPr id="1416" name="Picture 1415">
            <a:extLst>
              <a:ext uri="{FF2B5EF4-FFF2-40B4-BE49-F238E27FC236}">
                <a16:creationId xmlns:a16="http://schemas.microsoft.com/office/drawing/2014/main" id="{9DBC0BB6-319E-417A-B0E3-89278DCF14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9030" y="4526232"/>
            <a:ext cx="191289" cy="110171"/>
          </a:xfrm>
          <a:prstGeom prst="rect">
            <a:avLst/>
          </a:prstGeom>
        </p:spPr>
      </p:pic>
      <p:pic>
        <p:nvPicPr>
          <p:cNvPr id="1417" name="Picture 1416">
            <a:extLst>
              <a:ext uri="{FF2B5EF4-FFF2-40B4-BE49-F238E27FC236}">
                <a16:creationId xmlns:a16="http://schemas.microsoft.com/office/drawing/2014/main" id="{4019811F-96BA-4781-8E9E-D91C999A2D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547" y="4526232"/>
            <a:ext cx="191289" cy="110171"/>
          </a:xfrm>
          <a:prstGeom prst="rect">
            <a:avLst/>
          </a:prstGeom>
        </p:spPr>
      </p:pic>
      <p:pic>
        <p:nvPicPr>
          <p:cNvPr id="1418" name="Picture 1417">
            <a:extLst>
              <a:ext uri="{FF2B5EF4-FFF2-40B4-BE49-F238E27FC236}">
                <a16:creationId xmlns:a16="http://schemas.microsoft.com/office/drawing/2014/main" id="{179E39F0-E1C7-494E-B24C-D18C1CE8B3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061" y="4526232"/>
            <a:ext cx="191289" cy="110171"/>
          </a:xfrm>
          <a:prstGeom prst="rect">
            <a:avLst/>
          </a:prstGeom>
        </p:spPr>
      </p:pic>
      <p:pic>
        <p:nvPicPr>
          <p:cNvPr id="1419" name="Picture 1418">
            <a:extLst>
              <a:ext uri="{FF2B5EF4-FFF2-40B4-BE49-F238E27FC236}">
                <a16:creationId xmlns:a16="http://schemas.microsoft.com/office/drawing/2014/main" id="{6723A357-C4E2-4B14-BA16-B11F11ABED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789" y="4526232"/>
            <a:ext cx="191289" cy="110171"/>
          </a:xfrm>
          <a:prstGeom prst="rect">
            <a:avLst/>
          </a:prstGeom>
        </p:spPr>
      </p:pic>
      <p:pic>
        <p:nvPicPr>
          <p:cNvPr id="1420" name="Picture 1419">
            <a:extLst>
              <a:ext uri="{FF2B5EF4-FFF2-40B4-BE49-F238E27FC236}">
                <a16:creationId xmlns:a16="http://schemas.microsoft.com/office/drawing/2014/main" id="{DF3FD371-B485-4385-BE14-C60F09E0C1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304" y="4526232"/>
            <a:ext cx="191289" cy="110171"/>
          </a:xfrm>
          <a:prstGeom prst="rect">
            <a:avLst/>
          </a:prstGeom>
        </p:spPr>
      </p:pic>
      <p:pic>
        <p:nvPicPr>
          <p:cNvPr id="1421" name="Picture 1420">
            <a:extLst>
              <a:ext uri="{FF2B5EF4-FFF2-40B4-BE49-F238E27FC236}">
                <a16:creationId xmlns:a16="http://schemas.microsoft.com/office/drawing/2014/main" id="{4C583E94-1B82-4B04-8100-AAC5A868DF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36" y="4422461"/>
            <a:ext cx="191289" cy="110171"/>
          </a:xfrm>
          <a:prstGeom prst="rect">
            <a:avLst/>
          </a:prstGeom>
        </p:spPr>
      </p:pic>
      <p:pic>
        <p:nvPicPr>
          <p:cNvPr id="1422" name="Picture 1421">
            <a:extLst>
              <a:ext uri="{FF2B5EF4-FFF2-40B4-BE49-F238E27FC236}">
                <a16:creationId xmlns:a16="http://schemas.microsoft.com/office/drawing/2014/main" id="{DB9C5296-4704-402D-A51A-545F08105A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441" y="4422461"/>
            <a:ext cx="191289" cy="110171"/>
          </a:xfrm>
          <a:prstGeom prst="rect">
            <a:avLst/>
          </a:prstGeom>
        </p:spPr>
      </p:pic>
      <p:sp>
        <p:nvSpPr>
          <p:cNvPr id="1423" name="Rectangle 1422">
            <a:extLst>
              <a:ext uri="{FF2B5EF4-FFF2-40B4-BE49-F238E27FC236}">
                <a16:creationId xmlns:a16="http://schemas.microsoft.com/office/drawing/2014/main" id="{750C9A35-F01F-42C7-A3B0-3669592B80B4}"/>
              </a:ext>
            </a:extLst>
          </p:cNvPr>
          <p:cNvSpPr/>
          <p:nvPr/>
        </p:nvSpPr>
        <p:spPr>
          <a:xfrm>
            <a:off x="446729" y="443664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4" name="Picture 1423">
            <a:extLst>
              <a:ext uri="{FF2B5EF4-FFF2-40B4-BE49-F238E27FC236}">
                <a16:creationId xmlns:a16="http://schemas.microsoft.com/office/drawing/2014/main" id="{219D7A0F-3453-4B14-9C93-E6481C62AC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8453" y="4701428"/>
            <a:ext cx="190688" cy="103280"/>
          </a:xfrm>
          <a:prstGeom prst="rect">
            <a:avLst/>
          </a:prstGeom>
        </p:spPr>
      </p:pic>
      <p:pic>
        <p:nvPicPr>
          <p:cNvPr id="1425" name="Picture 1424">
            <a:extLst>
              <a:ext uri="{FF2B5EF4-FFF2-40B4-BE49-F238E27FC236}">
                <a16:creationId xmlns:a16="http://schemas.microsoft.com/office/drawing/2014/main" id="{BFE3949E-86BE-4747-A361-C1E10D2972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5257" y="4816147"/>
            <a:ext cx="190688" cy="103280"/>
          </a:xfrm>
          <a:prstGeom prst="rect">
            <a:avLst/>
          </a:prstGeom>
        </p:spPr>
      </p:pic>
      <p:pic>
        <p:nvPicPr>
          <p:cNvPr id="1426" name="Picture 1425">
            <a:extLst>
              <a:ext uri="{FF2B5EF4-FFF2-40B4-BE49-F238E27FC236}">
                <a16:creationId xmlns:a16="http://schemas.microsoft.com/office/drawing/2014/main" id="{EBF66044-814D-4DD8-92C7-A6BE8AFD56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5694" y="4817128"/>
            <a:ext cx="190688" cy="103280"/>
          </a:xfrm>
          <a:prstGeom prst="rect">
            <a:avLst/>
          </a:prstGeom>
        </p:spPr>
      </p:pic>
      <p:pic>
        <p:nvPicPr>
          <p:cNvPr id="1427" name="Picture 1426">
            <a:extLst>
              <a:ext uri="{FF2B5EF4-FFF2-40B4-BE49-F238E27FC236}">
                <a16:creationId xmlns:a16="http://schemas.microsoft.com/office/drawing/2014/main" id="{5ECADB79-364B-4317-81CD-958C38CC07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820" y="4816147"/>
            <a:ext cx="190688" cy="103280"/>
          </a:xfrm>
          <a:prstGeom prst="rect">
            <a:avLst/>
          </a:prstGeom>
        </p:spPr>
      </p:pic>
      <p:pic>
        <p:nvPicPr>
          <p:cNvPr id="1428" name="Picture 1427">
            <a:extLst>
              <a:ext uri="{FF2B5EF4-FFF2-40B4-BE49-F238E27FC236}">
                <a16:creationId xmlns:a16="http://schemas.microsoft.com/office/drawing/2014/main" id="{675800C9-17DE-4BD8-8B45-4FB8ABB660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184" y="4697614"/>
            <a:ext cx="190688" cy="110908"/>
          </a:xfrm>
          <a:prstGeom prst="rect">
            <a:avLst/>
          </a:prstGeom>
        </p:spPr>
      </p:pic>
      <p:pic>
        <p:nvPicPr>
          <p:cNvPr id="1429" name="Picture 1428">
            <a:extLst>
              <a:ext uri="{FF2B5EF4-FFF2-40B4-BE49-F238E27FC236}">
                <a16:creationId xmlns:a16="http://schemas.microsoft.com/office/drawing/2014/main" id="{EE24D692-3928-414F-BA82-2219455708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094" y="4701428"/>
            <a:ext cx="190688" cy="103280"/>
          </a:xfrm>
          <a:prstGeom prst="rect">
            <a:avLst/>
          </a:prstGeom>
        </p:spPr>
      </p:pic>
      <p:pic>
        <p:nvPicPr>
          <p:cNvPr id="1430" name="Picture 1429">
            <a:extLst>
              <a:ext uri="{FF2B5EF4-FFF2-40B4-BE49-F238E27FC236}">
                <a16:creationId xmlns:a16="http://schemas.microsoft.com/office/drawing/2014/main" id="{5C70FB4E-2074-4857-9162-6B0689DBEE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363" y="4701428"/>
            <a:ext cx="190688" cy="103280"/>
          </a:xfrm>
          <a:prstGeom prst="rect">
            <a:avLst/>
          </a:prstGeom>
        </p:spPr>
      </p:pic>
      <p:pic>
        <p:nvPicPr>
          <p:cNvPr id="1431" name="Picture 1430">
            <a:extLst>
              <a:ext uri="{FF2B5EF4-FFF2-40B4-BE49-F238E27FC236}">
                <a16:creationId xmlns:a16="http://schemas.microsoft.com/office/drawing/2014/main" id="{C3BD5527-F7FA-4E0D-97AC-F9E202A40D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274" y="4701428"/>
            <a:ext cx="190688" cy="103280"/>
          </a:xfrm>
          <a:prstGeom prst="rect">
            <a:avLst/>
          </a:prstGeom>
        </p:spPr>
      </p:pic>
      <p:pic>
        <p:nvPicPr>
          <p:cNvPr id="1432" name="Picture 1431">
            <a:extLst>
              <a:ext uri="{FF2B5EF4-FFF2-40B4-BE49-F238E27FC236}">
                <a16:creationId xmlns:a16="http://schemas.microsoft.com/office/drawing/2014/main" id="{0E040836-729E-4A52-9035-E44FF94D7F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83" y="4812332"/>
            <a:ext cx="190688" cy="110908"/>
          </a:xfrm>
          <a:prstGeom prst="rect">
            <a:avLst/>
          </a:prstGeom>
        </p:spPr>
      </p:pic>
      <p:pic>
        <p:nvPicPr>
          <p:cNvPr id="1433" name="Picture 1432">
            <a:extLst>
              <a:ext uri="{FF2B5EF4-FFF2-40B4-BE49-F238E27FC236}">
                <a16:creationId xmlns:a16="http://schemas.microsoft.com/office/drawing/2014/main" id="{931A641F-B312-4A08-9C6B-FD23BAA851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946" y="4816147"/>
            <a:ext cx="190688" cy="103280"/>
          </a:xfrm>
          <a:prstGeom prst="rect">
            <a:avLst/>
          </a:prstGeom>
        </p:spPr>
      </p:pic>
      <p:sp>
        <p:nvSpPr>
          <p:cNvPr id="1434" name="Rectangle 1433">
            <a:extLst>
              <a:ext uri="{FF2B5EF4-FFF2-40B4-BE49-F238E27FC236}">
                <a16:creationId xmlns:a16="http://schemas.microsoft.com/office/drawing/2014/main" id="{B624FD64-93EA-43E2-8CD3-6FDE8D18CA37}"/>
              </a:ext>
            </a:extLst>
          </p:cNvPr>
          <p:cNvSpPr/>
          <p:nvPr/>
        </p:nvSpPr>
        <p:spPr>
          <a:xfrm>
            <a:off x="446729" y="4711237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5" name="Picture 1434">
            <a:extLst>
              <a:ext uri="{FF2B5EF4-FFF2-40B4-BE49-F238E27FC236}">
                <a16:creationId xmlns:a16="http://schemas.microsoft.com/office/drawing/2014/main" id="{7221A87C-AD69-490E-9DDF-AB0725D9F4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173" y="4974147"/>
            <a:ext cx="192010" cy="109899"/>
          </a:xfrm>
          <a:prstGeom prst="rect">
            <a:avLst/>
          </a:prstGeom>
        </p:spPr>
      </p:pic>
      <p:pic>
        <p:nvPicPr>
          <p:cNvPr id="1436" name="Picture 1435">
            <a:extLst>
              <a:ext uri="{FF2B5EF4-FFF2-40B4-BE49-F238E27FC236}">
                <a16:creationId xmlns:a16="http://schemas.microsoft.com/office/drawing/2014/main" id="{F9A633F9-9E3D-4668-B075-7A95A30A88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274" y="5087931"/>
            <a:ext cx="192010" cy="109899"/>
          </a:xfrm>
          <a:prstGeom prst="rect">
            <a:avLst/>
          </a:prstGeom>
        </p:spPr>
      </p:pic>
      <p:pic>
        <p:nvPicPr>
          <p:cNvPr id="1437" name="Picture 1436">
            <a:extLst>
              <a:ext uri="{FF2B5EF4-FFF2-40B4-BE49-F238E27FC236}">
                <a16:creationId xmlns:a16="http://schemas.microsoft.com/office/drawing/2014/main" id="{996C8DE4-F97B-4BFE-8CF4-5CC77850AB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666" y="4974147"/>
            <a:ext cx="192010" cy="109899"/>
          </a:xfrm>
          <a:prstGeom prst="rect">
            <a:avLst/>
          </a:prstGeom>
        </p:spPr>
      </p:pic>
      <p:pic>
        <p:nvPicPr>
          <p:cNvPr id="1438" name="Picture 1437">
            <a:extLst>
              <a:ext uri="{FF2B5EF4-FFF2-40B4-BE49-F238E27FC236}">
                <a16:creationId xmlns:a16="http://schemas.microsoft.com/office/drawing/2014/main" id="{5DCA466F-45CD-40A8-AB53-009B75D9AC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9326" y="4974147"/>
            <a:ext cx="192010" cy="109899"/>
          </a:xfrm>
          <a:prstGeom prst="rect">
            <a:avLst/>
          </a:prstGeom>
        </p:spPr>
      </p:pic>
      <p:pic>
        <p:nvPicPr>
          <p:cNvPr id="1439" name="Picture 1438">
            <a:extLst>
              <a:ext uri="{FF2B5EF4-FFF2-40B4-BE49-F238E27FC236}">
                <a16:creationId xmlns:a16="http://schemas.microsoft.com/office/drawing/2014/main" id="{12CA1C1F-73AD-4A9C-89FC-FE5C037102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385" y="5087931"/>
            <a:ext cx="192010" cy="109899"/>
          </a:xfrm>
          <a:prstGeom prst="rect">
            <a:avLst/>
          </a:prstGeom>
        </p:spPr>
      </p:pic>
      <p:pic>
        <p:nvPicPr>
          <p:cNvPr id="1440" name="Picture 1439">
            <a:extLst>
              <a:ext uri="{FF2B5EF4-FFF2-40B4-BE49-F238E27FC236}">
                <a16:creationId xmlns:a16="http://schemas.microsoft.com/office/drawing/2014/main" id="{44E5848B-FF6F-4188-849A-E4D59CA727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8941" y="5087931"/>
            <a:ext cx="192010" cy="109899"/>
          </a:xfrm>
          <a:prstGeom prst="rect">
            <a:avLst/>
          </a:prstGeom>
        </p:spPr>
      </p:pic>
      <p:pic>
        <p:nvPicPr>
          <p:cNvPr id="1441" name="Picture 1440">
            <a:extLst>
              <a:ext uri="{FF2B5EF4-FFF2-40B4-BE49-F238E27FC236}">
                <a16:creationId xmlns:a16="http://schemas.microsoft.com/office/drawing/2014/main" id="{D6F6975C-DA43-4A40-96A9-0A2E90E735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496" y="4974147"/>
            <a:ext cx="192010" cy="109899"/>
          </a:xfrm>
          <a:prstGeom prst="rect">
            <a:avLst/>
          </a:prstGeom>
        </p:spPr>
      </p:pic>
      <p:pic>
        <p:nvPicPr>
          <p:cNvPr id="1442" name="Picture 1441">
            <a:extLst>
              <a:ext uri="{FF2B5EF4-FFF2-40B4-BE49-F238E27FC236}">
                <a16:creationId xmlns:a16="http://schemas.microsoft.com/office/drawing/2014/main" id="{02EB4670-58B4-4664-92DE-AD10FE5560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718" y="5087931"/>
            <a:ext cx="192010" cy="109899"/>
          </a:xfrm>
          <a:prstGeom prst="rect">
            <a:avLst/>
          </a:prstGeom>
        </p:spPr>
      </p:pic>
      <p:pic>
        <p:nvPicPr>
          <p:cNvPr id="1443" name="Picture 1442">
            <a:extLst>
              <a:ext uri="{FF2B5EF4-FFF2-40B4-BE49-F238E27FC236}">
                <a16:creationId xmlns:a16="http://schemas.microsoft.com/office/drawing/2014/main" id="{F1684489-DFA8-4944-A375-D0C0D74D59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829" y="5087931"/>
            <a:ext cx="192010" cy="109899"/>
          </a:xfrm>
          <a:prstGeom prst="rect">
            <a:avLst/>
          </a:prstGeom>
        </p:spPr>
      </p:pic>
      <p:pic>
        <p:nvPicPr>
          <p:cNvPr id="1444" name="Picture 1443">
            <a:extLst>
              <a:ext uri="{FF2B5EF4-FFF2-40B4-BE49-F238E27FC236}">
                <a16:creationId xmlns:a16="http://schemas.microsoft.com/office/drawing/2014/main" id="{4B39DE6F-4143-430C-9407-BD51C87FF4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4154" y="4974147"/>
            <a:ext cx="192010" cy="109899"/>
          </a:xfrm>
          <a:prstGeom prst="rect">
            <a:avLst/>
          </a:prstGeom>
        </p:spPr>
      </p:pic>
      <p:sp>
        <p:nvSpPr>
          <p:cNvPr id="1445" name="Rectangle 1444">
            <a:extLst>
              <a:ext uri="{FF2B5EF4-FFF2-40B4-BE49-F238E27FC236}">
                <a16:creationId xmlns:a16="http://schemas.microsoft.com/office/drawing/2014/main" id="{6C25059A-692C-4133-9E07-A6890E3E3F4C}"/>
              </a:ext>
            </a:extLst>
          </p:cNvPr>
          <p:cNvSpPr/>
          <p:nvPr/>
        </p:nvSpPr>
        <p:spPr>
          <a:xfrm>
            <a:off x="446729" y="497220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6" name="Picture 1445">
            <a:extLst>
              <a:ext uri="{FF2B5EF4-FFF2-40B4-BE49-F238E27FC236}">
                <a16:creationId xmlns:a16="http://schemas.microsoft.com/office/drawing/2014/main" id="{0AB10B2C-F495-49B8-96B6-40F4B70A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761" y="5237219"/>
            <a:ext cx="189099" cy="109715"/>
          </a:xfrm>
          <a:prstGeom prst="rect">
            <a:avLst/>
          </a:prstGeom>
        </p:spPr>
      </p:pic>
      <p:pic>
        <p:nvPicPr>
          <p:cNvPr id="1447" name="Picture 1446">
            <a:extLst>
              <a:ext uri="{FF2B5EF4-FFF2-40B4-BE49-F238E27FC236}">
                <a16:creationId xmlns:a16="http://schemas.microsoft.com/office/drawing/2014/main" id="{598770C1-5CB1-467F-B3E7-28B79989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729" y="5344560"/>
            <a:ext cx="189099" cy="109715"/>
          </a:xfrm>
          <a:prstGeom prst="rect">
            <a:avLst/>
          </a:prstGeom>
        </p:spPr>
      </p:pic>
      <p:pic>
        <p:nvPicPr>
          <p:cNvPr id="1448" name="Picture 1447">
            <a:extLst>
              <a:ext uri="{FF2B5EF4-FFF2-40B4-BE49-F238E27FC236}">
                <a16:creationId xmlns:a16="http://schemas.microsoft.com/office/drawing/2014/main" id="{6B01A5FE-A54D-46A5-A838-1F77CF347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160" y="5237219"/>
            <a:ext cx="189099" cy="109715"/>
          </a:xfrm>
          <a:prstGeom prst="rect">
            <a:avLst/>
          </a:prstGeom>
        </p:spPr>
      </p:pic>
      <p:pic>
        <p:nvPicPr>
          <p:cNvPr id="1449" name="Picture 1448">
            <a:extLst>
              <a:ext uri="{FF2B5EF4-FFF2-40B4-BE49-F238E27FC236}">
                <a16:creationId xmlns:a16="http://schemas.microsoft.com/office/drawing/2014/main" id="{AC3F652C-EDF5-4AE2-8F08-21DBAD3A45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871" y="5344560"/>
            <a:ext cx="189099" cy="109715"/>
          </a:xfrm>
          <a:prstGeom prst="rect">
            <a:avLst/>
          </a:prstGeom>
        </p:spPr>
      </p:pic>
      <p:pic>
        <p:nvPicPr>
          <p:cNvPr id="1450" name="Picture 1449">
            <a:extLst>
              <a:ext uri="{FF2B5EF4-FFF2-40B4-BE49-F238E27FC236}">
                <a16:creationId xmlns:a16="http://schemas.microsoft.com/office/drawing/2014/main" id="{29011F7E-0C16-41C7-92FB-1285C361FD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490" y="5344560"/>
            <a:ext cx="189099" cy="109715"/>
          </a:xfrm>
          <a:prstGeom prst="rect">
            <a:avLst/>
          </a:prstGeom>
        </p:spPr>
      </p:pic>
      <p:pic>
        <p:nvPicPr>
          <p:cNvPr id="1451" name="Picture 1450">
            <a:extLst>
              <a:ext uri="{FF2B5EF4-FFF2-40B4-BE49-F238E27FC236}">
                <a16:creationId xmlns:a16="http://schemas.microsoft.com/office/drawing/2014/main" id="{2818B6CC-5263-456A-9696-BBE6CC4CB0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109" y="5344560"/>
            <a:ext cx="189099" cy="109715"/>
          </a:xfrm>
          <a:prstGeom prst="rect">
            <a:avLst/>
          </a:prstGeom>
        </p:spPr>
      </p:pic>
      <p:pic>
        <p:nvPicPr>
          <p:cNvPr id="1452" name="Picture 1451">
            <a:extLst>
              <a:ext uri="{FF2B5EF4-FFF2-40B4-BE49-F238E27FC236}">
                <a16:creationId xmlns:a16="http://schemas.microsoft.com/office/drawing/2014/main" id="{AC09506E-5D8B-45D2-B648-6AA5B5A3C1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957" y="5237219"/>
            <a:ext cx="189099" cy="109715"/>
          </a:xfrm>
          <a:prstGeom prst="rect">
            <a:avLst/>
          </a:prstGeom>
        </p:spPr>
      </p:pic>
      <p:pic>
        <p:nvPicPr>
          <p:cNvPr id="1453" name="Picture 1452">
            <a:extLst>
              <a:ext uri="{FF2B5EF4-FFF2-40B4-BE49-F238E27FC236}">
                <a16:creationId xmlns:a16="http://schemas.microsoft.com/office/drawing/2014/main" id="{6B3A2F62-2A47-4E3E-9940-829D0C105B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558" y="5233167"/>
            <a:ext cx="189099" cy="117818"/>
          </a:xfrm>
          <a:prstGeom prst="rect">
            <a:avLst/>
          </a:prstGeom>
        </p:spPr>
      </p:pic>
      <p:pic>
        <p:nvPicPr>
          <p:cNvPr id="1454" name="Picture 1453">
            <a:extLst>
              <a:ext uri="{FF2B5EF4-FFF2-40B4-BE49-F238E27FC236}">
                <a16:creationId xmlns:a16="http://schemas.microsoft.com/office/drawing/2014/main" id="{436D80A3-2862-4098-9F84-592511B161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8252" y="5344560"/>
            <a:ext cx="189099" cy="109715"/>
          </a:xfrm>
          <a:prstGeom prst="rect">
            <a:avLst/>
          </a:prstGeom>
        </p:spPr>
      </p:pic>
      <p:pic>
        <p:nvPicPr>
          <p:cNvPr id="1455" name="Picture 1454">
            <a:extLst>
              <a:ext uri="{FF2B5EF4-FFF2-40B4-BE49-F238E27FC236}">
                <a16:creationId xmlns:a16="http://schemas.microsoft.com/office/drawing/2014/main" id="{2C7A3804-8971-45C6-8A19-304FCA4817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7357" y="5237219"/>
            <a:ext cx="189099" cy="109715"/>
          </a:xfrm>
          <a:prstGeom prst="rect">
            <a:avLst/>
          </a:prstGeom>
        </p:spPr>
      </p:pic>
      <p:sp>
        <p:nvSpPr>
          <p:cNvPr id="1456" name="Rectangle 1455">
            <a:extLst>
              <a:ext uri="{FF2B5EF4-FFF2-40B4-BE49-F238E27FC236}">
                <a16:creationId xmlns:a16="http://schemas.microsoft.com/office/drawing/2014/main" id="{1DF72D4C-E408-400B-A69E-149086AF77A6}"/>
              </a:ext>
            </a:extLst>
          </p:cNvPr>
          <p:cNvSpPr/>
          <p:nvPr/>
        </p:nvSpPr>
        <p:spPr>
          <a:xfrm>
            <a:off x="462378" y="5248229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7" name="Picture 1456">
            <a:extLst>
              <a:ext uri="{FF2B5EF4-FFF2-40B4-BE49-F238E27FC236}">
                <a16:creationId xmlns:a16="http://schemas.microsoft.com/office/drawing/2014/main" id="{BEF8660E-401E-42FA-9AE2-69EEE374F9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57" y="5512390"/>
            <a:ext cx="192010" cy="86540"/>
          </a:xfrm>
          <a:prstGeom prst="rect">
            <a:avLst/>
          </a:prstGeom>
        </p:spPr>
      </p:pic>
      <p:pic>
        <p:nvPicPr>
          <p:cNvPr id="1458" name="Picture 1457">
            <a:extLst>
              <a:ext uri="{FF2B5EF4-FFF2-40B4-BE49-F238E27FC236}">
                <a16:creationId xmlns:a16="http://schemas.microsoft.com/office/drawing/2014/main" id="{461C7432-F8E8-486C-AF80-26BD45C5E6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685" y="5512390"/>
            <a:ext cx="192010" cy="86540"/>
          </a:xfrm>
          <a:prstGeom prst="rect">
            <a:avLst/>
          </a:prstGeom>
        </p:spPr>
      </p:pic>
      <p:pic>
        <p:nvPicPr>
          <p:cNvPr id="1459" name="Picture 1458">
            <a:extLst>
              <a:ext uri="{FF2B5EF4-FFF2-40B4-BE49-F238E27FC236}">
                <a16:creationId xmlns:a16="http://schemas.microsoft.com/office/drawing/2014/main" id="{1A3BAC08-69DB-48D4-9822-14CBD66C2B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4760" y="5602380"/>
            <a:ext cx="192010" cy="86540"/>
          </a:xfrm>
          <a:prstGeom prst="rect">
            <a:avLst/>
          </a:prstGeom>
        </p:spPr>
      </p:pic>
      <p:pic>
        <p:nvPicPr>
          <p:cNvPr id="1460" name="Picture 1459">
            <a:extLst>
              <a:ext uri="{FF2B5EF4-FFF2-40B4-BE49-F238E27FC236}">
                <a16:creationId xmlns:a16="http://schemas.microsoft.com/office/drawing/2014/main" id="{86F36BF7-95C0-4CA5-9351-FAA65D8425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6008" y="5512390"/>
            <a:ext cx="192010" cy="86540"/>
          </a:xfrm>
          <a:prstGeom prst="rect">
            <a:avLst/>
          </a:prstGeom>
        </p:spPr>
      </p:pic>
      <p:pic>
        <p:nvPicPr>
          <p:cNvPr id="1461" name="Picture 1460">
            <a:extLst>
              <a:ext uri="{FF2B5EF4-FFF2-40B4-BE49-F238E27FC236}">
                <a16:creationId xmlns:a16="http://schemas.microsoft.com/office/drawing/2014/main" id="{2A17ED05-5A39-4DB9-BBAB-059FE11C1E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028" y="5602380"/>
            <a:ext cx="192010" cy="86540"/>
          </a:xfrm>
          <a:prstGeom prst="rect">
            <a:avLst/>
          </a:prstGeom>
        </p:spPr>
      </p:pic>
      <p:pic>
        <p:nvPicPr>
          <p:cNvPr id="1462" name="Picture 1461">
            <a:extLst>
              <a:ext uri="{FF2B5EF4-FFF2-40B4-BE49-F238E27FC236}">
                <a16:creationId xmlns:a16="http://schemas.microsoft.com/office/drawing/2014/main" id="{F99FBDD5-723F-4486-9BCD-98A3993550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451" y="5602380"/>
            <a:ext cx="192010" cy="86540"/>
          </a:xfrm>
          <a:prstGeom prst="rect">
            <a:avLst/>
          </a:prstGeom>
        </p:spPr>
      </p:pic>
      <p:pic>
        <p:nvPicPr>
          <p:cNvPr id="1463" name="Picture 1462">
            <a:extLst>
              <a:ext uri="{FF2B5EF4-FFF2-40B4-BE49-F238E27FC236}">
                <a16:creationId xmlns:a16="http://schemas.microsoft.com/office/drawing/2014/main" id="{CD9C3D24-05F8-400B-821E-84AC02612A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182" y="5602380"/>
            <a:ext cx="192010" cy="86540"/>
          </a:xfrm>
          <a:prstGeom prst="rect">
            <a:avLst/>
          </a:prstGeom>
        </p:spPr>
      </p:pic>
      <p:pic>
        <p:nvPicPr>
          <p:cNvPr id="1464" name="Picture 1463">
            <a:extLst>
              <a:ext uri="{FF2B5EF4-FFF2-40B4-BE49-F238E27FC236}">
                <a16:creationId xmlns:a16="http://schemas.microsoft.com/office/drawing/2014/main" id="{37B8D359-3164-4BD9-AC71-1C4C724D3E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3604" y="5602380"/>
            <a:ext cx="192010" cy="86540"/>
          </a:xfrm>
          <a:prstGeom prst="rect">
            <a:avLst/>
          </a:prstGeom>
        </p:spPr>
      </p:pic>
      <p:pic>
        <p:nvPicPr>
          <p:cNvPr id="1465" name="Picture 1464">
            <a:extLst>
              <a:ext uri="{FF2B5EF4-FFF2-40B4-BE49-F238E27FC236}">
                <a16:creationId xmlns:a16="http://schemas.microsoft.com/office/drawing/2014/main" id="{1C94BB3C-4B93-44E5-A17A-71B5AF40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3360" y="5509193"/>
            <a:ext cx="192010" cy="92932"/>
          </a:xfrm>
          <a:prstGeom prst="rect">
            <a:avLst/>
          </a:prstGeom>
        </p:spPr>
      </p:pic>
      <p:pic>
        <p:nvPicPr>
          <p:cNvPr id="1466" name="Picture 1465">
            <a:extLst>
              <a:ext uri="{FF2B5EF4-FFF2-40B4-BE49-F238E27FC236}">
                <a16:creationId xmlns:a16="http://schemas.microsoft.com/office/drawing/2014/main" id="{A5F050FF-1383-4A0C-B8AC-973C2A9F76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332" y="5509193"/>
            <a:ext cx="192010" cy="92932"/>
          </a:xfrm>
          <a:prstGeom prst="rect">
            <a:avLst/>
          </a:prstGeom>
        </p:spPr>
      </p:pic>
      <p:sp>
        <p:nvSpPr>
          <p:cNvPr id="1467" name="Rectangle 1466">
            <a:extLst>
              <a:ext uri="{FF2B5EF4-FFF2-40B4-BE49-F238E27FC236}">
                <a16:creationId xmlns:a16="http://schemas.microsoft.com/office/drawing/2014/main" id="{96A058E8-53BC-4DF0-A00C-01F686C5601F}"/>
              </a:ext>
            </a:extLst>
          </p:cNvPr>
          <p:cNvSpPr/>
          <p:nvPr/>
        </p:nvSpPr>
        <p:spPr>
          <a:xfrm>
            <a:off x="446729" y="5523607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8" name="Picture 1467">
            <a:extLst>
              <a:ext uri="{FF2B5EF4-FFF2-40B4-BE49-F238E27FC236}">
                <a16:creationId xmlns:a16="http://schemas.microsoft.com/office/drawing/2014/main" id="{DB5C24A4-40C6-409B-A3CA-5B0A338BD51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744" y="5884122"/>
            <a:ext cx="188435" cy="150059"/>
          </a:xfrm>
          <a:prstGeom prst="rect">
            <a:avLst/>
          </a:prstGeom>
        </p:spPr>
      </p:pic>
      <p:pic>
        <p:nvPicPr>
          <p:cNvPr id="1469" name="Picture 1468">
            <a:extLst>
              <a:ext uri="{FF2B5EF4-FFF2-40B4-BE49-F238E27FC236}">
                <a16:creationId xmlns:a16="http://schemas.microsoft.com/office/drawing/2014/main" id="{9D77F482-B278-4CA3-A944-191C8E28D0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190" y="5881710"/>
            <a:ext cx="188435" cy="150059"/>
          </a:xfrm>
          <a:prstGeom prst="rect">
            <a:avLst/>
          </a:prstGeom>
        </p:spPr>
      </p:pic>
      <p:pic>
        <p:nvPicPr>
          <p:cNvPr id="1470" name="Picture 1469">
            <a:extLst>
              <a:ext uri="{FF2B5EF4-FFF2-40B4-BE49-F238E27FC236}">
                <a16:creationId xmlns:a16="http://schemas.microsoft.com/office/drawing/2014/main" id="{84116915-8578-4D50-8CC3-1D6D7DF516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0706" y="5730574"/>
            <a:ext cx="188435" cy="150059"/>
          </a:xfrm>
          <a:prstGeom prst="rect">
            <a:avLst/>
          </a:prstGeom>
        </p:spPr>
      </p:pic>
      <p:pic>
        <p:nvPicPr>
          <p:cNvPr id="1471" name="Picture 1470">
            <a:extLst>
              <a:ext uri="{FF2B5EF4-FFF2-40B4-BE49-F238E27FC236}">
                <a16:creationId xmlns:a16="http://schemas.microsoft.com/office/drawing/2014/main" id="{2EA20D6E-0389-4FEC-BDEF-BCA10796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7559" y="5730574"/>
            <a:ext cx="188435" cy="150059"/>
          </a:xfrm>
          <a:prstGeom prst="rect">
            <a:avLst/>
          </a:prstGeom>
        </p:spPr>
      </p:pic>
      <p:pic>
        <p:nvPicPr>
          <p:cNvPr id="1472" name="Picture 1471">
            <a:extLst>
              <a:ext uri="{FF2B5EF4-FFF2-40B4-BE49-F238E27FC236}">
                <a16:creationId xmlns:a16="http://schemas.microsoft.com/office/drawing/2014/main" id="{A99C4564-A2DE-441A-B691-26011CEC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743" y="5879575"/>
            <a:ext cx="188435" cy="150059"/>
          </a:xfrm>
          <a:prstGeom prst="rect">
            <a:avLst/>
          </a:prstGeom>
        </p:spPr>
      </p:pic>
      <p:pic>
        <p:nvPicPr>
          <p:cNvPr id="1473" name="Picture 1472">
            <a:extLst>
              <a:ext uri="{FF2B5EF4-FFF2-40B4-BE49-F238E27FC236}">
                <a16:creationId xmlns:a16="http://schemas.microsoft.com/office/drawing/2014/main" id="{A1C0F099-9C5A-4D65-8FB4-FD7375C7A2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364" y="5887155"/>
            <a:ext cx="188435" cy="150059"/>
          </a:xfrm>
          <a:prstGeom prst="rect">
            <a:avLst/>
          </a:prstGeom>
        </p:spPr>
      </p:pic>
      <p:pic>
        <p:nvPicPr>
          <p:cNvPr id="1474" name="Picture 1473">
            <a:extLst>
              <a:ext uri="{FF2B5EF4-FFF2-40B4-BE49-F238E27FC236}">
                <a16:creationId xmlns:a16="http://schemas.microsoft.com/office/drawing/2014/main" id="{39E7514B-968E-493A-BA7D-134BA5AB15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456" y="5730574"/>
            <a:ext cx="188435" cy="150059"/>
          </a:xfrm>
          <a:prstGeom prst="rect">
            <a:avLst/>
          </a:prstGeom>
        </p:spPr>
      </p:pic>
      <p:pic>
        <p:nvPicPr>
          <p:cNvPr id="1475" name="Picture 1474">
            <a:extLst>
              <a:ext uri="{FF2B5EF4-FFF2-40B4-BE49-F238E27FC236}">
                <a16:creationId xmlns:a16="http://schemas.microsoft.com/office/drawing/2014/main" id="{599C6A8F-1FF7-4B19-9CA9-476F3561C6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3008" y="5730574"/>
            <a:ext cx="188435" cy="150059"/>
          </a:xfrm>
          <a:prstGeom prst="rect">
            <a:avLst/>
          </a:prstGeom>
        </p:spPr>
      </p:pic>
      <p:pic>
        <p:nvPicPr>
          <p:cNvPr id="1476" name="Picture 1475">
            <a:extLst>
              <a:ext uri="{FF2B5EF4-FFF2-40B4-BE49-F238E27FC236}">
                <a16:creationId xmlns:a16="http://schemas.microsoft.com/office/drawing/2014/main" id="{7FB12E9E-CE9C-492F-9B07-2855622971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7748" y="5890853"/>
            <a:ext cx="188435" cy="150059"/>
          </a:xfrm>
          <a:prstGeom prst="rect">
            <a:avLst/>
          </a:prstGeom>
        </p:spPr>
      </p:pic>
      <p:pic>
        <p:nvPicPr>
          <p:cNvPr id="1477" name="Picture 1476">
            <a:extLst>
              <a:ext uri="{FF2B5EF4-FFF2-40B4-BE49-F238E27FC236}">
                <a16:creationId xmlns:a16="http://schemas.microsoft.com/office/drawing/2014/main" id="{23DBF12F-C0E7-4013-BD1E-C5A6443C73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904" y="5725034"/>
            <a:ext cx="188435" cy="161142"/>
          </a:xfrm>
          <a:prstGeom prst="rect">
            <a:avLst/>
          </a:prstGeom>
        </p:spPr>
      </p:pic>
      <p:sp>
        <p:nvSpPr>
          <p:cNvPr id="1478" name="Rectangle 1477">
            <a:extLst>
              <a:ext uri="{FF2B5EF4-FFF2-40B4-BE49-F238E27FC236}">
                <a16:creationId xmlns:a16="http://schemas.microsoft.com/office/drawing/2014/main" id="{64FAA525-29CE-435F-8654-192FD6943DCD}"/>
              </a:ext>
            </a:extLst>
          </p:cNvPr>
          <p:cNvSpPr/>
          <p:nvPr/>
        </p:nvSpPr>
        <p:spPr>
          <a:xfrm>
            <a:off x="446728" y="576257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9" name="Picture 1478">
            <a:extLst>
              <a:ext uri="{FF2B5EF4-FFF2-40B4-BE49-F238E27FC236}">
                <a16:creationId xmlns:a16="http://schemas.microsoft.com/office/drawing/2014/main" id="{157EAE1F-2EDD-41CF-A8BB-34C8EB29C3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932" y="6140074"/>
            <a:ext cx="191468" cy="108891"/>
          </a:xfrm>
          <a:prstGeom prst="rect">
            <a:avLst/>
          </a:prstGeom>
        </p:spPr>
      </p:pic>
      <p:pic>
        <p:nvPicPr>
          <p:cNvPr id="1480" name="Picture 1479">
            <a:extLst>
              <a:ext uri="{FF2B5EF4-FFF2-40B4-BE49-F238E27FC236}">
                <a16:creationId xmlns:a16="http://schemas.microsoft.com/office/drawing/2014/main" id="{A37229C6-D571-4662-B1DB-60DA43E7BC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218" y="6149355"/>
            <a:ext cx="191468" cy="90331"/>
          </a:xfrm>
          <a:prstGeom prst="rect">
            <a:avLst/>
          </a:prstGeom>
        </p:spPr>
      </p:pic>
      <p:pic>
        <p:nvPicPr>
          <p:cNvPr id="1481" name="Picture 1480">
            <a:extLst>
              <a:ext uri="{FF2B5EF4-FFF2-40B4-BE49-F238E27FC236}">
                <a16:creationId xmlns:a16="http://schemas.microsoft.com/office/drawing/2014/main" id="{0F56C73A-928A-4496-B39F-6991334E93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574" y="6140074"/>
            <a:ext cx="191468" cy="108891"/>
          </a:xfrm>
          <a:prstGeom prst="rect">
            <a:avLst/>
          </a:prstGeom>
        </p:spPr>
      </p:pic>
      <p:pic>
        <p:nvPicPr>
          <p:cNvPr id="1482" name="Picture 1481">
            <a:extLst>
              <a:ext uri="{FF2B5EF4-FFF2-40B4-BE49-F238E27FC236}">
                <a16:creationId xmlns:a16="http://schemas.microsoft.com/office/drawing/2014/main" id="{AA71563E-BE5C-4009-8B28-17DF9FBFC9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291" y="6140074"/>
            <a:ext cx="191468" cy="108891"/>
          </a:xfrm>
          <a:prstGeom prst="rect">
            <a:avLst/>
          </a:prstGeom>
        </p:spPr>
      </p:pic>
      <p:pic>
        <p:nvPicPr>
          <p:cNvPr id="1483" name="Picture 1482">
            <a:extLst>
              <a:ext uri="{FF2B5EF4-FFF2-40B4-BE49-F238E27FC236}">
                <a16:creationId xmlns:a16="http://schemas.microsoft.com/office/drawing/2014/main" id="{2E3B2291-C41D-4A03-ABA1-6C0B7A9FD6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9649" y="6140074"/>
            <a:ext cx="191468" cy="108891"/>
          </a:xfrm>
          <a:prstGeom prst="rect">
            <a:avLst/>
          </a:prstGeom>
        </p:spPr>
      </p:pic>
      <p:pic>
        <p:nvPicPr>
          <p:cNvPr id="1484" name="Picture 1483">
            <a:extLst>
              <a:ext uri="{FF2B5EF4-FFF2-40B4-BE49-F238E27FC236}">
                <a16:creationId xmlns:a16="http://schemas.microsoft.com/office/drawing/2014/main" id="{CCE45CBD-82DD-444C-801A-3CA2F3E367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612" y="6060459"/>
            <a:ext cx="191468" cy="90331"/>
          </a:xfrm>
          <a:prstGeom prst="rect">
            <a:avLst/>
          </a:prstGeom>
        </p:spPr>
      </p:pic>
      <p:pic>
        <p:nvPicPr>
          <p:cNvPr id="1485" name="Picture 1484">
            <a:extLst>
              <a:ext uri="{FF2B5EF4-FFF2-40B4-BE49-F238E27FC236}">
                <a16:creationId xmlns:a16="http://schemas.microsoft.com/office/drawing/2014/main" id="{27DF38A2-1A3D-4E3D-9AD0-05E2917CA3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527" y="6051178"/>
            <a:ext cx="191468" cy="108891"/>
          </a:xfrm>
          <a:prstGeom prst="rect">
            <a:avLst/>
          </a:prstGeom>
        </p:spPr>
      </p:pic>
      <p:pic>
        <p:nvPicPr>
          <p:cNvPr id="1486" name="Picture 1485">
            <a:extLst>
              <a:ext uri="{FF2B5EF4-FFF2-40B4-BE49-F238E27FC236}">
                <a16:creationId xmlns:a16="http://schemas.microsoft.com/office/drawing/2014/main" id="{373F3DD4-FF48-4312-824A-4BC2EA21AC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4694" y="6051178"/>
            <a:ext cx="191468" cy="108891"/>
          </a:xfrm>
          <a:prstGeom prst="rect">
            <a:avLst/>
          </a:prstGeom>
        </p:spPr>
      </p:pic>
      <p:pic>
        <p:nvPicPr>
          <p:cNvPr id="1487" name="Picture 1486">
            <a:extLst>
              <a:ext uri="{FF2B5EF4-FFF2-40B4-BE49-F238E27FC236}">
                <a16:creationId xmlns:a16="http://schemas.microsoft.com/office/drawing/2014/main" id="{150D6AE3-052B-45F3-A2B5-19AD0CA2B8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561" y="6060459"/>
            <a:ext cx="191468" cy="90331"/>
          </a:xfrm>
          <a:prstGeom prst="rect">
            <a:avLst/>
          </a:prstGeom>
        </p:spPr>
      </p:pic>
      <p:pic>
        <p:nvPicPr>
          <p:cNvPr id="1488" name="Picture 1487">
            <a:extLst>
              <a:ext uri="{FF2B5EF4-FFF2-40B4-BE49-F238E27FC236}">
                <a16:creationId xmlns:a16="http://schemas.microsoft.com/office/drawing/2014/main" id="{A585A2EE-F909-48ED-8B81-276671DB96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7672" y="6053971"/>
            <a:ext cx="191468" cy="108891"/>
          </a:xfrm>
          <a:prstGeom prst="rect">
            <a:avLst/>
          </a:prstGeom>
        </p:spPr>
      </p:pic>
      <p:sp>
        <p:nvSpPr>
          <p:cNvPr id="1489" name="Rectangle 1488">
            <a:extLst>
              <a:ext uri="{FF2B5EF4-FFF2-40B4-BE49-F238E27FC236}">
                <a16:creationId xmlns:a16="http://schemas.microsoft.com/office/drawing/2014/main" id="{3C01A4AA-2269-4CAE-88AC-F1CE5E8238A9}"/>
              </a:ext>
            </a:extLst>
          </p:cNvPr>
          <p:cNvSpPr/>
          <p:nvPr/>
        </p:nvSpPr>
        <p:spPr>
          <a:xfrm>
            <a:off x="446729" y="6067819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0" name="Picture 1489">
            <a:extLst>
              <a:ext uri="{FF2B5EF4-FFF2-40B4-BE49-F238E27FC236}">
                <a16:creationId xmlns:a16="http://schemas.microsoft.com/office/drawing/2014/main" id="{9F757C07-6E53-4E63-B2E1-B4BDBBC776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954" y="641033"/>
            <a:ext cx="170840" cy="110267"/>
          </a:xfrm>
          <a:prstGeom prst="rect">
            <a:avLst/>
          </a:prstGeom>
        </p:spPr>
      </p:pic>
      <p:pic>
        <p:nvPicPr>
          <p:cNvPr id="1491" name="Picture 1490">
            <a:extLst>
              <a:ext uri="{FF2B5EF4-FFF2-40B4-BE49-F238E27FC236}">
                <a16:creationId xmlns:a16="http://schemas.microsoft.com/office/drawing/2014/main" id="{DB61A344-FB10-42B1-86C1-DDB847F371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1115" y="652727"/>
            <a:ext cx="170840" cy="98015"/>
          </a:xfrm>
          <a:prstGeom prst="rect">
            <a:avLst/>
          </a:prstGeom>
        </p:spPr>
      </p:pic>
      <p:pic>
        <p:nvPicPr>
          <p:cNvPr id="1492" name="Picture 1491">
            <a:extLst>
              <a:ext uri="{FF2B5EF4-FFF2-40B4-BE49-F238E27FC236}">
                <a16:creationId xmlns:a16="http://schemas.microsoft.com/office/drawing/2014/main" id="{42F791DC-23F5-4D2E-893E-6C869DEE0A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328" y="724008"/>
            <a:ext cx="170840" cy="110267"/>
          </a:xfrm>
          <a:prstGeom prst="rect">
            <a:avLst/>
          </a:prstGeom>
        </p:spPr>
      </p:pic>
      <p:pic>
        <p:nvPicPr>
          <p:cNvPr id="1493" name="Picture 1492">
            <a:extLst>
              <a:ext uri="{FF2B5EF4-FFF2-40B4-BE49-F238E27FC236}">
                <a16:creationId xmlns:a16="http://schemas.microsoft.com/office/drawing/2014/main" id="{ABA085AC-F9E7-41E0-95A8-1FAC8CF833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513" y="728189"/>
            <a:ext cx="170840" cy="110267"/>
          </a:xfrm>
          <a:prstGeom prst="rect">
            <a:avLst/>
          </a:prstGeom>
        </p:spPr>
      </p:pic>
      <p:pic>
        <p:nvPicPr>
          <p:cNvPr id="1494" name="Picture 1493">
            <a:extLst>
              <a:ext uri="{FF2B5EF4-FFF2-40B4-BE49-F238E27FC236}">
                <a16:creationId xmlns:a16="http://schemas.microsoft.com/office/drawing/2014/main" id="{68E6985D-F1F2-46AA-93E9-BCF34E33B6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783" y="735705"/>
            <a:ext cx="170840" cy="110267"/>
          </a:xfrm>
          <a:prstGeom prst="rect">
            <a:avLst/>
          </a:prstGeom>
        </p:spPr>
      </p:pic>
      <p:pic>
        <p:nvPicPr>
          <p:cNvPr id="1495" name="Picture 1494">
            <a:extLst>
              <a:ext uri="{FF2B5EF4-FFF2-40B4-BE49-F238E27FC236}">
                <a16:creationId xmlns:a16="http://schemas.microsoft.com/office/drawing/2014/main" id="{D1BED360-14CC-4B6B-B59D-122479B38D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633" y="645003"/>
            <a:ext cx="170840" cy="110267"/>
          </a:xfrm>
          <a:prstGeom prst="rect">
            <a:avLst/>
          </a:prstGeom>
        </p:spPr>
      </p:pic>
      <p:pic>
        <p:nvPicPr>
          <p:cNvPr id="1496" name="Picture 1495">
            <a:extLst>
              <a:ext uri="{FF2B5EF4-FFF2-40B4-BE49-F238E27FC236}">
                <a16:creationId xmlns:a16="http://schemas.microsoft.com/office/drawing/2014/main" id="{FC30FC1C-F6A2-4E35-9356-19CD42734A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185" y="642146"/>
            <a:ext cx="170840" cy="110267"/>
          </a:xfrm>
          <a:prstGeom prst="rect">
            <a:avLst/>
          </a:prstGeom>
        </p:spPr>
      </p:pic>
      <p:pic>
        <p:nvPicPr>
          <p:cNvPr id="1497" name="Picture 1496">
            <a:extLst>
              <a:ext uri="{FF2B5EF4-FFF2-40B4-BE49-F238E27FC236}">
                <a16:creationId xmlns:a16="http://schemas.microsoft.com/office/drawing/2014/main" id="{F14D5C68-145B-47B0-A38E-571925C5BD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596" y="633232"/>
            <a:ext cx="170840" cy="110267"/>
          </a:xfrm>
          <a:prstGeom prst="rect">
            <a:avLst/>
          </a:prstGeom>
        </p:spPr>
      </p:pic>
      <p:sp>
        <p:nvSpPr>
          <p:cNvPr id="1498" name="hameem">
            <a:extLst>
              <a:ext uri="{FF2B5EF4-FFF2-40B4-BE49-F238E27FC236}">
                <a16:creationId xmlns:a16="http://schemas.microsoft.com/office/drawing/2014/main" id="{69FDAAD3-B3C6-4835-8E89-C6B11DE2929E}"/>
              </a:ext>
            </a:extLst>
          </p:cNvPr>
          <p:cNvSpPr/>
          <p:nvPr/>
        </p:nvSpPr>
        <p:spPr>
          <a:xfrm>
            <a:off x="446729" y="632677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9" name="Picture 1498">
            <a:extLst>
              <a:ext uri="{FF2B5EF4-FFF2-40B4-BE49-F238E27FC236}">
                <a16:creationId xmlns:a16="http://schemas.microsoft.com/office/drawing/2014/main" id="{29429960-A7CA-43DE-BD36-0E4B28856B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5015" y="734659"/>
            <a:ext cx="170840" cy="98989"/>
          </a:xfrm>
          <a:prstGeom prst="rect">
            <a:avLst/>
          </a:prstGeom>
        </p:spPr>
      </p:pic>
      <p:pic>
        <p:nvPicPr>
          <p:cNvPr id="1500" name="Picture 1499">
            <a:extLst>
              <a:ext uri="{FF2B5EF4-FFF2-40B4-BE49-F238E27FC236}">
                <a16:creationId xmlns:a16="http://schemas.microsoft.com/office/drawing/2014/main" id="{C99D8678-4EB1-4A83-9630-054F14DCC2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161" y="737446"/>
            <a:ext cx="170840" cy="98989"/>
          </a:xfrm>
          <a:prstGeom prst="rect">
            <a:avLst/>
          </a:prstGeom>
        </p:spPr>
      </p:pic>
      <p:pic>
        <p:nvPicPr>
          <p:cNvPr id="1501" name="Picture 1500">
            <a:extLst>
              <a:ext uri="{FF2B5EF4-FFF2-40B4-BE49-F238E27FC236}">
                <a16:creationId xmlns:a16="http://schemas.microsoft.com/office/drawing/2014/main" id="{21FE6A70-EF41-49BA-8580-AB90FF4EF2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466" y="891227"/>
            <a:ext cx="169732" cy="136096"/>
          </a:xfrm>
          <a:prstGeom prst="rect">
            <a:avLst/>
          </a:prstGeom>
        </p:spPr>
      </p:pic>
      <p:pic>
        <p:nvPicPr>
          <p:cNvPr id="1502" name="Picture 1501">
            <a:extLst>
              <a:ext uri="{FF2B5EF4-FFF2-40B4-BE49-F238E27FC236}">
                <a16:creationId xmlns:a16="http://schemas.microsoft.com/office/drawing/2014/main" id="{32107C61-0F19-4D9D-B460-0514EB5F0B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3" y="893369"/>
            <a:ext cx="169732" cy="136096"/>
          </a:xfrm>
          <a:prstGeom prst="rect">
            <a:avLst/>
          </a:prstGeom>
        </p:spPr>
      </p:pic>
      <p:pic>
        <p:nvPicPr>
          <p:cNvPr id="1503" name="Picture 1502">
            <a:extLst>
              <a:ext uri="{FF2B5EF4-FFF2-40B4-BE49-F238E27FC236}">
                <a16:creationId xmlns:a16="http://schemas.microsoft.com/office/drawing/2014/main" id="{491FB3E7-9751-4F87-B36E-F6983BAC06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855" y="1020876"/>
            <a:ext cx="169732" cy="136096"/>
          </a:xfrm>
          <a:prstGeom prst="rect">
            <a:avLst/>
          </a:prstGeom>
        </p:spPr>
      </p:pic>
      <p:pic>
        <p:nvPicPr>
          <p:cNvPr id="1504" name="Picture 1503">
            <a:extLst>
              <a:ext uri="{FF2B5EF4-FFF2-40B4-BE49-F238E27FC236}">
                <a16:creationId xmlns:a16="http://schemas.microsoft.com/office/drawing/2014/main" id="{4785B528-4ADA-43DF-BFB2-6A0B68AF2F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447" y="1028088"/>
            <a:ext cx="169732" cy="136096"/>
          </a:xfrm>
          <a:prstGeom prst="rect">
            <a:avLst/>
          </a:prstGeom>
        </p:spPr>
      </p:pic>
      <p:pic>
        <p:nvPicPr>
          <p:cNvPr id="1505" name="Picture 1504">
            <a:extLst>
              <a:ext uri="{FF2B5EF4-FFF2-40B4-BE49-F238E27FC236}">
                <a16:creationId xmlns:a16="http://schemas.microsoft.com/office/drawing/2014/main" id="{76C22299-14FD-4BB8-A13F-BEE6D0EE61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285" y="892255"/>
            <a:ext cx="169732" cy="136096"/>
          </a:xfrm>
          <a:prstGeom prst="rect">
            <a:avLst/>
          </a:prstGeom>
        </p:spPr>
      </p:pic>
      <p:pic>
        <p:nvPicPr>
          <p:cNvPr id="1506" name="Picture 1505">
            <a:extLst>
              <a:ext uri="{FF2B5EF4-FFF2-40B4-BE49-F238E27FC236}">
                <a16:creationId xmlns:a16="http://schemas.microsoft.com/office/drawing/2014/main" id="{E166DABB-0A1D-4555-8E0F-6FEE2EA323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640" y="1016752"/>
            <a:ext cx="169732" cy="122176"/>
          </a:xfrm>
          <a:prstGeom prst="rect">
            <a:avLst/>
          </a:prstGeom>
        </p:spPr>
      </p:pic>
      <p:pic>
        <p:nvPicPr>
          <p:cNvPr id="1507" name="Picture 1506">
            <a:extLst>
              <a:ext uri="{FF2B5EF4-FFF2-40B4-BE49-F238E27FC236}">
                <a16:creationId xmlns:a16="http://schemas.microsoft.com/office/drawing/2014/main" id="{EDCC2197-EBC1-4C14-A97C-8BB8E47B9A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2490" y="1016407"/>
            <a:ext cx="169732" cy="136096"/>
          </a:xfrm>
          <a:prstGeom prst="rect">
            <a:avLst/>
          </a:prstGeom>
        </p:spPr>
      </p:pic>
      <p:pic>
        <p:nvPicPr>
          <p:cNvPr id="1508" name="Picture 1507">
            <a:extLst>
              <a:ext uri="{FF2B5EF4-FFF2-40B4-BE49-F238E27FC236}">
                <a16:creationId xmlns:a16="http://schemas.microsoft.com/office/drawing/2014/main" id="{7239AFFE-FA76-4CAD-A3B7-22EA59899F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220" y="1011128"/>
            <a:ext cx="169732" cy="146149"/>
          </a:xfrm>
          <a:prstGeom prst="rect">
            <a:avLst/>
          </a:prstGeom>
        </p:spPr>
      </p:pic>
      <p:pic>
        <p:nvPicPr>
          <p:cNvPr id="1509" name="Picture 1508">
            <a:extLst>
              <a:ext uri="{FF2B5EF4-FFF2-40B4-BE49-F238E27FC236}">
                <a16:creationId xmlns:a16="http://schemas.microsoft.com/office/drawing/2014/main" id="{0DB71425-60A5-40F1-B7E7-88718BBF42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69" y="895005"/>
            <a:ext cx="169732" cy="136096"/>
          </a:xfrm>
          <a:prstGeom prst="rect">
            <a:avLst/>
          </a:prstGeom>
        </p:spPr>
      </p:pic>
      <p:pic>
        <p:nvPicPr>
          <p:cNvPr id="1510" name="Picture 1509">
            <a:extLst>
              <a:ext uri="{FF2B5EF4-FFF2-40B4-BE49-F238E27FC236}">
                <a16:creationId xmlns:a16="http://schemas.microsoft.com/office/drawing/2014/main" id="{30659CAA-6A32-4671-A814-AD00952B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4506" y="896370"/>
            <a:ext cx="169732" cy="122176"/>
          </a:xfrm>
          <a:prstGeom prst="rect">
            <a:avLst/>
          </a:prstGeom>
        </p:spPr>
      </p:pic>
      <p:sp>
        <p:nvSpPr>
          <p:cNvPr id="1511" name="Rectangle 1510">
            <a:extLst>
              <a:ext uri="{FF2B5EF4-FFF2-40B4-BE49-F238E27FC236}">
                <a16:creationId xmlns:a16="http://schemas.microsoft.com/office/drawing/2014/main" id="{FFA116F5-A684-47C0-AF7D-191A6FC9153D}"/>
              </a:ext>
            </a:extLst>
          </p:cNvPr>
          <p:cNvSpPr/>
          <p:nvPr/>
        </p:nvSpPr>
        <p:spPr>
          <a:xfrm>
            <a:off x="446729" y="91055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2" name="Picture 1511">
            <a:extLst>
              <a:ext uri="{FF2B5EF4-FFF2-40B4-BE49-F238E27FC236}">
                <a16:creationId xmlns:a16="http://schemas.microsoft.com/office/drawing/2014/main" id="{369D027E-6A43-4BD2-A172-6F7C1DBBCE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7336" y="1182538"/>
            <a:ext cx="161622" cy="103734"/>
          </a:xfrm>
          <a:prstGeom prst="rect">
            <a:avLst/>
          </a:prstGeom>
        </p:spPr>
      </p:pic>
      <p:pic>
        <p:nvPicPr>
          <p:cNvPr id="1513" name="Picture 1512">
            <a:extLst>
              <a:ext uri="{FF2B5EF4-FFF2-40B4-BE49-F238E27FC236}">
                <a16:creationId xmlns:a16="http://schemas.microsoft.com/office/drawing/2014/main" id="{A8AF3C80-4A69-4D58-BA84-4613797FB6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43" y="1174941"/>
            <a:ext cx="161622" cy="103734"/>
          </a:xfrm>
          <a:prstGeom prst="rect">
            <a:avLst/>
          </a:prstGeom>
        </p:spPr>
      </p:pic>
      <p:pic>
        <p:nvPicPr>
          <p:cNvPr id="1514" name="Picture 1513">
            <a:extLst>
              <a:ext uri="{FF2B5EF4-FFF2-40B4-BE49-F238E27FC236}">
                <a16:creationId xmlns:a16="http://schemas.microsoft.com/office/drawing/2014/main" id="{BBBF8E1A-CFAE-4788-B054-5FAE3B0940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524" y="1174941"/>
            <a:ext cx="161622" cy="103734"/>
          </a:xfrm>
          <a:prstGeom prst="rect">
            <a:avLst/>
          </a:prstGeom>
        </p:spPr>
      </p:pic>
      <p:pic>
        <p:nvPicPr>
          <p:cNvPr id="1515" name="Picture 1514">
            <a:extLst>
              <a:ext uri="{FF2B5EF4-FFF2-40B4-BE49-F238E27FC236}">
                <a16:creationId xmlns:a16="http://schemas.microsoft.com/office/drawing/2014/main" id="{B09B13DB-056B-4621-844C-1DCFA588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8991" y="1289215"/>
            <a:ext cx="161622" cy="92208"/>
          </a:xfrm>
          <a:prstGeom prst="rect">
            <a:avLst/>
          </a:prstGeom>
        </p:spPr>
      </p:pic>
      <p:pic>
        <p:nvPicPr>
          <p:cNvPr id="1516" name="Picture 1515">
            <a:extLst>
              <a:ext uri="{FF2B5EF4-FFF2-40B4-BE49-F238E27FC236}">
                <a16:creationId xmlns:a16="http://schemas.microsoft.com/office/drawing/2014/main" id="{E6BD9F6D-2F05-47A8-8335-751857EC1B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271" y="1288756"/>
            <a:ext cx="161622" cy="93125"/>
          </a:xfrm>
          <a:prstGeom prst="rect">
            <a:avLst/>
          </a:prstGeom>
        </p:spPr>
      </p:pic>
      <p:pic>
        <p:nvPicPr>
          <p:cNvPr id="1517" name="Picture 1516">
            <a:extLst>
              <a:ext uri="{FF2B5EF4-FFF2-40B4-BE49-F238E27FC236}">
                <a16:creationId xmlns:a16="http://schemas.microsoft.com/office/drawing/2014/main" id="{76805E0D-46AD-41F3-A27D-9958CE3A81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178" y="1283452"/>
            <a:ext cx="161622" cy="103734"/>
          </a:xfrm>
          <a:prstGeom prst="rect">
            <a:avLst/>
          </a:prstGeom>
        </p:spPr>
      </p:pic>
      <p:pic>
        <p:nvPicPr>
          <p:cNvPr id="1518" name="Picture 1517">
            <a:extLst>
              <a:ext uri="{FF2B5EF4-FFF2-40B4-BE49-F238E27FC236}">
                <a16:creationId xmlns:a16="http://schemas.microsoft.com/office/drawing/2014/main" id="{8A7ABBE1-1CD3-467B-9F1F-498D48146C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842" y="1174941"/>
            <a:ext cx="161622" cy="103734"/>
          </a:xfrm>
          <a:prstGeom prst="rect">
            <a:avLst/>
          </a:prstGeom>
        </p:spPr>
      </p:pic>
      <p:pic>
        <p:nvPicPr>
          <p:cNvPr id="1519" name="Picture 1518">
            <a:extLst>
              <a:ext uri="{FF2B5EF4-FFF2-40B4-BE49-F238E27FC236}">
                <a16:creationId xmlns:a16="http://schemas.microsoft.com/office/drawing/2014/main" id="{4BC8EB8A-1E14-4ED1-A6C4-6D36D8CD3B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084" y="1283452"/>
            <a:ext cx="161622" cy="103734"/>
          </a:xfrm>
          <a:prstGeom prst="rect">
            <a:avLst/>
          </a:prstGeom>
        </p:spPr>
      </p:pic>
      <p:pic>
        <p:nvPicPr>
          <p:cNvPr id="1520" name="Picture 1519">
            <a:extLst>
              <a:ext uri="{FF2B5EF4-FFF2-40B4-BE49-F238E27FC236}">
                <a16:creationId xmlns:a16="http://schemas.microsoft.com/office/drawing/2014/main" id="{05B3BE7E-426E-406C-AFE4-43EF420B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365" y="1288756"/>
            <a:ext cx="161622" cy="93125"/>
          </a:xfrm>
          <a:prstGeom prst="rect">
            <a:avLst/>
          </a:prstGeom>
        </p:spPr>
      </p:pic>
      <p:pic>
        <p:nvPicPr>
          <p:cNvPr id="1521" name="Picture 1520">
            <a:extLst>
              <a:ext uri="{FF2B5EF4-FFF2-40B4-BE49-F238E27FC236}">
                <a16:creationId xmlns:a16="http://schemas.microsoft.com/office/drawing/2014/main" id="{7DA4F68C-BE49-43AD-8705-13DAC9BFE9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592" y="1173891"/>
            <a:ext cx="161622" cy="103734"/>
          </a:xfrm>
          <a:prstGeom prst="rect">
            <a:avLst/>
          </a:prstGeom>
        </p:spPr>
      </p:pic>
      <p:sp>
        <p:nvSpPr>
          <p:cNvPr id="1522" name="Rectangle 1521">
            <a:extLst>
              <a:ext uri="{FF2B5EF4-FFF2-40B4-BE49-F238E27FC236}">
                <a16:creationId xmlns:a16="http://schemas.microsoft.com/office/drawing/2014/main" id="{D2A185D2-8096-4419-AC72-9D222F122F10}"/>
              </a:ext>
            </a:extLst>
          </p:cNvPr>
          <p:cNvSpPr/>
          <p:nvPr/>
        </p:nvSpPr>
        <p:spPr>
          <a:xfrm>
            <a:off x="446728" y="1187979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3" name="Picture 1522">
            <a:extLst>
              <a:ext uri="{FF2B5EF4-FFF2-40B4-BE49-F238E27FC236}">
                <a16:creationId xmlns:a16="http://schemas.microsoft.com/office/drawing/2014/main" id="{99B14C30-C583-4082-AE32-9EBE09223B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851" y="1452841"/>
            <a:ext cx="174005" cy="104149"/>
          </a:xfrm>
          <a:prstGeom prst="rect">
            <a:avLst/>
          </a:prstGeom>
        </p:spPr>
      </p:pic>
      <p:pic>
        <p:nvPicPr>
          <p:cNvPr id="1524" name="Picture 1523">
            <a:extLst>
              <a:ext uri="{FF2B5EF4-FFF2-40B4-BE49-F238E27FC236}">
                <a16:creationId xmlns:a16="http://schemas.microsoft.com/office/drawing/2014/main" id="{38C318A7-58A0-43AD-B3A1-0411E22C5C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101" y="1446529"/>
            <a:ext cx="174005" cy="104149"/>
          </a:xfrm>
          <a:prstGeom prst="rect">
            <a:avLst/>
          </a:prstGeom>
        </p:spPr>
      </p:pic>
      <p:pic>
        <p:nvPicPr>
          <p:cNvPr id="1525" name="Picture 1524">
            <a:extLst>
              <a:ext uri="{FF2B5EF4-FFF2-40B4-BE49-F238E27FC236}">
                <a16:creationId xmlns:a16="http://schemas.microsoft.com/office/drawing/2014/main" id="{50DA94B0-85FD-4B2F-B6B4-5D8222C9B2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351" y="1446529"/>
            <a:ext cx="174005" cy="104149"/>
          </a:xfrm>
          <a:prstGeom prst="rect">
            <a:avLst/>
          </a:prstGeom>
        </p:spPr>
      </p:pic>
      <p:pic>
        <p:nvPicPr>
          <p:cNvPr id="1526" name="Picture 1525">
            <a:extLst>
              <a:ext uri="{FF2B5EF4-FFF2-40B4-BE49-F238E27FC236}">
                <a16:creationId xmlns:a16="http://schemas.microsoft.com/office/drawing/2014/main" id="{B773FB9F-CFB6-4301-8A0F-75FFEB33DF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3826" y="1544628"/>
            <a:ext cx="174005" cy="104149"/>
          </a:xfrm>
          <a:prstGeom prst="rect">
            <a:avLst/>
          </a:prstGeom>
        </p:spPr>
      </p:pic>
      <p:pic>
        <p:nvPicPr>
          <p:cNvPr id="1527" name="Picture 1526">
            <a:extLst>
              <a:ext uri="{FF2B5EF4-FFF2-40B4-BE49-F238E27FC236}">
                <a16:creationId xmlns:a16="http://schemas.microsoft.com/office/drawing/2014/main" id="{81FCDF1E-BEA6-4AD3-95A3-4754323C11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987" y="1544628"/>
            <a:ext cx="174005" cy="104149"/>
          </a:xfrm>
          <a:prstGeom prst="rect">
            <a:avLst/>
          </a:prstGeom>
        </p:spPr>
      </p:pic>
      <p:pic>
        <p:nvPicPr>
          <p:cNvPr id="1528" name="Picture 1527">
            <a:extLst>
              <a:ext uri="{FF2B5EF4-FFF2-40B4-BE49-F238E27FC236}">
                <a16:creationId xmlns:a16="http://schemas.microsoft.com/office/drawing/2014/main" id="{85C5C9B8-D568-4CFB-BB8F-FB52C61F2A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146" y="1544628"/>
            <a:ext cx="174005" cy="104149"/>
          </a:xfrm>
          <a:prstGeom prst="rect">
            <a:avLst/>
          </a:prstGeom>
        </p:spPr>
      </p:pic>
      <p:pic>
        <p:nvPicPr>
          <p:cNvPr id="1529" name="Picture 1528">
            <a:extLst>
              <a:ext uri="{FF2B5EF4-FFF2-40B4-BE49-F238E27FC236}">
                <a16:creationId xmlns:a16="http://schemas.microsoft.com/office/drawing/2014/main" id="{3363F8E5-9FF8-49F4-A24F-2E647A144B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407" y="1544628"/>
            <a:ext cx="174005" cy="104149"/>
          </a:xfrm>
          <a:prstGeom prst="rect">
            <a:avLst/>
          </a:prstGeom>
        </p:spPr>
      </p:pic>
      <p:pic>
        <p:nvPicPr>
          <p:cNvPr id="1530" name="Picture 1529">
            <a:extLst>
              <a:ext uri="{FF2B5EF4-FFF2-40B4-BE49-F238E27FC236}">
                <a16:creationId xmlns:a16="http://schemas.microsoft.com/office/drawing/2014/main" id="{D8474152-7B8C-47A8-B703-FA85D466CE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66" y="1544628"/>
            <a:ext cx="174005" cy="104149"/>
          </a:xfrm>
          <a:prstGeom prst="rect">
            <a:avLst/>
          </a:prstGeom>
        </p:spPr>
      </p:pic>
      <p:pic>
        <p:nvPicPr>
          <p:cNvPr id="1531" name="Picture 1530">
            <a:extLst>
              <a:ext uri="{FF2B5EF4-FFF2-40B4-BE49-F238E27FC236}">
                <a16:creationId xmlns:a16="http://schemas.microsoft.com/office/drawing/2014/main" id="{83331497-29F3-4FA4-A303-CA840AD37A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850" y="1446529"/>
            <a:ext cx="174005" cy="104149"/>
          </a:xfrm>
          <a:prstGeom prst="rect">
            <a:avLst/>
          </a:prstGeom>
        </p:spPr>
      </p:pic>
      <p:pic>
        <p:nvPicPr>
          <p:cNvPr id="1532" name="Picture 1531">
            <a:extLst>
              <a:ext uri="{FF2B5EF4-FFF2-40B4-BE49-F238E27FC236}">
                <a16:creationId xmlns:a16="http://schemas.microsoft.com/office/drawing/2014/main" id="{75C3CCC7-1C5B-4E88-8294-9CB5453B67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00" y="1446529"/>
            <a:ext cx="174005" cy="104149"/>
          </a:xfrm>
          <a:prstGeom prst="rect">
            <a:avLst/>
          </a:prstGeom>
        </p:spPr>
      </p:pic>
      <p:sp>
        <p:nvSpPr>
          <p:cNvPr id="1533" name="Rectangle 1532">
            <a:extLst>
              <a:ext uri="{FF2B5EF4-FFF2-40B4-BE49-F238E27FC236}">
                <a16:creationId xmlns:a16="http://schemas.microsoft.com/office/drawing/2014/main" id="{B3443573-8D93-412E-AA6D-F68ABC355AED}"/>
              </a:ext>
            </a:extLst>
          </p:cNvPr>
          <p:cNvSpPr/>
          <p:nvPr/>
        </p:nvSpPr>
        <p:spPr>
          <a:xfrm>
            <a:off x="446729" y="145994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4" name="Picture 1533">
            <a:extLst>
              <a:ext uri="{FF2B5EF4-FFF2-40B4-BE49-F238E27FC236}">
                <a16:creationId xmlns:a16="http://schemas.microsoft.com/office/drawing/2014/main" id="{28C8650F-2A87-4F31-A4EF-16C2E4D5C4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2397" y="1710247"/>
            <a:ext cx="173458" cy="97635"/>
          </a:xfrm>
          <a:prstGeom prst="rect">
            <a:avLst/>
          </a:prstGeom>
        </p:spPr>
      </p:pic>
      <p:pic>
        <p:nvPicPr>
          <p:cNvPr id="1535" name="Picture 1534">
            <a:extLst>
              <a:ext uri="{FF2B5EF4-FFF2-40B4-BE49-F238E27FC236}">
                <a16:creationId xmlns:a16="http://schemas.microsoft.com/office/drawing/2014/main" id="{6F994A52-550A-479D-B5C6-485F0C90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9368" y="1818696"/>
            <a:ext cx="173458" cy="97635"/>
          </a:xfrm>
          <a:prstGeom prst="rect">
            <a:avLst/>
          </a:prstGeom>
        </p:spPr>
      </p:pic>
      <p:pic>
        <p:nvPicPr>
          <p:cNvPr id="1536" name="Picture 1535">
            <a:extLst>
              <a:ext uri="{FF2B5EF4-FFF2-40B4-BE49-F238E27FC236}">
                <a16:creationId xmlns:a16="http://schemas.microsoft.com/office/drawing/2014/main" id="{B3FA60C8-05CF-4B28-9F9F-C364DFB25C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1695" y="1819623"/>
            <a:ext cx="173458" cy="97635"/>
          </a:xfrm>
          <a:prstGeom prst="rect">
            <a:avLst/>
          </a:prstGeom>
        </p:spPr>
      </p:pic>
      <p:pic>
        <p:nvPicPr>
          <p:cNvPr id="1537" name="Picture 1536">
            <a:extLst>
              <a:ext uri="{FF2B5EF4-FFF2-40B4-BE49-F238E27FC236}">
                <a16:creationId xmlns:a16="http://schemas.microsoft.com/office/drawing/2014/main" id="{27E2E802-A739-4592-8721-8E0F21A8CE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042" y="1818696"/>
            <a:ext cx="173458" cy="97635"/>
          </a:xfrm>
          <a:prstGeom prst="rect">
            <a:avLst/>
          </a:prstGeom>
        </p:spPr>
      </p:pic>
      <p:pic>
        <p:nvPicPr>
          <p:cNvPr id="1538" name="Picture 1537">
            <a:extLst>
              <a:ext uri="{FF2B5EF4-FFF2-40B4-BE49-F238E27FC236}">
                <a16:creationId xmlns:a16="http://schemas.microsoft.com/office/drawing/2014/main" id="{947060BC-3A35-4420-BFFB-6E33527E86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722" y="1706642"/>
            <a:ext cx="173458" cy="104846"/>
          </a:xfrm>
          <a:prstGeom prst="rect">
            <a:avLst/>
          </a:prstGeom>
        </p:spPr>
      </p:pic>
      <p:pic>
        <p:nvPicPr>
          <p:cNvPr id="1539" name="Picture 1538">
            <a:extLst>
              <a:ext uri="{FF2B5EF4-FFF2-40B4-BE49-F238E27FC236}">
                <a16:creationId xmlns:a16="http://schemas.microsoft.com/office/drawing/2014/main" id="{9014A7D8-C27A-4529-AB06-2B0C9251C8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163" y="1710247"/>
            <a:ext cx="173458" cy="97635"/>
          </a:xfrm>
          <a:prstGeom prst="rect">
            <a:avLst/>
          </a:prstGeom>
        </p:spPr>
      </p:pic>
      <p:pic>
        <p:nvPicPr>
          <p:cNvPr id="1540" name="Picture 1539">
            <a:extLst>
              <a:ext uri="{FF2B5EF4-FFF2-40B4-BE49-F238E27FC236}">
                <a16:creationId xmlns:a16="http://schemas.microsoft.com/office/drawing/2014/main" id="{8DC3E2DE-3D0B-41DC-A100-F860FAF41F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839" y="1710247"/>
            <a:ext cx="173458" cy="97635"/>
          </a:xfrm>
          <a:prstGeom prst="rect">
            <a:avLst/>
          </a:prstGeom>
        </p:spPr>
      </p:pic>
      <p:pic>
        <p:nvPicPr>
          <p:cNvPr id="1541" name="Picture 1540">
            <a:extLst>
              <a:ext uri="{FF2B5EF4-FFF2-40B4-BE49-F238E27FC236}">
                <a16:creationId xmlns:a16="http://schemas.microsoft.com/office/drawing/2014/main" id="{BD0AA81A-3DBA-425F-BA41-9E85F71305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280" y="1710247"/>
            <a:ext cx="173458" cy="97635"/>
          </a:xfrm>
          <a:prstGeom prst="rect">
            <a:avLst/>
          </a:prstGeom>
        </p:spPr>
      </p:pic>
      <p:pic>
        <p:nvPicPr>
          <p:cNvPr id="1542" name="Picture 1541">
            <a:extLst>
              <a:ext uri="{FF2B5EF4-FFF2-40B4-BE49-F238E27FC236}">
                <a16:creationId xmlns:a16="http://schemas.microsoft.com/office/drawing/2014/main" id="{958180E9-3B0B-4010-8B5F-993997044B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716" y="1815089"/>
            <a:ext cx="173458" cy="104846"/>
          </a:xfrm>
          <a:prstGeom prst="rect">
            <a:avLst/>
          </a:prstGeom>
        </p:spPr>
      </p:pic>
      <p:pic>
        <p:nvPicPr>
          <p:cNvPr id="1543" name="Picture 1542">
            <a:extLst>
              <a:ext uri="{FF2B5EF4-FFF2-40B4-BE49-F238E27FC236}">
                <a16:creationId xmlns:a16="http://schemas.microsoft.com/office/drawing/2014/main" id="{40DA6403-14BF-4721-9D62-27D3E5C9A7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390" y="1818696"/>
            <a:ext cx="173458" cy="97635"/>
          </a:xfrm>
          <a:prstGeom prst="rect">
            <a:avLst/>
          </a:prstGeom>
        </p:spPr>
      </p:pic>
      <p:sp>
        <p:nvSpPr>
          <p:cNvPr id="1544" name="Rectangle 1543">
            <a:extLst>
              <a:ext uri="{FF2B5EF4-FFF2-40B4-BE49-F238E27FC236}">
                <a16:creationId xmlns:a16="http://schemas.microsoft.com/office/drawing/2014/main" id="{E80266AE-2622-4EE5-BD52-D27D9F0E8DD3}"/>
              </a:ext>
            </a:extLst>
          </p:cNvPr>
          <p:cNvSpPr/>
          <p:nvPr/>
        </p:nvSpPr>
        <p:spPr>
          <a:xfrm>
            <a:off x="446729" y="17195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5" name="Picture 1544">
            <a:extLst>
              <a:ext uri="{FF2B5EF4-FFF2-40B4-BE49-F238E27FC236}">
                <a16:creationId xmlns:a16="http://schemas.microsoft.com/office/drawing/2014/main" id="{DC0AA50F-F1BF-4196-A77C-162FF9C77B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681" y="1968059"/>
            <a:ext cx="174660" cy="103892"/>
          </a:xfrm>
          <a:prstGeom prst="rect">
            <a:avLst/>
          </a:prstGeom>
        </p:spPr>
      </p:pic>
      <p:pic>
        <p:nvPicPr>
          <p:cNvPr id="1546" name="Picture 1545">
            <a:extLst>
              <a:ext uri="{FF2B5EF4-FFF2-40B4-BE49-F238E27FC236}">
                <a16:creationId xmlns:a16="http://schemas.microsoft.com/office/drawing/2014/main" id="{B98CF920-56B2-4F45-AD5F-BD1C904EC8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906" y="2075624"/>
            <a:ext cx="174660" cy="103892"/>
          </a:xfrm>
          <a:prstGeom prst="rect">
            <a:avLst/>
          </a:prstGeom>
        </p:spPr>
      </p:pic>
      <p:pic>
        <p:nvPicPr>
          <p:cNvPr id="1547" name="Picture 1546">
            <a:extLst>
              <a:ext uri="{FF2B5EF4-FFF2-40B4-BE49-F238E27FC236}">
                <a16:creationId xmlns:a16="http://schemas.microsoft.com/office/drawing/2014/main" id="{B30E556B-D508-42A5-9F93-5AC0CE7BA7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498" y="1968059"/>
            <a:ext cx="174660" cy="103892"/>
          </a:xfrm>
          <a:prstGeom prst="rect">
            <a:avLst/>
          </a:prstGeom>
        </p:spPr>
      </p:pic>
      <p:pic>
        <p:nvPicPr>
          <p:cNvPr id="1548" name="Picture 1547">
            <a:extLst>
              <a:ext uri="{FF2B5EF4-FFF2-40B4-BE49-F238E27FC236}">
                <a16:creationId xmlns:a16="http://schemas.microsoft.com/office/drawing/2014/main" id="{AC2BE55A-0221-4200-8A33-04C36876EA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166" y="1968059"/>
            <a:ext cx="174660" cy="103892"/>
          </a:xfrm>
          <a:prstGeom prst="rect">
            <a:avLst/>
          </a:prstGeom>
        </p:spPr>
      </p:pic>
      <p:pic>
        <p:nvPicPr>
          <p:cNvPr id="1549" name="Picture 1548">
            <a:extLst>
              <a:ext uri="{FF2B5EF4-FFF2-40B4-BE49-F238E27FC236}">
                <a16:creationId xmlns:a16="http://schemas.microsoft.com/office/drawing/2014/main" id="{9D0C4336-B69C-46F6-8B26-63F94A8134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0401" y="2075624"/>
            <a:ext cx="174660" cy="103892"/>
          </a:xfrm>
          <a:prstGeom prst="rect">
            <a:avLst/>
          </a:prstGeom>
        </p:spPr>
      </p:pic>
      <p:pic>
        <p:nvPicPr>
          <p:cNvPr id="1550" name="Picture 1549">
            <a:extLst>
              <a:ext uri="{FF2B5EF4-FFF2-40B4-BE49-F238E27FC236}">
                <a16:creationId xmlns:a16="http://schemas.microsoft.com/office/drawing/2014/main" id="{8BE4DFA3-E35E-4C1B-897E-2E4A0CE3A7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4649" y="2075624"/>
            <a:ext cx="174660" cy="103892"/>
          </a:xfrm>
          <a:prstGeom prst="rect">
            <a:avLst/>
          </a:prstGeom>
        </p:spPr>
      </p:pic>
      <p:pic>
        <p:nvPicPr>
          <p:cNvPr id="1551" name="Picture 1550">
            <a:extLst>
              <a:ext uri="{FF2B5EF4-FFF2-40B4-BE49-F238E27FC236}">
                <a16:creationId xmlns:a16="http://schemas.microsoft.com/office/drawing/2014/main" id="{D84EFC07-5FE7-46C6-9FD8-25DB8D5A9C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832" y="1968059"/>
            <a:ext cx="174660" cy="103892"/>
          </a:xfrm>
          <a:prstGeom prst="rect">
            <a:avLst/>
          </a:prstGeom>
        </p:spPr>
      </p:pic>
      <p:pic>
        <p:nvPicPr>
          <p:cNvPr id="1552" name="Picture 1551">
            <a:extLst>
              <a:ext uri="{FF2B5EF4-FFF2-40B4-BE49-F238E27FC236}">
                <a16:creationId xmlns:a16="http://schemas.microsoft.com/office/drawing/2014/main" id="{0EC903FD-2884-41A1-AA8A-0B40A7A0CE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104" y="2075624"/>
            <a:ext cx="174660" cy="103892"/>
          </a:xfrm>
          <a:prstGeom prst="rect">
            <a:avLst/>
          </a:prstGeom>
        </p:spPr>
      </p:pic>
      <p:pic>
        <p:nvPicPr>
          <p:cNvPr id="1553" name="Picture 1552">
            <a:extLst>
              <a:ext uri="{FF2B5EF4-FFF2-40B4-BE49-F238E27FC236}">
                <a16:creationId xmlns:a16="http://schemas.microsoft.com/office/drawing/2014/main" id="{AFD923FA-5E80-41EB-9347-49EE6E3BB0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154" y="2075624"/>
            <a:ext cx="174660" cy="103892"/>
          </a:xfrm>
          <a:prstGeom prst="rect">
            <a:avLst/>
          </a:prstGeom>
        </p:spPr>
      </p:pic>
      <p:pic>
        <p:nvPicPr>
          <p:cNvPr id="1554" name="Picture 1553">
            <a:extLst>
              <a:ext uri="{FF2B5EF4-FFF2-40B4-BE49-F238E27FC236}">
                <a16:creationId xmlns:a16="http://schemas.microsoft.com/office/drawing/2014/main" id="{018D6BBA-6715-45E8-A3C5-75CA927A2E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9390" y="1968059"/>
            <a:ext cx="174660" cy="103892"/>
          </a:xfrm>
          <a:prstGeom prst="rect">
            <a:avLst/>
          </a:prstGeom>
        </p:spPr>
      </p:pic>
      <p:sp>
        <p:nvSpPr>
          <p:cNvPr id="1555" name="Rectangle 1554">
            <a:extLst>
              <a:ext uri="{FF2B5EF4-FFF2-40B4-BE49-F238E27FC236}">
                <a16:creationId xmlns:a16="http://schemas.microsoft.com/office/drawing/2014/main" id="{DE241E4D-3501-425B-83AC-15FACA6B25DE}"/>
              </a:ext>
            </a:extLst>
          </p:cNvPr>
          <p:cNvSpPr/>
          <p:nvPr/>
        </p:nvSpPr>
        <p:spPr>
          <a:xfrm>
            <a:off x="446729" y="19662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6" name="Picture 1555">
            <a:extLst>
              <a:ext uri="{FF2B5EF4-FFF2-40B4-BE49-F238E27FC236}">
                <a16:creationId xmlns:a16="http://schemas.microsoft.com/office/drawing/2014/main" id="{90D329C5-7084-4ACE-931B-E66A013787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066" y="2216751"/>
            <a:ext cx="172013" cy="103717"/>
          </a:xfrm>
          <a:prstGeom prst="rect">
            <a:avLst/>
          </a:prstGeom>
        </p:spPr>
      </p:pic>
      <p:pic>
        <p:nvPicPr>
          <p:cNvPr id="1557" name="Picture 1556">
            <a:extLst>
              <a:ext uri="{FF2B5EF4-FFF2-40B4-BE49-F238E27FC236}">
                <a16:creationId xmlns:a16="http://schemas.microsoft.com/office/drawing/2014/main" id="{A72AA5E8-AFE7-4B5D-BCB0-4739E4311A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729" y="2318225"/>
            <a:ext cx="172013" cy="103717"/>
          </a:xfrm>
          <a:prstGeom prst="rect">
            <a:avLst/>
          </a:prstGeom>
        </p:spPr>
      </p:pic>
      <p:pic>
        <p:nvPicPr>
          <p:cNvPr id="1558" name="Picture 1557">
            <a:extLst>
              <a:ext uri="{FF2B5EF4-FFF2-40B4-BE49-F238E27FC236}">
                <a16:creationId xmlns:a16="http://schemas.microsoft.com/office/drawing/2014/main" id="{E7A7EF98-0701-45B9-81D6-036020A51E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803" y="2216751"/>
            <a:ext cx="172013" cy="103717"/>
          </a:xfrm>
          <a:prstGeom prst="rect">
            <a:avLst/>
          </a:prstGeom>
        </p:spPr>
      </p:pic>
      <p:pic>
        <p:nvPicPr>
          <p:cNvPr id="1559" name="Picture 1558">
            <a:extLst>
              <a:ext uri="{FF2B5EF4-FFF2-40B4-BE49-F238E27FC236}">
                <a16:creationId xmlns:a16="http://schemas.microsoft.com/office/drawing/2014/main" id="{E402BE77-8E53-4481-82F2-D4E77EC2FF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553" y="2318225"/>
            <a:ext cx="172013" cy="103717"/>
          </a:xfrm>
          <a:prstGeom prst="rect">
            <a:avLst/>
          </a:prstGeom>
        </p:spPr>
      </p:pic>
      <p:pic>
        <p:nvPicPr>
          <p:cNvPr id="1560" name="Picture 1559">
            <a:extLst>
              <a:ext uri="{FF2B5EF4-FFF2-40B4-BE49-F238E27FC236}">
                <a16:creationId xmlns:a16="http://schemas.microsoft.com/office/drawing/2014/main" id="{4C42EA5B-47D5-448C-BCEC-7CB7EAEBCC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278" y="2318225"/>
            <a:ext cx="172013" cy="103717"/>
          </a:xfrm>
          <a:prstGeom prst="rect">
            <a:avLst/>
          </a:prstGeom>
        </p:spPr>
      </p:pic>
      <p:pic>
        <p:nvPicPr>
          <p:cNvPr id="1561" name="Picture 1560">
            <a:extLst>
              <a:ext uri="{FF2B5EF4-FFF2-40B4-BE49-F238E27FC236}">
                <a16:creationId xmlns:a16="http://schemas.microsoft.com/office/drawing/2014/main" id="{BCBC0BE5-3B4A-4B55-A188-0057E04BC1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003" y="2318225"/>
            <a:ext cx="172013" cy="103717"/>
          </a:xfrm>
          <a:prstGeom prst="rect">
            <a:avLst/>
          </a:prstGeom>
        </p:spPr>
      </p:pic>
      <p:pic>
        <p:nvPicPr>
          <p:cNvPr id="1562" name="Picture 1561">
            <a:extLst>
              <a:ext uri="{FF2B5EF4-FFF2-40B4-BE49-F238E27FC236}">
                <a16:creationId xmlns:a16="http://schemas.microsoft.com/office/drawing/2014/main" id="{02926294-DB76-42ED-A934-D42931400E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77" y="2216751"/>
            <a:ext cx="172013" cy="103717"/>
          </a:xfrm>
          <a:prstGeom prst="rect">
            <a:avLst/>
          </a:prstGeom>
        </p:spPr>
      </p:pic>
      <p:pic>
        <p:nvPicPr>
          <p:cNvPr id="1563" name="Picture 1562">
            <a:extLst>
              <a:ext uri="{FF2B5EF4-FFF2-40B4-BE49-F238E27FC236}">
                <a16:creationId xmlns:a16="http://schemas.microsoft.com/office/drawing/2014/main" id="{7DAC7AB6-F1AD-4AE8-AE07-5A4C6A360C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539" y="2212921"/>
            <a:ext cx="172013" cy="111377"/>
          </a:xfrm>
          <a:prstGeom prst="rect">
            <a:avLst/>
          </a:prstGeom>
        </p:spPr>
      </p:pic>
      <p:pic>
        <p:nvPicPr>
          <p:cNvPr id="1564" name="Picture 1563">
            <a:extLst>
              <a:ext uri="{FF2B5EF4-FFF2-40B4-BE49-F238E27FC236}">
                <a16:creationId xmlns:a16="http://schemas.microsoft.com/office/drawing/2014/main" id="{0201E4C1-C237-4C86-A2A6-FD2249A9F0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5828" y="2318225"/>
            <a:ext cx="172013" cy="103717"/>
          </a:xfrm>
          <a:prstGeom prst="rect">
            <a:avLst/>
          </a:prstGeom>
        </p:spPr>
      </p:pic>
      <p:pic>
        <p:nvPicPr>
          <p:cNvPr id="1565" name="Picture 1564">
            <a:extLst>
              <a:ext uri="{FF2B5EF4-FFF2-40B4-BE49-F238E27FC236}">
                <a16:creationId xmlns:a16="http://schemas.microsoft.com/office/drawing/2014/main" id="{0CD9C90A-B677-430A-A644-6CB21F3210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5015" y="2216751"/>
            <a:ext cx="172013" cy="103717"/>
          </a:xfrm>
          <a:prstGeom prst="rect">
            <a:avLst/>
          </a:prstGeom>
        </p:spPr>
      </p:pic>
      <p:sp>
        <p:nvSpPr>
          <p:cNvPr id="1566" name="Rectangle 1565">
            <a:extLst>
              <a:ext uri="{FF2B5EF4-FFF2-40B4-BE49-F238E27FC236}">
                <a16:creationId xmlns:a16="http://schemas.microsoft.com/office/drawing/2014/main" id="{D418B9B6-9999-432A-8C96-8A005CF62095}"/>
              </a:ext>
            </a:extLst>
          </p:cNvPr>
          <p:cNvSpPr/>
          <p:nvPr/>
        </p:nvSpPr>
        <p:spPr>
          <a:xfrm>
            <a:off x="460964" y="222716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7" name="Picture 1566">
            <a:extLst>
              <a:ext uri="{FF2B5EF4-FFF2-40B4-BE49-F238E27FC236}">
                <a16:creationId xmlns:a16="http://schemas.microsoft.com/office/drawing/2014/main" id="{818A8457-7376-4A13-84D7-5E7498EE12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868" y="2476881"/>
            <a:ext cx="174660" cy="81810"/>
          </a:xfrm>
          <a:prstGeom prst="rect">
            <a:avLst/>
          </a:prstGeom>
        </p:spPr>
      </p:pic>
      <p:pic>
        <p:nvPicPr>
          <p:cNvPr id="1568" name="Picture 1567">
            <a:extLst>
              <a:ext uri="{FF2B5EF4-FFF2-40B4-BE49-F238E27FC236}">
                <a16:creationId xmlns:a16="http://schemas.microsoft.com/office/drawing/2014/main" id="{FF36BF3E-6CE7-4F7A-AAD6-44D211F044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396" y="2476881"/>
            <a:ext cx="174660" cy="81810"/>
          </a:xfrm>
          <a:prstGeom prst="rect">
            <a:avLst/>
          </a:prstGeom>
        </p:spPr>
      </p:pic>
      <p:pic>
        <p:nvPicPr>
          <p:cNvPr id="1569" name="Picture 1568">
            <a:extLst>
              <a:ext uri="{FF2B5EF4-FFF2-40B4-BE49-F238E27FC236}">
                <a16:creationId xmlns:a16="http://schemas.microsoft.com/office/drawing/2014/main" id="{E22146C3-B234-414A-A9C2-4DC74E0C06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2652" y="2561952"/>
            <a:ext cx="174660" cy="81810"/>
          </a:xfrm>
          <a:prstGeom prst="rect">
            <a:avLst/>
          </a:prstGeom>
        </p:spPr>
      </p:pic>
      <p:pic>
        <p:nvPicPr>
          <p:cNvPr id="1570" name="Picture 1569">
            <a:extLst>
              <a:ext uri="{FF2B5EF4-FFF2-40B4-BE49-F238E27FC236}">
                <a16:creationId xmlns:a16="http://schemas.microsoft.com/office/drawing/2014/main" id="{71E12116-9BA7-47A3-81E5-A56E2E7426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220" y="2476881"/>
            <a:ext cx="174660" cy="81810"/>
          </a:xfrm>
          <a:prstGeom prst="rect">
            <a:avLst/>
          </a:prstGeom>
        </p:spPr>
      </p:pic>
      <p:pic>
        <p:nvPicPr>
          <p:cNvPr id="1571" name="Picture 1570">
            <a:extLst>
              <a:ext uri="{FF2B5EF4-FFF2-40B4-BE49-F238E27FC236}">
                <a16:creationId xmlns:a16="http://schemas.microsoft.com/office/drawing/2014/main" id="{8A283687-B387-42BE-B49D-5BCAA4DC14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936" y="2561952"/>
            <a:ext cx="174660" cy="81810"/>
          </a:xfrm>
          <a:prstGeom prst="rect">
            <a:avLst/>
          </a:prstGeom>
        </p:spPr>
      </p:pic>
      <p:pic>
        <p:nvPicPr>
          <p:cNvPr id="1572" name="Picture 1571">
            <a:extLst>
              <a:ext uri="{FF2B5EF4-FFF2-40B4-BE49-F238E27FC236}">
                <a16:creationId xmlns:a16="http://schemas.microsoft.com/office/drawing/2014/main" id="{C1C3C910-4176-4427-AF97-CED2DDFB47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030" y="2561952"/>
            <a:ext cx="174660" cy="81810"/>
          </a:xfrm>
          <a:prstGeom prst="rect">
            <a:avLst/>
          </a:prstGeom>
        </p:spPr>
      </p:pic>
      <p:pic>
        <p:nvPicPr>
          <p:cNvPr id="1573" name="Picture 1572">
            <a:extLst>
              <a:ext uri="{FF2B5EF4-FFF2-40B4-BE49-F238E27FC236}">
                <a16:creationId xmlns:a16="http://schemas.microsoft.com/office/drawing/2014/main" id="{AFD40072-4E0F-4F61-96A6-5867A02BA3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4746" y="2561952"/>
            <a:ext cx="174660" cy="81810"/>
          </a:xfrm>
          <a:prstGeom prst="rect">
            <a:avLst/>
          </a:prstGeom>
        </p:spPr>
      </p:pic>
      <p:pic>
        <p:nvPicPr>
          <p:cNvPr id="1574" name="Picture 1573">
            <a:extLst>
              <a:ext uri="{FF2B5EF4-FFF2-40B4-BE49-F238E27FC236}">
                <a16:creationId xmlns:a16="http://schemas.microsoft.com/office/drawing/2014/main" id="{BB00B270-B55B-4BB3-8503-7873B54D69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840" y="2561952"/>
            <a:ext cx="174660" cy="81810"/>
          </a:xfrm>
          <a:prstGeom prst="rect">
            <a:avLst/>
          </a:prstGeom>
        </p:spPr>
      </p:pic>
      <p:pic>
        <p:nvPicPr>
          <p:cNvPr id="1575" name="Picture 1574">
            <a:extLst>
              <a:ext uri="{FF2B5EF4-FFF2-40B4-BE49-F238E27FC236}">
                <a16:creationId xmlns:a16="http://schemas.microsoft.com/office/drawing/2014/main" id="{79A6046F-C1A5-486B-8933-29D39249FE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9572" y="2473859"/>
            <a:ext cx="174660" cy="87852"/>
          </a:xfrm>
          <a:prstGeom prst="rect">
            <a:avLst/>
          </a:prstGeom>
        </p:spPr>
      </p:pic>
      <p:pic>
        <p:nvPicPr>
          <p:cNvPr id="1576" name="Picture 1575">
            <a:extLst>
              <a:ext uri="{FF2B5EF4-FFF2-40B4-BE49-F238E27FC236}">
                <a16:creationId xmlns:a16="http://schemas.microsoft.com/office/drawing/2014/main" id="{2A93B3DB-3C72-4820-9327-CD5E268C74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044" y="2473859"/>
            <a:ext cx="174660" cy="87852"/>
          </a:xfrm>
          <a:prstGeom prst="rect">
            <a:avLst/>
          </a:prstGeom>
        </p:spPr>
      </p:pic>
      <p:sp>
        <p:nvSpPr>
          <p:cNvPr id="1577" name="Rectangle 1576">
            <a:extLst>
              <a:ext uri="{FF2B5EF4-FFF2-40B4-BE49-F238E27FC236}">
                <a16:creationId xmlns:a16="http://schemas.microsoft.com/office/drawing/2014/main" id="{CC06C83C-5590-4FAB-A9BE-BBD3FD894812}"/>
              </a:ext>
            </a:extLst>
          </p:cNvPr>
          <p:cNvSpPr/>
          <p:nvPr/>
        </p:nvSpPr>
        <p:spPr>
          <a:xfrm>
            <a:off x="446729" y="2487485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8" name="Picture 1577">
            <a:extLst>
              <a:ext uri="{FF2B5EF4-FFF2-40B4-BE49-F238E27FC236}">
                <a16:creationId xmlns:a16="http://schemas.microsoft.com/office/drawing/2014/main" id="{403F3C68-40B2-4D12-91CA-1D86884226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593" y="2828294"/>
            <a:ext cx="171409" cy="141857"/>
          </a:xfrm>
          <a:prstGeom prst="rect">
            <a:avLst/>
          </a:prstGeom>
        </p:spPr>
      </p:pic>
      <p:pic>
        <p:nvPicPr>
          <p:cNvPr id="1579" name="Picture 1578">
            <a:extLst>
              <a:ext uri="{FF2B5EF4-FFF2-40B4-BE49-F238E27FC236}">
                <a16:creationId xmlns:a16="http://schemas.microsoft.com/office/drawing/2014/main" id="{0897F00B-4F9B-435B-A993-88451482C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102" y="2826013"/>
            <a:ext cx="171409" cy="141857"/>
          </a:xfrm>
          <a:prstGeom prst="rect">
            <a:avLst/>
          </a:prstGeom>
        </p:spPr>
      </p:pic>
      <p:pic>
        <p:nvPicPr>
          <p:cNvPr id="1580" name="Picture 1579">
            <a:extLst>
              <a:ext uri="{FF2B5EF4-FFF2-40B4-BE49-F238E27FC236}">
                <a16:creationId xmlns:a16="http://schemas.microsoft.com/office/drawing/2014/main" id="{884ACA63-01F6-4BE8-8DEF-B804D8F7D3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4447" y="2683139"/>
            <a:ext cx="171409" cy="141857"/>
          </a:xfrm>
          <a:prstGeom prst="rect">
            <a:avLst/>
          </a:prstGeom>
        </p:spPr>
      </p:pic>
      <p:pic>
        <p:nvPicPr>
          <p:cNvPr id="1581" name="Picture 1580">
            <a:extLst>
              <a:ext uri="{FF2B5EF4-FFF2-40B4-BE49-F238E27FC236}">
                <a16:creationId xmlns:a16="http://schemas.microsoft.com/office/drawing/2014/main" id="{CB29EF32-A6AB-41F3-8FF5-1EEBF8A612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849" y="2683139"/>
            <a:ext cx="171409" cy="141857"/>
          </a:xfrm>
          <a:prstGeom prst="rect">
            <a:avLst/>
          </a:prstGeom>
        </p:spPr>
      </p:pic>
      <p:pic>
        <p:nvPicPr>
          <p:cNvPr id="1582" name="Picture 1581">
            <a:extLst>
              <a:ext uri="{FF2B5EF4-FFF2-40B4-BE49-F238E27FC236}">
                <a16:creationId xmlns:a16="http://schemas.microsoft.com/office/drawing/2014/main" id="{CDCD5843-F172-48B1-B835-19E5E27301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935" y="2823995"/>
            <a:ext cx="171409" cy="141857"/>
          </a:xfrm>
          <a:prstGeom prst="rect">
            <a:avLst/>
          </a:prstGeom>
        </p:spPr>
      </p:pic>
      <p:pic>
        <p:nvPicPr>
          <p:cNvPr id="1583" name="Picture 1582">
            <a:extLst>
              <a:ext uri="{FF2B5EF4-FFF2-40B4-BE49-F238E27FC236}">
                <a16:creationId xmlns:a16="http://schemas.microsoft.com/office/drawing/2014/main" id="{0C4A6A5C-5460-41A9-8931-B6E8AD96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828" y="2831161"/>
            <a:ext cx="171409" cy="141857"/>
          </a:xfrm>
          <a:prstGeom prst="rect">
            <a:avLst/>
          </a:prstGeom>
        </p:spPr>
      </p:pic>
      <p:pic>
        <p:nvPicPr>
          <p:cNvPr id="1584" name="Picture 1583">
            <a:extLst>
              <a:ext uri="{FF2B5EF4-FFF2-40B4-BE49-F238E27FC236}">
                <a16:creationId xmlns:a16="http://schemas.microsoft.com/office/drawing/2014/main" id="{3D8334EC-830B-4713-B546-EE96F37FEF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518" y="2683139"/>
            <a:ext cx="171409" cy="141857"/>
          </a:xfrm>
          <a:prstGeom prst="rect">
            <a:avLst/>
          </a:prstGeom>
        </p:spPr>
      </p:pic>
      <p:pic>
        <p:nvPicPr>
          <p:cNvPr id="1585" name="Picture 1584">
            <a:extLst>
              <a:ext uri="{FF2B5EF4-FFF2-40B4-BE49-F238E27FC236}">
                <a16:creationId xmlns:a16="http://schemas.microsoft.com/office/drawing/2014/main" id="{F7B82C42-4173-448F-AF35-C3D75DAC0E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684" y="2683139"/>
            <a:ext cx="171409" cy="141857"/>
          </a:xfrm>
          <a:prstGeom prst="rect">
            <a:avLst/>
          </a:prstGeom>
        </p:spPr>
      </p:pic>
      <p:pic>
        <p:nvPicPr>
          <p:cNvPr id="1586" name="Picture 1585">
            <a:extLst>
              <a:ext uri="{FF2B5EF4-FFF2-40B4-BE49-F238E27FC236}">
                <a16:creationId xmlns:a16="http://schemas.microsoft.com/office/drawing/2014/main" id="{4A0F68A0-6E95-464A-B7D6-DDCF5A31C9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4467" y="2834657"/>
            <a:ext cx="171409" cy="141857"/>
          </a:xfrm>
          <a:prstGeom prst="rect">
            <a:avLst/>
          </a:prstGeom>
        </p:spPr>
      </p:pic>
      <p:pic>
        <p:nvPicPr>
          <p:cNvPr id="1587" name="Picture 1586">
            <a:extLst>
              <a:ext uri="{FF2B5EF4-FFF2-40B4-BE49-F238E27FC236}">
                <a16:creationId xmlns:a16="http://schemas.microsoft.com/office/drawing/2014/main" id="{DB2DD36F-0838-423E-B8A7-C63C0374AB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352" y="2677901"/>
            <a:ext cx="171409" cy="152333"/>
          </a:xfrm>
          <a:prstGeom prst="rect">
            <a:avLst/>
          </a:prstGeom>
        </p:spPr>
      </p:pic>
      <p:sp>
        <p:nvSpPr>
          <p:cNvPr id="1588" name="Rectangle 1587">
            <a:extLst>
              <a:ext uri="{FF2B5EF4-FFF2-40B4-BE49-F238E27FC236}">
                <a16:creationId xmlns:a16="http://schemas.microsoft.com/office/drawing/2014/main" id="{32F40402-29BD-461E-9E86-215D24EBA0F8}"/>
              </a:ext>
            </a:extLst>
          </p:cNvPr>
          <p:cNvSpPr/>
          <p:nvPr/>
        </p:nvSpPr>
        <p:spPr>
          <a:xfrm>
            <a:off x="446728" y="271339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9" name="Picture 1588">
            <a:extLst>
              <a:ext uri="{FF2B5EF4-FFF2-40B4-BE49-F238E27FC236}">
                <a16:creationId xmlns:a16="http://schemas.microsoft.com/office/drawing/2014/main" id="{8F37FA67-97BD-46E0-945F-E07608D3C8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144" y="3070255"/>
            <a:ext cx="174168" cy="102939"/>
          </a:xfrm>
          <a:prstGeom prst="rect">
            <a:avLst/>
          </a:prstGeom>
        </p:spPr>
      </p:pic>
      <p:pic>
        <p:nvPicPr>
          <p:cNvPr id="1590" name="Picture 1589">
            <a:extLst>
              <a:ext uri="{FF2B5EF4-FFF2-40B4-BE49-F238E27FC236}">
                <a16:creationId xmlns:a16="http://schemas.microsoft.com/office/drawing/2014/main" id="{494E6799-302E-498F-A424-618EDBB113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192" y="3079028"/>
            <a:ext cx="174168" cy="85393"/>
          </a:xfrm>
          <a:prstGeom prst="rect">
            <a:avLst/>
          </a:prstGeom>
        </p:spPr>
      </p:pic>
      <p:pic>
        <p:nvPicPr>
          <p:cNvPr id="1591" name="Picture 1590">
            <a:extLst>
              <a:ext uri="{FF2B5EF4-FFF2-40B4-BE49-F238E27FC236}">
                <a16:creationId xmlns:a16="http://schemas.microsoft.com/office/drawing/2014/main" id="{EF0FDFD1-00E3-4589-AEEF-73966AE656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167" y="3070255"/>
            <a:ext cx="174168" cy="102939"/>
          </a:xfrm>
          <a:prstGeom prst="rect">
            <a:avLst/>
          </a:prstGeom>
        </p:spPr>
      </p:pic>
      <p:pic>
        <p:nvPicPr>
          <p:cNvPr id="1592" name="Picture 1591">
            <a:extLst>
              <a:ext uri="{FF2B5EF4-FFF2-40B4-BE49-F238E27FC236}">
                <a16:creationId xmlns:a16="http://schemas.microsoft.com/office/drawing/2014/main" id="{C4168B40-4A3D-474F-9491-6CBF211A34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122" y="3070255"/>
            <a:ext cx="174168" cy="102939"/>
          </a:xfrm>
          <a:prstGeom prst="rect">
            <a:avLst/>
          </a:prstGeom>
        </p:spPr>
      </p:pic>
      <p:pic>
        <p:nvPicPr>
          <p:cNvPr id="1593" name="Picture 1592">
            <a:extLst>
              <a:ext uri="{FF2B5EF4-FFF2-40B4-BE49-F238E27FC236}">
                <a16:creationId xmlns:a16="http://schemas.microsoft.com/office/drawing/2014/main" id="{4A561ABF-F327-4765-B77D-B5D5F5616E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7099" y="3070255"/>
            <a:ext cx="174168" cy="102939"/>
          </a:xfrm>
          <a:prstGeom prst="rect">
            <a:avLst/>
          </a:prstGeom>
        </p:spPr>
      </p:pic>
      <p:pic>
        <p:nvPicPr>
          <p:cNvPr id="1594" name="Picture 1593">
            <a:extLst>
              <a:ext uri="{FF2B5EF4-FFF2-40B4-BE49-F238E27FC236}">
                <a16:creationId xmlns:a16="http://schemas.microsoft.com/office/drawing/2014/main" id="{D06220F8-0F45-430D-AE07-601692F07D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9363" y="2994991"/>
            <a:ext cx="174168" cy="85393"/>
          </a:xfrm>
          <a:prstGeom prst="rect">
            <a:avLst/>
          </a:prstGeom>
        </p:spPr>
      </p:pic>
      <p:pic>
        <p:nvPicPr>
          <p:cNvPr id="1595" name="Picture 1594">
            <a:extLst>
              <a:ext uri="{FF2B5EF4-FFF2-40B4-BE49-F238E27FC236}">
                <a16:creationId xmlns:a16="http://schemas.microsoft.com/office/drawing/2014/main" id="{82203200-9FA8-47E6-B360-A0346E12A7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698" y="2986218"/>
            <a:ext cx="174168" cy="102939"/>
          </a:xfrm>
          <a:prstGeom prst="rect">
            <a:avLst/>
          </a:prstGeom>
        </p:spPr>
      </p:pic>
      <p:pic>
        <p:nvPicPr>
          <p:cNvPr id="1596" name="Picture 1595">
            <a:extLst>
              <a:ext uri="{FF2B5EF4-FFF2-40B4-BE49-F238E27FC236}">
                <a16:creationId xmlns:a16="http://schemas.microsoft.com/office/drawing/2014/main" id="{B51A6B86-7662-45A2-90E2-8083D05A86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7953" y="2986218"/>
            <a:ext cx="174168" cy="102939"/>
          </a:xfrm>
          <a:prstGeom prst="rect">
            <a:avLst/>
          </a:prstGeom>
        </p:spPr>
      </p:pic>
      <p:pic>
        <p:nvPicPr>
          <p:cNvPr id="1597" name="Picture 1596">
            <a:extLst>
              <a:ext uri="{FF2B5EF4-FFF2-40B4-BE49-F238E27FC236}">
                <a16:creationId xmlns:a16="http://schemas.microsoft.com/office/drawing/2014/main" id="{269AE3DF-D892-4667-AF9A-45BFFDF9E0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87" y="2994991"/>
            <a:ext cx="174168" cy="85393"/>
          </a:xfrm>
          <a:prstGeom prst="rect">
            <a:avLst/>
          </a:prstGeom>
        </p:spPr>
      </p:pic>
      <p:pic>
        <p:nvPicPr>
          <p:cNvPr id="1598" name="Picture 1597">
            <a:extLst>
              <a:ext uri="{FF2B5EF4-FFF2-40B4-BE49-F238E27FC236}">
                <a16:creationId xmlns:a16="http://schemas.microsoft.com/office/drawing/2014/main" id="{4625E058-D622-4C1D-B0EF-08018D9256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687" y="2988858"/>
            <a:ext cx="174168" cy="102939"/>
          </a:xfrm>
          <a:prstGeom prst="rect">
            <a:avLst/>
          </a:prstGeom>
        </p:spPr>
      </p:pic>
      <p:sp>
        <p:nvSpPr>
          <p:cNvPr id="1599" name="Rectangle 1598">
            <a:extLst>
              <a:ext uri="{FF2B5EF4-FFF2-40B4-BE49-F238E27FC236}">
                <a16:creationId xmlns:a16="http://schemas.microsoft.com/office/drawing/2014/main" id="{C3CE95A9-228D-4CCF-A6E6-78A215A1900A}"/>
              </a:ext>
            </a:extLst>
          </p:cNvPr>
          <p:cNvSpPr/>
          <p:nvPr/>
        </p:nvSpPr>
        <p:spPr>
          <a:xfrm>
            <a:off x="446729" y="3001950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0" name="Picture 1599">
            <a:extLst>
              <a:ext uri="{FF2B5EF4-FFF2-40B4-BE49-F238E27FC236}">
                <a16:creationId xmlns:a16="http://schemas.microsoft.com/office/drawing/2014/main" id="{3349FEA6-A5EF-4E05-8110-92EA9156CE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1014" y="613036"/>
            <a:ext cx="170840" cy="110267"/>
          </a:xfrm>
          <a:prstGeom prst="rect">
            <a:avLst/>
          </a:prstGeom>
        </p:spPr>
      </p:pic>
      <p:pic>
        <p:nvPicPr>
          <p:cNvPr id="1601" name="Picture 1600">
            <a:extLst>
              <a:ext uri="{FF2B5EF4-FFF2-40B4-BE49-F238E27FC236}">
                <a16:creationId xmlns:a16="http://schemas.microsoft.com/office/drawing/2014/main" id="{AB66D04C-9D01-455A-B194-5F91B63212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2176" y="624730"/>
            <a:ext cx="170840" cy="98015"/>
          </a:xfrm>
          <a:prstGeom prst="rect">
            <a:avLst/>
          </a:prstGeom>
        </p:spPr>
      </p:pic>
      <p:pic>
        <p:nvPicPr>
          <p:cNvPr id="1602" name="Picture 1601">
            <a:extLst>
              <a:ext uri="{FF2B5EF4-FFF2-40B4-BE49-F238E27FC236}">
                <a16:creationId xmlns:a16="http://schemas.microsoft.com/office/drawing/2014/main" id="{03E1C8B1-CF37-4131-9A75-AA18B33570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389" y="696011"/>
            <a:ext cx="170840" cy="110267"/>
          </a:xfrm>
          <a:prstGeom prst="rect">
            <a:avLst/>
          </a:prstGeom>
        </p:spPr>
      </p:pic>
      <p:pic>
        <p:nvPicPr>
          <p:cNvPr id="1603" name="Picture 1602">
            <a:extLst>
              <a:ext uri="{FF2B5EF4-FFF2-40B4-BE49-F238E27FC236}">
                <a16:creationId xmlns:a16="http://schemas.microsoft.com/office/drawing/2014/main" id="{817C5151-4954-4604-AB31-84ACACED75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3574" y="700192"/>
            <a:ext cx="170840" cy="110267"/>
          </a:xfrm>
          <a:prstGeom prst="rect">
            <a:avLst/>
          </a:prstGeom>
        </p:spPr>
      </p:pic>
      <p:pic>
        <p:nvPicPr>
          <p:cNvPr id="1604" name="Picture 1603">
            <a:extLst>
              <a:ext uri="{FF2B5EF4-FFF2-40B4-BE49-F238E27FC236}">
                <a16:creationId xmlns:a16="http://schemas.microsoft.com/office/drawing/2014/main" id="{850E38BB-2F83-4551-BD10-2B986FA04A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8843" y="707708"/>
            <a:ext cx="170840" cy="110267"/>
          </a:xfrm>
          <a:prstGeom prst="rect">
            <a:avLst/>
          </a:prstGeom>
        </p:spPr>
      </p:pic>
      <p:pic>
        <p:nvPicPr>
          <p:cNvPr id="1605" name="Picture 1604">
            <a:extLst>
              <a:ext uri="{FF2B5EF4-FFF2-40B4-BE49-F238E27FC236}">
                <a16:creationId xmlns:a16="http://schemas.microsoft.com/office/drawing/2014/main" id="{D2B962FB-0397-47AB-B92A-16F9BC20B6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3693" y="617006"/>
            <a:ext cx="170840" cy="110267"/>
          </a:xfrm>
          <a:prstGeom prst="rect">
            <a:avLst/>
          </a:prstGeom>
        </p:spPr>
      </p:pic>
      <p:pic>
        <p:nvPicPr>
          <p:cNvPr id="1606" name="Picture 1605">
            <a:extLst>
              <a:ext uri="{FF2B5EF4-FFF2-40B4-BE49-F238E27FC236}">
                <a16:creationId xmlns:a16="http://schemas.microsoft.com/office/drawing/2014/main" id="{E1509499-F46F-4AC4-B21C-5E1953C8B9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7245" y="614149"/>
            <a:ext cx="170840" cy="110267"/>
          </a:xfrm>
          <a:prstGeom prst="rect">
            <a:avLst/>
          </a:prstGeom>
        </p:spPr>
      </p:pic>
      <p:pic>
        <p:nvPicPr>
          <p:cNvPr id="1607" name="Picture 1606">
            <a:extLst>
              <a:ext uri="{FF2B5EF4-FFF2-40B4-BE49-F238E27FC236}">
                <a16:creationId xmlns:a16="http://schemas.microsoft.com/office/drawing/2014/main" id="{AC2689BB-5733-416C-A068-E99E4E551B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7657" y="605235"/>
            <a:ext cx="170840" cy="110267"/>
          </a:xfrm>
          <a:prstGeom prst="rect">
            <a:avLst/>
          </a:prstGeom>
        </p:spPr>
      </p:pic>
      <p:sp>
        <p:nvSpPr>
          <p:cNvPr id="1608" name="hameem">
            <a:extLst>
              <a:ext uri="{FF2B5EF4-FFF2-40B4-BE49-F238E27FC236}">
                <a16:creationId xmlns:a16="http://schemas.microsoft.com/office/drawing/2014/main" id="{D3130558-0CA3-4032-8FFA-597EE5807596}"/>
              </a:ext>
            </a:extLst>
          </p:cNvPr>
          <p:cNvSpPr/>
          <p:nvPr/>
        </p:nvSpPr>
        <p:spPr>
          <a:xfrm>
            <a:off x="1857790" y="604680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9" name="Picture 1608">
            <a:extLst>
              <a:ext uri="{FF2B5EF4-FFF2-40B4-BE49-F238E27FC236}">
                <a16:creationId xmlns:a16="http://schemas.microsoft.com/office/drawing/2014/main" id="{58400C54-7ADF-496A-93CD-1C4A984099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6075" y="706662"/>
            <a:ext cx="170840" cy="98989"/>
          </a:xfrm>
          <a:prstGeom prst="rect">
            <a:avLst/>
          </a:prstGeom>
        </p:spPr>
      </p:pic>
      <p:pic>
        <p:nvPicPr>
          <p:cNvPr id="1610" name="Picture 1609">
            <a:extLst>
              <a:ext uri="{FF2B5EF4-FFF2-40B4-BE49-F238E27FC236}">
                <a16:creationId xmlns:a16="http://schemas.microsoft.com/office/drawing/2014/main" id="{BECD3996-E1CB-4263-9768-BDF5AF00FB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4222" y="709449"/>
            <a:ext cx="170840" cy="98989"/>
          </a:xfrm>
          <a:prstGeom prst="rect">
            <a:avLst/>
          </a:prstGeom>
        </p:spPr>
      </p:pic>
      <p:pic>
        <p:nvPicPr>
          <p:cNvPr id="1611" name="Picture 1610">
            <a:extLst>
              <a:ext uri="{FF2B5EF4-FFF2-40B4-BE49-F238E27FC236}">
                <a16:creationId xmlns:a16="http://schemas.microsoft.com/office/drawing/2014/main" id="{FA1A0F89-0FED-4E93-8CCD-69E6A22D49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7526" y="863230"/>
            <a:ext cx="169732" cy="136096"/>
          </a:xfrm>
          <a:prstGeom prst="rect">
            <a:avLst/>
          </a:prstGeom>
        </p:spPr>
      </p:pic>
      <p:pic>
        <p:nvPicPr>
          <p:cNvPr id="1612" name="Picture 1611">
            <a:extLst>
              <a:ext uri="{FF2B5EF4-FFF2-40B4-BE49-F238E27FC236}">
                <a16:creationId xmlns:a16="http://schemas.microsoft.com/office/drawing/2014/main" id="{4A4DC5AE-750A-4FB3-99EB-7E5A04CAB9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6813" y="865372"/>
            <a:ext cx="169732" cy="136096"/>
          </a:xfrm>
          <a:prstGeom prst="rect">
            <a:avLst/>
          </a:prstGeom>
        </p:spPr>
      </p:pic>
      <p:pic>
        <p:nvPicPr>
          <p:cNvPr id="1613" name="Picture 1612">
            <a:extLst>
              <a:ext uri="{FF2B5EF4-FFF2-40B4-BE49-F238E27FC236}">
                <a16:creationId xmlns:a16="http://schemas.microsoft.com/office/drawing/2014/main" id="{E4691D65-84A5-4A4D-9F0B-6B7DD83A2B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8915" y="992879"/>
            <a:ext cx="169732" cy="136096"/>
          </a:xfrm>
          <a:prstGeom prst="rect">
            <a:avLst/>
          </a:prstGeom>
        </p:spPr>
      </p:pic>
      <p:pic>
        <p:nvPicPr>
          <p:cNvPr id="1614" name="Picture 1613">
            <a:extLst>
              <a:ext uri="{FF2B5EF4-FFF2-40B4-BE49-F238E27FC236}">
                <a16:creationId xmlns:a16="http://schemas.microsoft.com/office/drawing/2014/main" id="{D5E2169B-84F9-4219-B441-C5DF4805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507" y="1000091"/>
            <a:ext cx="169732" cy="136096"/>
          </a:xfrm>
          <a:prstGeom prst="rect">
            <a:avLst/>
          </a:prstGeom>
        </p:spPr>
      </p:pic>
      <p:pic>
        <p:nvPicPr>
          <p:cNvPr id="1615" name="Picture 1614">
            <a:extLst>
              <a:ext uri="{FF2B5EF4-FFF2-40B4-BE49-F238E27FC236}">
                <a16:creationId xmlns:a16="http://schemas.microsoft.com/office/drawing/2014/main" id="{B656F379-7D50-4572-83C1-C881617896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7345" y="864258"/>
            <a:ext cx="169732" cy="136096"/>
          </a:xfrm>
          <a:prstGeom prst="rect">
            <a:avLst/>
          </a:prstGeom>
        </p:spPr>
      </p:pic>
      <p:pic>
        <p:nvPicPr>
          <p:cNvPr id="1616" name="Picture 1615">
            <a:extLst>
              <a:ext uri="{FF2B5EF4-FFF2-40B4-BE49-F238E27FC236}">
                <a16:creationId xmlns:a16="http://schemas.microsoft.com/office/drawing/2014/main" id="{C980EFF7-9669-4EC3-9F27-10B6ACD9C8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9701" y="988755"/>
            <a:ext cx="169732" cy="122176"/>
          </a:xfrm>
          <a:prstGeom prst="rect">
            <a:avLst/>
          </a:prstGeom>
        </p:spPr>
      </p:pic>
      <p:pic>
        <p:nvPicPr>
          <p:cNvPr id="1617" name="Picture 1616">
            <a:extLst>
              <a:ext uri="{FF2B5EF4-FFF2-40B4-BE49-F238E27FC236}">
                <a16:creationId xmlns:a16="http://schemas.microsoft.com/office/drawing/2014/main" id="{09894239-27A4-4586-8293-46A12230D8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550" y="988410"/>
            <a:ext cx="169732" cy="136096"/>
          </a:xfrm>
          <a:prstGeom prst="rect">
            <a:avLst/>
          </a:prstGeom>
        </p:spPr>
      </p:pic>
      <p:pic>
        <p:nvPicPr>
          <p:cNvPr id="1618" name="Picture 1617">
            <a:extLst>
              <a:ext uri="{FF2B5EF4-FFF2-40B4-BE49-F238E27FC236}">
                <a16:creationId xmlns:a16="http://schemas.microsoft.com/office/drawing/2014/main" id="{0E27992C-04A1-47CB-91A0-99D8D082B8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04280" y="983131"/>
            <a:ext cx="169732" cy="146149"/>
          </a:xfrm>
          <a:prstGeom prst="rect">
            <a:avLst/>
          </a:prstGeom>
        </p:spPr>
      </p:pic>
      <p:pic>
        <p:nvPicPr>
          <p:cNvPr id="1619" name="Picture 1618">
            <a:extLst>
              <a:ext uri="{FF2B5EF4-FFF2-40B4-BE49-F238E27FC236}">
                <a16:creationId xmlns:a16="http://schemas.microsoft.com/office/drawing/2014/main" id="{40C64C72-39D9-413E-9D13-D174C17436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7830" y="867008"/>
            <a:ext cx="169732" cy="136096"/>
          </a:xfrm>
          <a:prstGeom prst="rect">
            <a:avLst/>
          </a:prstGeom>
        </p:spPr>
      </p:pic>
      <p:pic>
        <p:nvPicPr>
          <p:cNvPr id="1620" name="Picture 1619">
            <a:extLst>
              <a:ext uri="{FF2B5EF4-FFF2-40B4-BE49-F238E27FC236}">
                <a16:creationId xmlns:a16="http://schemas.microsoft.com/office/drawing/2014/main" id="{91CD9769-F323-4EAC-84DB-3AE6164315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5566" y="868373"/>
            <a:ext cx="169732" cy="122176"/>
          </a:xfrm>
          <a:prstGeom prst="rect">
            <a:avLst/>
          </a:prstGeom>
        </p:spPr>
      </p:pic>
      <p:sp>
        <p:nvSpPr>
          <p:cNvPr id="1621" name="Rectangle 1620">
            <a:extLst>
              <a:ext uri="{FF2B5EF4-FFF2-40B4-BE49-F238E27FC236}">
                <a16:creationId xmlns:a16="http://schemas.microsoft.com/office/drawing/2014/main" id="{3BC8EC48-D03F-49DD-B6B8-C99780F5D953}"/>
              </a:ext>
            </a:extLst>
          </p:cNvPr>
          <p:cNvSpPr/>
          <p:nvPr/>
        </p:nvSpPr>
        <p:spPr>
          <a:xfrm>
            <a:off x="1857790" y="88255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2" name="Picture 1621">
            <a:extLst>
              <a:ext uri="{FF2B5EF4-FFF2-40B4-BE49-F238E27FC236}">
                <a16:creationId xmlns:a16="http://schemas.microsoft.com/office/drawing/2014/main" id="{96263592-FE2D-415B-A8CB-F0E5C90C4A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8397" y="1154541"/>
            <a:ext cx="161622" cy="103734"/>
          </a:xfrm>
          <a:prstGeom prst="rect">
            <a:avLst/>
          </a:prstGeom>
        </p:spPr>
      </p:pic>
      <p:pic>
        <p:nvPicPr>
          <p:cNvPr id="1623" name="Picture 1622">
            <a:extLst>
              <a:ext uri="{FF2B5EF4-FFF2-40B4-BE49-F238E27FC236}">
                <a16:creationId xmlns:a16="http://schemas.microsoft.com/office/drawing/2014/main" id="{599B7FC4-3A15-4D87-9791-D6795C63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2004" y="1146944"/>
            <a:ext cx="161622" cy="103734"/>
          </a:xfrm>
          <a:prstGeom prst="rect">
            <a:avLst/>
          </a:prstGeom>
        </p:spPr>
      </p:pic>
      <p:pic>
        <p:nvPicPr>
          <p:cNvPr id="1624" name="Picture 1623">
            <a:extLst>
              <a:ext uri="{FF2B5EF4-FFF2-40B4-BE49-F238E27FC236}">
                <a16:creationId xmlns:a16="http://schemas.microsoft.com/office/drawing/2014/main" id="{264E8BDD-3560-4085-8B23-F86937BE04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6585" y="1146944"/>
            <a:ext cx="161622" cy="103734"/>
          </a:xfrm>
          <a:prstGeom prst="rect">
            <a:avLst/>
          </a:prstGeom>
        </p:spPr>
      </p:pic>
      <p:pic>
        <p:nvPicPr>
          <p:cNvPr id="1625" name="Picture 1624">
            <a:extLst>
              <a:ext uri="{FF2B5EF4-FFF2-40B4-BE49-F238E27FC236}">
                <a16:creationId xmlns:a16="http://schemas.microsoft.com/office/drawing/2014/main" id="{3C5AD4D8-CD80-47AE-9FF6-A02C98F820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0051" y="1261218"/>
            <a:ext cx="161622" cy="92208"/>
          </a:xfrm>
          <a:prstGeom prst="rect">
            <a:avLst/>
          </a:prstGeom>
        </p:spPr>
      </p:pic>
      <p:pic>
        <p:nvPicPr>
          <p:cNvPr id="1626" name="Picture 1625">
            <a:extLst>
              <a:ext uri="{FF2B5EF4-FFF2-40B4-BE49-F238E27FC236}">
                <a16:creationId xmlns:a16="http://schemas.microsoft.com/office/drawing/2014/main" id="{2D6547C5-351C-4F13-8E82-26788456E1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2332" y="1260759"/>
            <a:ext cx="161622" cy="93125"/>
          </a:xfrm>
          <a:prstGeom prst="rect">
            <a:avLst/>
          </a:prstGeom>
        </p:spPr>
      </p:pic>
      <p:pic>
        <p:nvPicPr>
          <p:cNvPr id="1627" name="Picture 1626">
            <a:extLst>
              <a:ext uri="{FF2B5EF4-FFF2-40B4-BE49-F238E27FC236}">
                <a16:creationId xmlns:a16="http://schemas.microsoft.com/office/drawing/2014/main" id="{0BEE47E8-7DD2-4070-B393-8DF729E684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8238" y="1255455"/>
            <a:ext cx="161622" cy="103734"/>
          </a:xfrm>
          <a:prstGeom prst="rect">
            <a:avLst/>
          </a:prstGeom>
        </p:spPr>
      </p:pic>
      <p:pic>
        <p:nvPicPr>
          <p:cNvPr id="1628" name="Picture 1627">
            <a:extLst>
              <a:ext uri="{FF2B5EF4-FFF2-40B4-BE49-F238E27FC236}">
                <a16:creationId xmlns:a16="http://schemas.microsoft.com/office/drawing/2014/main" id="{FE7BA704-C84F-4FA9-8AA3-96C81F0478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3902" y="1146944"/>
            <a:ext cx="161622" cy="103734"/>
          </a:xfrm>
          <a:prstGeom prst="rect">
            <a:avLst/>
          </a:prstGeom>
        </p:spPr>
      </p:pic>
      <p:pic>
        <p:nvPicPr>
          <p:cNvPr id="1629" name="Picture 1628">
            <a:extLst>
              <a:ext uri="{FF2B5EF4-FFF2-40B4-BE49-F238E27FC236}">
                <a16:creationId xmlns:a16="http://schemas.microsoft.com/office/drawing/2014/main" id="{3DE9F6BC-FFAA-4B9D-B417-D2954679D2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4145" y="1255455"/>
            <a:ext cx="161622" cy="103734"/>
          </a:xfrm>
          <a:prstGeom prst="rect">
            <a:avLst/>
          </a:prstGeom>
        </p:spPr>
      </p:pic>
      <p:pic>
        <p:nvPicPr>
          <p:cNvPr id="1630" name="Picture 1629">
            <a:extLst>
              <a:ext uri="{FF2B5EF4-FFF2-40B4-BE49-F238E27FC236}">
                <a16:creationId xmlns:a16="http://schemas.microsoft.com/office/drawing/2014/main" id="{35310C4B-3083-49CC-9E10-1F4765077F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6426" y="1260759"/>
            <a:ext cx="161622" cy="93125"/>
          </a:xfrm>
          <a:prstGeom prst="rect">
            <a:avLst/>
          </a:prstGeom>
        </p:spPr>
      </p:pic>
      <p:pic>
        <p:nvPicPr>
          <p:cNvPr id="1631" name="Picture 1630">
            <a:extLst>
              <a:ext uri="{FF2B5EF4-FFF2-40B4-BE49-F238E27FC236}">
                <a16:creationId xmlns:a16="http://schemas.microsoft.com/office/drawing/2014/main" id="{E60B418C-99BF-4ABA-A087-E45BC107F0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0653" y="1145894"/>
            <a:ext cx="161622" cy="103734"/>
          </a:xfrm>
          <a:prstGeom prst="rect">
            <a:avLst/>
          </a:prstGeom>
        </p:spPr>
      </p:pic>
      <p:sp>
        <p:nvSpPr>
          <p:cNvPr id="1632" name="Rectangle 1631">
            <a:extLst>
              <a:ext uri="{FF2B5EF4-FFF2-40B4-BE49-F238E27FC236}">
                <a16:creationId xmlns:a16="http://schemas.microsoft.com/office/drawing/2014/main" id="{88F4F21C-A829-4E1A-B53B-8C2FCDF2DF39}"/>
              </a:ext>
            </a:extLst>
          </p:cNvPr>
          <p:cNvSpPr/>
          <p:nvPr/>
        </p:nvSpPr>
        <p:spPr>
          <a:xfrm>
            <a:off x="1857789" y="1159982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3" name="Picture 1632">
            <a:extLst>
              <a:ext uri="{FF2B5EF4-FFF2-40B4-BE49-F238E27FC236}">
                <a16:creationId xmlns:a16="http://schemas.microsoft.com/office/drawing/2014/main" id="{BDE4D7FF-2C9C-4751-A734-7E1E7621FE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911" y="1424844"/>
            <a:ext cx="174005" cy="104149"/>
          </a:xfrm>
          <a:prstGeom prst="rect">
            <a:avLst/>
          </a:prstGeom>
        </p:spPr>
      </p:pic>
      <p:pic>
        <p:nvPicPr>
          <p:cNvPr id="1634" name="Picture 1633">
            <a:extLst>
              <a:ext uri="{FF2B5EF4-FFF2-40B4-BE49-F238E27FC236}">
                <a16:creationId xmlns:a16="http://schemas.microsoft.com/office/drawing/2014/main" id="{0BD325A4-3050-4CB2-B4FE-CCE5AB57AF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162" y="1418532"/>
            <a:ext cx="174005" cy="104149"/>
          </a:xfrm>
          <a:prstGeom prst="rect">
            <a:avLst/>
          </a:prstGeom>
        </p:spPr>
      </p:pic>
      <p:pic>
        <p:nvPicPr>
          <p:cNvPr id="1635" name="Picture 1634">
            <a:extLst>
              <a:ext uri="{FF2B5EF4-FFF2-40B4-BE49-F238E27FC236}">
                <a16:creationId xmlns:a16="http://schemas.microsoft.com/office/drawing/2014/main" id="{5C105497-7BCF-4946-BB03-CC969F0129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9411" y="1418532"/>
            <a:ext cx="174005" cy="104149"/>
          </a:xfrm>
          <a:prstGeom prst="rect">
            <a:avLst/>
          </a:prstGeom>
        </p:spPr>
      </p:pic>
      <p:pic>
        <p:nvPicPr>
          <p:cNvPr id="1636" name="Picture 1635">
            <a:extLst>
              <a:ext uri="{FF2B5EF4-FFF2-40B4-BE49-F238E27FC236}">
                <a16:creationId xmlns:a16="http://schemas.microsoft.com/office/drawing/2014/main" id="{B65E9753-EB30-43B6-8AC0-FDE69D6D7F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4887" y="1516631"/>
            <a:ext cx="174005" cy="104149"/>
          </a:xfrm>
          <a:prstGeom prst="rect">
            <a:avLst/>
          </a:prstGeom>
        </p:spPr>
      </p:pic>
      <p:pic>
        <p:nvPicPr>
          <p:cNvPr id="1637" name="Picture 1636">
            <a:extLst>
              <a:ext uri="{FF2B5EF4-FFF2-40B4-BE49-F238E27FC236}">
                <a16:creationId xmlns:a16="http://schemas.microsoft.com/office/drawing/2014/main" id="{C23B2034-C427-4021-A70C-AC4E1567D2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6048" y="1516631"/>
            <a:ext cx="174005" cy="104149"/>
          </a:xfrm>
          <a:prstGeom prst="rect">
            <a:avLst/>
          </a:prstGeom>
        </p:spPr>
      </p:pic>
      <p:pic>
        <p:nvPicPr>
          <p:cNvPr id="1638" name="Picture 1637">
            <a:extLst>
              <a:ext uri="{FF2B5EF4-FFF2-40B4-BE49-F238E27FC236}">
                <a16:creationId xmlns:a16="http://schemas.microsoft.com/office/drawing/2014/main" id="{B8676301-EA5B-402F-9BC8-39124E8DA0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7206" y="1516631"/>
            <a:ext cx="174005" cy="104149"/>
          </a:xfrm>
          <a:prstGeom prst="rect">
            <a:avLst/>
          </a:prstGeom>
        </p:spPr>
      </p:pic>
      <p:pic>
        <p:nvPicPr>
          <p:cNvPr id="1639" name="Picture 1638">
            <a:extLst>
              <a:ext uri="{FF2B5EF4-FFF2-40B4-BE49-F238E27FC236}">
                <a16:creationId xmlns:a16="http://schemas.microsoft.com/office/drawing/2014/main" id="{82FC6AF1-04AC-4EC2-BD48-8BE293A39E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5467" y="1516631"/>
            <a:ext cx="174005" cy="104149"/>
          </a:xfrm>
          <a:prstGeom prst="rect">
            <a:avLst/>
          </a:prstGeom>
        </p:spPr>
      </p:pic>
      <p:pic>
        <p:nvPicPr>
          <p:cNvPr id="1640" name="Picture 1639">
            <a:extLst>
              <a:ext uri="{FF2B5EF4-FFF2-40B4-BE49-F238E27FC236}">
                <a16:creationId xmlns:a16="http://schemas.microsoft.com/office/drawing/2014/main" id="{CD3E9C96-DFC3-4E88-97E8-1F761529E5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6627" y="1516631"/>
            <a:ext cx="174005" cy="104149"/>
          </a:xfrm>
          <a:prstGeom prst="rect">
            <a:avLst/>
          </a:prstGeom>
        </p:spPr>
      </p:pic>
      <p:pic>
        <p:nvPicPr>
          <p:cNvPr id="1641" name="Picture 1640">
            <a:extLst>
              <a:ext uri="{FF2B5EF4-FFF2-40B4-BE49-F238E27FC236}">
                <a16:creationId xmlns:a16="http://schemas.microsoft.com/office/drawing/2014/main" id="{27313D76-0333-4B8F-B9E5-B9CC46873A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5910" y="1418532"/>
            <a:ext cx="174005" cy="104149"/>
          </a:xfrm>
          <a:prstGeom prst="rect">
            <a:avLst/>
          </a:prstGeom>
        </p:spPr>
      </p:pic>
      <p:pic>
        <p:nvPicPr>
          <p:cNvPr id="1642" name="Picture 1641">
            <a:extLst>
              <a:ext uri="{FF2B5EF4-FFF2-40B4-BE49-F238E27FC236}">
                <a16:creationId xmlns:a16="http://schemas.microsoft.com/office/drawing/2014/main" id="{908F961E-E3BB-4B3D-B049-9BF24EE16E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7661" y="1418532"/>
            <a:ext cx="174005" cy="104149"/>
          </a:xfrm>
          <a:prstGeom prst="rect">
            <a:avLst/>
          </a:prstGeom>
        </p:spPr>
      </p:pic>
      <p:sp>
        <p:nvSpPr>
          <p:cNvPr id="1643" name="Rectangle 1642">
            <a:extLst>
              <a:ext uri="{FF2B5EF4-FFF2-40B4-BE49-F238E27FC236}">
                <a16:creationId xmlns:a16="http://schemas.microsoft.com/office/drawing/2014/main" id="{4F953B22-71FB-4EDA-9C13-4F38B349ECBE}"/>
              </a:ext>
            </a:extLst>
          </p:cNvPr>
          <p:cNvSpPr/>
          <p:nvPr/>
        </p:nvSpPr>
        <p:spPr>
          <a:xfrm>
            <a:off x="1857790" y="143194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4" name="Picture 1643">
            <a:extLst>
              <a:ext uri="{FF2B5EF4-FFF2-40B4-BE49-F238E27FC236}">
                <a16:creationId xmlns:a16="http://schemas.microsoft.com/office/drawing/2014/main" id="{7368E545-8282-45BB-B573-4C6FEE947F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3458" y="1682250"/>
            <a:ext cx="173458" cy="97635"/>
          </a:xfrm>
          <a:prstGeom prst="rect">
            <a:avLst/>
          </a:prstGeom>
        </p:spPr>
      </p:pic>
      <p:pic>
        <p:nvPicPr>
          <p:cNvPr id="1645" name="Picture 1644">
            <a:extLst>
              <a:ext uri="{FF2B5EF4-FFF2-40B4-BE49-F238E27FC236}">
                <a16:creationId xmlns:a16="http://schemas.microsoft.com/office/drawing/2014/main" id="{701320B1-5FA0-425A-9E92-B156027D10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0429" y="1790699"/>
            <a:ext cx="173458" cy="97635"/>
          </a:xfrm>
          <a:prstGeom prst="rect">
            <a:avLst/>
          </a:prstGeom>
        </p:spPr>
      </p:pic>
      <p:pic>
        <p:nvPicPr>
          <p:cNvPr id="1646" name="Picture 1645">
            <a:extLst>
              <a:ext uri="{FF2B5EF4-FFF2-40B4-BE49-F238E27FC236}">
                <a16:creationId xmlns:a16="http://schemas.microsoft.com/office/drawing/2014/main" id="{D446C095-E618-4ED4-B991-29DDFF0717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2755" y="1791626"/>
            <a:ext cx="173458" cy="97635"/>
          </a:xfrm>
          <a:prstGeom prst="rect">
            <a:avLst/>
          </a:prstGeom>
        </p:spPr>
      </p:pic>
      <p:pic>
        <p:nvPicPr>
          <p:cNvPr id="1647" name="Picture 1646">
            <a:extLst>
              <a:ext uri="{FF2B5EF4-FFF2-40B4-BE49-F238E27FC236}">
                <a16:creationId xmlns:a16="http://schemas.microsoft.com/office/drawing/2014/main" id="{08BA2229-7899-42A2-B225-F9513BBF56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8103" y="1790699"/>
            <a:ext cx="173458" cy="97635"/>
          </a:xfrm>
          <a:prstGeom prst="rect">
            <a:avLst/>
          </a:prstGeom>
        </p:spPr>
      </p:pic>
      <p:pic>
        <p:nvPicPr>
          <p:cNvPr id="1648" name="Picture 1647">
            <a:extLst>
              <a:ext uri="{FF2B5EF4-FFF2-40B4-BE49-F238E27FC236}">
                <a16:creationId xmlns:a16="http://schemas.microsoft.com/office/drawing/2014/main" id="{D2BED160-65B7-4EAE-91D3-9273C3E5C3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3783" y="1678645"/>
            <a:ext cx="173458" cy="104846"/>
          </a:xfrm>
          <a:prstGeom prst="rect">
            <a:avLst/>
          </a:prstGeom>
        </p:spPr>
      </p:pic>
      <p:pic>
        <p:nvPicPr>
          <p:cNvPr id="1649" name="Picture 1648">
            <a:extLst>
              <a:ext uri="{FF2B5EF4-FFF2-40B4-BE49-F238E27FC236}">
                <a16:creationId xmlns:a16="http://schemas.microsoft.com/office/drawing/2014/main" id="{7511A943-5448-4BD8-8E8F-557BBBE211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7224" y="1682250"/>
            <a:ext cx="173458" cy="97635"/>
          </a:xfrm>
          <a:prstGeom prst="rect">
            <a:avLst/>
          </a:prstGeom>
        </p:spPr>
      </p:pic>
      <p:pic>
        <p:nvPicPr>
          <p:cNvPr id="1650" name="Picture 1649">
            <a:extLst>
              <a:ext uri="{FF2B5EF4-FFF2-40B4-BE49-F238E27FC236}">
                <a16:creationId xmlns:a16="http://schemas.microsoft.com/office/drawing/2014/main" id="{6AE75512-DFED-48C0-BA1D-07182F3590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6899" y="1682250"/>
            <a:ext cx="173458" cy="97635"/>
          </a:xfrm>
          <a:prstGeom prst="rect">
            <a:avLst/>
          </a:prstGeom>
        </p:spPr>
      </p:pic>
      <p:pic>
        <p:nvPicPr>
          <p:cNvPr id="1651" name="Picture 1650">
            <a:extLst>
              <a:ext uri="{FF2B5EF4-FFF2-40B4-BE49-F238E27FC236}">
                <a16:creationId xmlns:a16="http://schemas.microsoft.com/office/drawing/2014/main" id="{530E7F38-23A9-4EB3-B734-2A0CFD66FE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0341" y="1682250"/>
            <a:ext cx="173458" cy="97635"/>
          </a:xfrm>
          <a:prstGeom prst="rect">
            <a:avLst/>
          </a:prstGeom>
        </p:spPr>
      </p:pic>
      <p:pic>
        <p:nvPicPr>
          <p:cNvPr id="1652" name="Picture 1651">
            <a:extLst>
              <a:ext uri="{FF2B5EF4-FFF2-40B4-BE49-F238E27FC236}">
                <a16:creationId xmlns:a16="http://schemas.microsoft.com/office/drawing/2014/main" id="{FB85FCF8-97D4-46C6-BCEB-467FC9D4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5777" y="1787092"/>
            <a:ext cx="173458" cy="104846"/>
          </a:xfrm>
          <a:prstGeom prst="rect">
            <a:avLst/>
          </a:prstGeom>
        </p:spPr>
      </p:pic>
      <p:pic>
        <p:nvPicPr>
          <p:cNvPr id="1653" name="Picture 1652">
            <a:extLst>
              <a:ext uri="{FF2B5EF4-FFF2-40B4-BE49-F238E27FC236}">
                <a16:creationId xmlns:a16="http://schemas.microsoft.com/office/drawing/2014/main" id="{BAD9DFF6-6780-481F-9187-0AD4F28461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3451" y="1790699"/>
            <a:ext cx="173458" cy="97635"/>
          </a:xfrm>
          <a:prstGeom prst="rect">
            <a:avLst/>
          </a:prstGeom>
        </p:spPr>
      </p:pic>
      <p:sp>
        <p:nvSpPr>
          <p:cNvPr id="1654" name="Rectangle 1653">
            <a:extLst>
              <a:ext uri="{FF2B5EF4-FFF2-40B4-BE49-F238E27FC236}">
                <a16:creationId xmlns:a16="http://schemas.microsoft.com/office/drawing/2014/main" id="{B7322659-5580-42AE-8E7E-A2198E190145}"/>
              </a:ext>
            </a:extLst>
          </p:cNvPr>
          <p:cNvSpPr/>
          <p:nvPr/>
        </p:nvSpPr>
        <p:spPr>
          <a:xfrm>
            <a:off x="1857790" y="16915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5" name="Picture 1654">
            <a:extLst>
              <a:ext uri="{FF2B5EF4-FFF2-40B4-BE49-F238E27FC236}">
                <a16:creationId xmlns:a16="http://schemas.microsoft.com/office/drawing/2014/main" id="{55A9AA5D-2383-4ED7-8CB1-0467005DC5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2742" y="1940062"/>
            <a:ext cx="174660" cy="103892"/>
          </a:xfrm>
          <a:prstGeom prst="rect">
            <a:avLst/>
          </a:prstGeom>
        </p:spPr>
      </p:pic>
      <p:pic>
        <p:nvPicPr>
          <p:cNvPr id="1656" name="Picture 1655">
            <a:extLst>
              <a:ext uri="{FF2B5EF4-FFF2-40B4-BE49-F238E27FC236}">
                <a16:creationId xmlns:a16="http://schemas.microsoft.com/office/drawing/2014/main" id="{AAD24B8B-94B3-47C5-8EDA-420A8F9455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2967" y="2047627"/>
            <a:ext cx="174660" cy="103892"/>
          </a:xfrm>
          <a:prstGeom prst="rect">
            <a:avLst/>
          </a:prstGeom>
        </p:spPr>
      </p:pic>
      <p:pic>
        <p:nvPicPr>
          <p:cNvPr id="1657" name="Picture 1656">
            <a:extLst>
              <a:ext uri="{FF2B5EF4-FFF2-40B4-BE49-F238E27FC236}">
                <a16:creationId xmlns:a16="http://schemas.microsoft.com/office/drawing/2014/main" id="{0FF94009-E288-4146-9045-CD4EDFE7BA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0559" y="1940062"/>
            <a:ext cx="174660" cy="103892"/>
          </a:xfrm>
          <a:prstGeom prst="rect">
            <a:avLst/>
          </a:prstGeom>
        </p:spPr>
      </p:pic>
      <p:pic>
        <p:nvPicPr>
          <p:cNvPr id="1658" name="Picture 1657">
            <a:extLst>
              <a:ext uri="{FF2B5EF4-FFF2-40B4-BE49-F238E27FC236}">
                <a16:creationId xmlns:a16="http://schemas.microsoft.com/office/drawing/2014/main" id="{F608749F-F6BB-416F-A87A-BCA56869BF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3227" y="1940062"/>
            <a:ext cx="174660" cy="103892"/>
          </a:xfrm>
          <a:prstGeom prst="rect">
            <a:avLst/>
          </a:prstGeom>
        </p:spPr>
      </p:pic>
      <p:pic>
        <p:nvPicPr>
          <p:cNvPr id="1659" name="Picture 1658">
            <a:extLst>
              <a:ext uri="{FF2B5EF4-FFF2-40B4-BE49-F238E27FC236}">
                <a16:creationId xmlns:a16="http://schemas.microsoft.com/office/drawing/2014/main" id="{5234516E-AF73-42CF-939A-561A7473EB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1462" y="2047627"/>
            <a:ext cx="174660" cy="103892"/>
          </a:xfrm>
          <a:prstGeom prst="rect">
            <a:avLst/>
          </a:prstGeom>
        </p:spPr>
      </p:pic>
      <p:pic>
        <p:nvPicPr>
          <p:cNvPr id="1660" name="Picture 1659">
            <a:extLst>
              <a:ext uri="{FF2B5EF4-FFF2-40B4-BE49-F238E27FC236}">
                <a16:creationId xmlns:a16="http://schemas.microsoft.com/office/drawing/2014/main" id="{32D4DE79-5E0F-40B9-B66F-1A86B5B508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5709" y="2047627"/>
            <a:ext cx="174660" cy="103892"/>
          </a:xfrm>
          <a:prstGeom prst="rect">
            <a:avLst/>
          </a:prstGeom>
        </p:spPr>
      </p:pic>
      <p:pic>
        <p:nvPicPr>
          <p:cNvPr id="1661" name="Picture 1660">
            <a:extLst>
              <a:ext uri="{FF2B5EF4-FFF2-40B4-BE49-F238E27FC236}">
                <a16:creationId xmlns:a16="http://schemas.microsoft.com/office/drawing/2014/main" id="{CC6179B0-9976-4DC6-A8C5-174FEC35D8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6892" y="1940062"/>
            <a:ext cx="174660" cy="103892"/>
          </a:xfrm>
          <a:prstGeom prst="rect">
            <a:avLst/>
          </a:prstGeom>
        </p:spPr>
      </p:pic>
      <p:pic>
        <p:nvPicPr>
          <p:cNvPr id="1662" name="Picture 1661">
            <a:extLst>
              <a:ext uri="{FF2B5EF4-FFF2-40B4-BE49-F238E27FC236}">
                <a16:creationId xmlns:a16="http://schemas.microsoft.com/office/drawing/2014/main" id="{CD9DA0DB-3700-4656-BF32-CD9D7BBD94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4165" y="2047627"/>
            <a:ext cx="174660" cy="103892"/>
          </a:xfrm>
          <a:prstGeom prst="rect">
            <a:avLst/>
          </a:prstGeom>
        </p:spPr>
      </p:pic>
      <p:pic>
        <p:nvPicPr>
          <p:cNvPr id="1663" name="Picture 1662">
            <a:extLst>
              <a:ext uri="{FF2B5EF4-FFF2-40B4-BE49-F238E27FC236}">
                <a16:creationId xmlns:a16="http://schemas.microsoft.com/office/drawing/2014/main" id="{7A766622-47AB-44EF-8637-D414B0FC7F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214" y="2047627"/>
            <a:ext cx="174660" cy="103892"/>
          </a:xfrm>
          <a:prstGeom prst="rect">
            <a:avLst/>
          </a:prstGeom>
        </p:spPr>
      </p:pic>
      <p:pic>
        <p:nvPicPr>
          <p:cNvPr id="1664" name="Picture 1663">
            <a:extLst>
              <a:ext uri="{FF2B5EF4-FFF2-40B4-BE49-F238E27FC236}">
                <a16:creationId xmlns:a16="http://schemas.microsoft.com/office/drawing/2014/main" id="{8169CCC0-9F0A-4533-947A-601A85EDFB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0451" y="1940062"/>
            <a:ext cx="174660" cy="103892"/>
          </a:xfrm>
          <a:prstGeom prst="rect">
            <a:avLst/>
          </a:prstGeom>
        </p:spPr>
      </p:pic>
      <p:sp>
        <p:nvSpPr>
          <p:cNvPr id="1665" name="Rectangle 1664">
            <a:extLst>
              <a:ext uri="{FF2B5EF4-FFF2-40B4-BE49-F238E27FC236}">
                <a16:creationId xmlns:a16="http://schemas.microsoft.com/office/drawing/2014/main" id="{AFC9E973-F616-417D-BE55-CADE0D91095C}"/>
              </a:ext>
            </a:extLst>
          </p:cNvPr>
          <p:cNvSpPr/>
          <p:nvPr/>
        </p:nvSpPr>
        <p:spPr>
          <a:xfrm>
            <a:off x="1857790" y="19382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6" name="Picture 1665">
            <a:extLst>
              <a:ext uri="{FF2B5EF4-FFF2-40B4-BE49-F238E27FC236}">
                <a16:creationId xmlns:a16="http://schemas.microsoft.com/office/drawing/2014/main" id="{73D636E6-7E88-4F95-90BB-ED7ADBC097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5127" y="2188754"/>
            <a:ext cx="172013" cy="103717"/>
          </a:xfrm>
          <a:prstGeom prst="rect">
            <a:avLst/>
          </a:prstGeom>
        </p:spPr>
      </p:pic>
      <p:pic>
        <p:nvPicPr>
          <p:cNvPr id="1667" name="Picture 1666">
            <a:extLst>
              <a:ext uri="{FF2B5EF4-FFF2-40B4-BE49-F238E27FC236}">
                <a16:creationId xmlns:a16="http://schemas.microsoft.com/office/drawing/2014/main" id="{5C11D8C0-5659-47CF-B96F-6ADB54DD34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7790" y="2290228"/>
            <a:ext cx="172013" cy="103717"/>
          </a:xfrm>
          <a:prstGeom prst="rect">
            <a:avLst/>
          </a:prstGeom>
        </p:spPr>
      </p:pic>
      <p:pic>
        <p:nvPicPr>
          <p:cNvPr id="1668" name="Picture 1667">
            <a:extLst>
              <a:ext uri="{FF2B5EF4-FFF2-40B4-BE49-F238E27FC236}">
                <a16:creationId xmlns:a16="http://schemas.microsoft.com/office/drawing/2014/main" id="{492D2D33-62B3-4A23-8C37-B79C849F06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2864" y="2188754"/>
            <a:ext cx="172013" cy="103717"/>
          </a:xfrm>
          <a:prstGeom prst="rect">
            <a:avLst/>
          </a:prstGeom>
        </p:spPr>
      </p:pic>
      <p:pic>
        <p:nvPicPr>
          <p:cNvPr id="1669" name="Picture 1668">
            <a:extLst>
              <a:ext uri="{FF2B5EF4-FFF2-40B4-BE49-F238E27FC236}">
                <a16:creationId xmlns:a16="http://schemas.microsoft.com/office/drawing/2014/main" id="{4693E233-2C18-4CD8-A67A-AA519F1E0E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4614" y="2290228"/>
            <a:ext cx="172013" cy="103717"/>
          </a:xfrm>
          <a:prstGeom prst="rect">
            <a:avLst/>
          </a:prstGeom>
        </p:spPr>
      </p:pic>
      <p:pic>
        <p:nvPicPr>
          <p:cNvPr id="1670" name="Picture 1669">
            <a:extLst>
              <a:ext uri="{FF2B5EF4-FFF2-40B4-BE49-F238E27FC236}">
                <a16:creationId xmlns:a16="http://schemas.microsoft.com/office/drawing/2014/main" id="{A34D4099-5434-40BE-8B9A-1EA5062F9E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2339" y="2290228"/>
            <a:ext cx="172013" cy="103717"/>
          </a:xfrm>
          <a:prstGeom prst="rect">
            <a:avLst/>
          </a:prstGeom>
        </p:spPr>
      </p:pic>
      <p:pic>
        <p:nvPicPr>
          <p:cNvPr id="1671" name="Picture 1670">
            <a:extLst>
              <a:ext uri="{FF2B5EF4-FFF2-40B4-BE49-F238E27FC236}">
                <a16:creationId xmlns:a16="http://schemas.microsoft.com/office/drawing/2014/main" id="{10C4D4CA-703D-4855-AE54-9E0DA35C40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0064" y="2290228"/>
            <a:ext cx="172013" cy="103717"/>
          </a:xfrm>
          <a:prstGeom prst="rect">
            <a:avLst/>
          </a:prstGeom>
        </p:spPr>
      </p:pic>
      <p:pic>
        <p:nvPicPr>
          <p:cNvPr id="1672" name="Picture 1671">
            <a:extLst>
              <a:ext uri="{FF2B5EF4-FFF2-40B4-BE49-F238E27FC236}">
                <a16:creationId xmlns:a16="http://schemas.microsoft.com/office/drawing/2014/main" id="{0BAF8A58-CD97-4053-8F03-FA35E69978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8337" y="2188754"/>
            <a:ext cx="172013" cy="103717"/>
          </a:xfrm>
          <a:prstGeom prst="rect">
            <a:avLst/>
          </a:prstGeom>
        </p:spPr>
      </p:pic>
      <p:pic>
        <p:nvPicPr>
          <p:cNvPr id="1673" name="Picture 1672">
            <a:extLst>
              <a:ext uri="{FF2B5EF4-FFF2-40B4-BE49-F238E27FC236}">
                <a16:creationId xmlns:a16="http://schemas.microsoft.com/office/drawing/2014/main" id="{E47620D1-41D1-4ECA-AFDF-414A507564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0600" y="2184924"/>
            <a:ext cx="172013" cy="111377"/>
          </a:xfrm>
          <a:prstGeom prst="rect">
            <a:avLst/>
          </a:prstGeom>
        </p:spPr>
      </p:pic>
      <p:pic>
        <p:nvPicPr>
          <p:cNvPr id="1674" name="Picture 1673">
            <a:extLst>
              <a:ext uri="{FF2B5EF4-FFF2-40B4-BE49-F238E27FC236}">
                <a16:creationId xmlns:a16="http://schemas.microsoft.com/office/drawing/2014/main" id="{6464DA00-5229-42FF-BBE3-506351A3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6889" y="2290228"/>
            <a:ext cx="172013" cy="103717"/>
          </a:xfrm>
          <a:prstGeom prst="rect">
            <a:avLst/>
          </a:prstGeom>
        </p:spPr>
      </p:pic>
      <p:pic>
        <p:nvPicPr>
          <p:cNvPr id="1675" name="Picture 1674">
            <a:extLst>
              <a:ext uri="{FF2B5EF4-FFF2-40B4-BE49-F238E27FC236}">
                <a16:creationId xmlns:a16="http://schemas.microsoft.com/office/drawing/2014/main" id="{67B5B80A-2E36-427E-B959-580D2DAB58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6076" y="2188754"/>
            <a:ext cx="172013" cy="103717"/>
          </a:xfrm>
          <a:prstGeom prst="rect">
            <a:avLst/>
          </a:prstGeom>
        </p:spPr>
      </p:pic>
      <p:sp>
        <p:nvSpPr>
          <p:cNvPr id="1676" name="Rectangle 1675">
            <a:extLst>
              <a:ext uri="{FF2B5EF4-FFF2-40B4-BE49-F238E27FC236}">
                <a16:creationId xmlns:a16="http://schemas.microsoft.com/office/drawing/2014/main" id="{C415EDDC-CBD8-4AE5-AC24-F170C8273748}"/>
              </a:ext>
            </a:extLst>
          </p:cNvPr>
          <p:cNvSpPr/>
          <p:nvPr/>
        </p:nvSpPr>
        <p:spPr>
          <a:xfrm>
            <a:off x="1872024" y="219916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7" name="Picture 1676">
            <a:extLst>
              <a:ext uri="{FF2B5EF4-FFF2-40B4-BE49-F238E27FC236}">
                <a16:creationId xmlns:a16="http://schemas.microsoft.com/office/drawing/2014/main" id="{1CEC2A6B-BDEF-4D32-B29A-8EB574B860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5929" y="2448884"/>
            <a:ext cx="174660" cy="81810"/>
          </a:xfrm>
          <a:prstGeom prst="rect">
            <a:avLst/>
          </a:prstGeom>
        </p:spPr>
      </p:pic>
      <p:pic>
        <p:nvPicPr>
          <p:cNvPr id="1678" name="Picture 1677">
            <a:extLst>
              <a:ext uri="{FF2B5EF4-FFF2-40B4-BE49-F238E27FC236}">
                <a16:creationId xmlns:a16="http://schemas.microsoft.com/office/drawing/2014/main" id="{D22964C0-3597-4F59-A136-4E9BE8D1D6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4457" y="2448884"/>
            <a:ext cx="174660" cy="81810"/>
          </a:xfrm>
          <a:prstGeom prst="rect">
            <a:avLst/>
          </a:prstGeom>
        </p:spPr>
      </p:pic>
      <p:pic>
        <p:nvPicPr>
          <p:cNvPr id="1679" name="Picture 1678">
            <a:extLst>
              <a:ext uri="{FF2B5EF4-FFF2-40B4-BE49-F238E27FC236}">
                <a16:creationId xmlns:a16="http://schemas.microsoft.com/office/drawing/2014/main" id="{D8DBF31C-B83F-45EE-8B69-BB9A9661BF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3713" y="2533955"/>
            <a:ext cx="174660" cy="81810"/>
          </a:xfrm>
          <a:prstGeom prst="rect">
            <a:avLst/>
          </a:prstGeom>
        </p:spPr>
      </p:pic>
      <p:pic>
        <p:nvPicPr>
          <p:cNvPr id="1680" name="Picture 1679">
            <a:extLst>
              <a:ext uri="{FF2B5EF4-FFF2-40B4-BE49-F238E27FC236}">
                <a16:creationId xmlns:a16="http://schemas.microsoft.com/office/drawing/2014/main" id="{2630180B-6C4A-4947-84DC-A0F48209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8280" y="2448884"/>
            <a:ext cx="174660" cy="81810"/>
          </a:xfrm>
          <a:prstGeom prst="rect">
            <a:avLst/>
          </a:prstGeom>
        </p:spPr>
      </p:pic>
      <p:pic>
        <p:nvPicPr>
          <p:cNvPr id="1681" name="Picture 1680">
            <a:extLst>
              <a:ext uri="{FF2B5EF4-FFF2-40B4-BE49-F238E27FC236}">
                <a16:creationId xmlns:a16="http://schemas.microsoft.com/office/drawing/2014/main" id="{62545E19-757E-4A9E-AB21-66A6A2F2957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9996" y="2533955"/>
            <a:ext cx="174660" cy="81810"/>
          </a:xfrm>
          <a:prstGeom prst="rect">
            <a:avLst/>
          </a:prstGeom>
        </p:spPr>
      </p:pic>
      <p:pic>
        <p:nvPicPr>
          <p:cNvPr id="1682" name="Picture 1681">
            <a:extLst>
              <a:ext uri="{FF2B5EF4-FFF2-40B4-BE49-F238E27FC236}">
                <a16:creationId xmlns:a16="http://schemas.microsoft.com/office/drawing/2014/main" id="{B327A0B2-B48E-4566-A7AD-5BA6314320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2091" y="2533955"/>
            <a:ext cx="174660" cy="81810"/>
          </a:xfrm>
          <a:prstGeom prst="rect">
            <a:avLst/>
          </a:prstGeom>
        </p:spPr>
      </p:pic>
      <p:pic>
        <p:nvPicPr>
          <p:cNvPr id="1683" name="Picture 1682">
            <a:extLst>
              <a:ext uri="{FF2B5EF4-FFF2-40B4-BE49-F238E27FC236}">
                <a16:creationId xmlns:a16="http://schemas.microsoft.com/office/drawing/2014/main" id="{7521CAA3-47D4-49AE-BED1-7A93DD3A8F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5807" y="2533955"/>
            <a:ext cx="174660" cy="81810"/>
          </a:xfrm>
          <a:prstGeom prst="rect">
            <a:avLst/>
          </a:prstGeom>
        </p:spPr>
      </p:pic>
      <p:pic>
        <p:nvPicPr>
          <p:cNvPr id="1684" name="Picture 1683">
            <a:extLst>
              <a:ext uri="{FF2B5EF4-FFF2-40B4-BE49-F238E27FC236}">
                <a16:creationId xmlns:a16="http://schemas.microsoft.com/office/drawing/2014/main" id="{90CB19E2-7D38-4971-810E-DB001DDAD1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7901" y="2533955"/>
            <a:ext cx="174660" cy="81810"/>
          </a:xfrm>
          <a:prstGeom prst="rect">
            <a:avLst/>
          </a:prstGeom>
        </p:spPr>
      </p:pic>
      <p:pic>
        <p:nvPicPr>
          <p:cNvPr id="1685" name="Picture 1684">
            <a:extLst>
              <a:ext uri="{FF2B5EF4-FFF2-40B4-BE49-F238E27FC236}">
                <a16:creationId xmlns:a16="http://schemas.microsoft.com/office/drawing/2014/main" id="{3B9E15AD-D79C-46E3-9720-2EB625CB96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0632" y="2445862"/>
            <a:ext cx="174660" cy="87852"/>
          </a:xfrm>
          <a:prstGeom prst="rect">
            <a:avLst/>
          </a:prstGeom>
        </p:spPr>
      </p:pic>
      <p:pic>
        <p:nvPicPr>
          <p:cNvPr id="1686" name="Picture 1685">
            <a:extLst>
              <a:ext uri="{FF2B5EF4-FFF2-40B4-BE49-F238E27FC236}">
                <a16:creationId xmlns:a16="http://schemas.microsoft.com/office/drawing/2014/main" id="{B04FA111-A01A-466A-B69D-4887C99FE6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2105" y="2445862"/>
            <a:ext cx="174660" cy="87852"/>
          </a:xfrm>
          <a:prstGeom prst="rect">
            <a:avLst/>
          </a:prstGeom>
        </p:spPr>
      </p:pic>
      <p:sp>
        <p:nvSpPr>
          <p:cNvPr id="1687" name="Rectangle 1686">
            <a:extLst>
              <a:ext uri="{FF2B5EF4-FFF2-40B4-BE49-F238E27FC236}">
                <a16:creationId xmlns:a16="http://schemas.microsoft.com/office/drawing/2014/main" id="{7C0B6B14-D7A3-4612-8FA0-7F1ED92041DE}"/>
              </a:ext>
            </a:extLst>
          </p:cNvPr>
          <p:cNvSpPr/>
          <p:nvPr/>
        </p:nvSpPr>
        <p:spPr>
          <a:xfrm>
            <a:off x="1857790" y="2459488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8" name="Picture 1687">
            <a:extLst>
              <a:ext uri="{FF2B5EF4-FFF2-40B4-BE49-F238E27FC236}">
                <a16:creationId xmlns:a16="http://schemas.microsoft.com/office/drawing/2014/main" id="{66D16FDB-5CD5-45A2-B149-1DAE0BF2305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0654" y="2800297"/>
            <a:ext cx="171409" cy="141857"/>
          </a:xfrm>
          <a:prstGeom prst="rect">
            <a:avLst/>
          </a:prstGeom>
        </p:spPr>
      </p:pic>
      <p:pic>
        <p:nvPicPr>
          <p:cNvPr id="1689" name="Picture 1688">
            <a:extLst>
              <a:ext uri="{FF2B5EF4-FFF2-40B4-BE49-F238E27FC236}">
                <a16:creationId xmlns:a16="http://schemas.microsoft.com/office/drawing/2014/main" id="{D6E3366B-2750-413D-8BEF-B18E7169D5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1162" y="2798016"/>
            <a:ext cx="171409" cy="141857"/>
          </a:xfrm>
          <a:prstGeom prst="rect">
            <a:avLst/>
          </a:prstGeom>
        </p:spPr>
      </p:pic>
      <p:pic>
        <p:nvPicPr>
          <p:cNvPr id="1690" name="Picture 1689">
            <a:extLst>
              <a:ext uri="{FF2B5EF4-FFF2-40B4-BE49-F238E27FC236}">
                <a16:creationId xmlns:a16="http://schemas.microsoft.com/office/drawing/2014/main" id="{5C9612AD-5732-433A-82F1-22F77972F9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08" y="2655142"/>
            <a:ext cx="171409" cy="141857"/>
          </a:xfrm>
          <a:prstGeom prst="rect">
            <a:avLst/>
          </a:prstGeom>
        </p:spPr>
      </p:pic>
      <p:pic>
        <p:nvPicPr>
          <p:cNvPr id="1691" name="Picture 1690">
            <a:extLst>
              <a:ext uri="{FF2B5EF4-FFF2-40B4-BE49-F238E27FC236}">
                <a16:creationId xmlns:a16="http://schemas.microsoft.com/office/drawing/2014/main" id="{4A9C77C4-4E4C-4B3C-8A46-A3A127C0D3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8909" y="2655142"/>
            <a:ext cx="171409" cy="141857"/>
          </a:xfrm>
          <a:prstGeom prst="rect">
            <a:avLst/>
          </a:prstGeom>
        </p:spPr>
      </p:pic>
      <p:pic>
        <p:nvPicPr>
          <p:cNvPr id="1692" name="Picture 1691">
            <a:extLst>
              <a:ext uri="{FF2B5EF4-FFF2-40B4-BE49-F238E27FC236}">
                <a16:creationId xmlns:a16="http://schemas.microsoft.com/office/drawing/2014/main" id="{E6D73D16-BE4E-4BB4-86FE-3217AB6A36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5996" y="2795998"/>
            <a:ext cx="171409" cy="141857"/>
          </a:xfrm>
          <a:prstGeom prst="rect">
            <a:avLst/>
          </a:prstGeom>
        </p:spPr>
      </p:pic>
      <p:pic>
        <p:nvPicPr>
          <p:cNvPr id="1693" name="Picture 1692">
            <a:extLst>
              <a:ext uri="{FF2B5EF4-FFF2-40B4-BE49-F238E27FC236}">
                <a16:creationId xmlns:a16="http://schemas.microsoft.com/office/drawing/2014/main" id="{5249335C-672D-4EDB-AD84-C1EB37890A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6888" y="2803164"/>
            <a:ext cx="171409" cy="141857"/>
          </a:xfrm>
          <a:prstGeom prst="rect">
            <a:avLst/>
          </a:prstGeom>
        </p:spPr>
      </p:pic>
      <p:pic>
        <p:nvPicPr>
          <p:cNvPr id="1694" name="Picture 1693">
            <a:extLst>
              <a:ext uri="{FF2B5EF4-FFF2-40B4-BE49-F238E27FC236}">
                <a16:creationId xmlns:a16="http://schemas.microsoft.com/office/drawing/2014/main" id="{85D18B41-039A-4DBD-B884-8715C206D0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8578" y="2655142"/>
            <a:ext cx="171409" cy="141857"/>
          </a:xfrm>
          <a:prstGeom prst="rect">
            <a:avLst/>
          </a:prstGeom>
        </p:spPr>
      </p:pic>
      <p:pic>
        <p:nvPicPr>
          <p:cNvPr id="1695" name="Picture 1694">
            <a:extLst>
              <a:ext uri="{FF2B5EF4-FFF2-40B4-BE49-F238E27FC236}">
                <a16:creationId xmlns:a16="http://schemas.microsoft.com/office/drawing/2014/main" id="{2D0F9086-3CBD-482D-A96F-CA346037DE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3744" y="2655142"/>
            <a:ext cx="171409" cy="141857"/>
          </a:xfrm>
          <a:prstGeom prst="rect">
            <a:avLst/>
          </a:prstGeom>
        </p:spPr>
      </p:pic>
      <p:pic>
        <p:nvPicPr>
          <p:cNvPr id="1696" name="Picture 1695">
            <a:extLst>
              <a:ext uri="{FF2B5EF4-FFF2-40B4-BE49-F238E27FC236}">
                <a16:creationId xmlns:a16="http://schemas.microsoft.com/office/drawing/2014/main" id="{BA35BCB3-721C-4829-A330-B54F2BF7E7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5528" y="2806660"/>
            <a:ext cx="171409" cy="141857"/>
          </a:xfrm>
          <a:prstGeom prst="rect">
            <a:avLst/>
          </a:prstGeom>
        </p:spPr>
      </p:pic>
      <p:pic>
        <p:nvPicPr>
          <p:cNvPr id="1697" name="Picture 1696">
            <a:extLst>
              <a:ext uri="{FF2B5EF4-FFF2-40B4-BE49-F238E27FC236}">
                <a16:creationId xmlns:a16="http://schemas.microsoft.com/office/drawing/2014/main" id="{0E7358C8-C433-431E-9FAB-7912F5F69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3412" y="2649904"/>
            <a:ext cx="171409" cy="152333"/>
          </a:xfrm>
          <a:prstGeom prst="rect">
            <a:avLst/>
          </a:prstGeom>
        </p:spPr>
      </p:pic>
      <p:sp>
        <p:nvSpPr>
          <p:cNvPr id="1698" name="Rectangle 1697">
            <a:extLst>
              <a:ext uri="{FF2B5EF4-FFF2-40B4-BE49-F238E27FC236}">
                <a16:creationId xmlns:a16="http://schemas.microsoft.com/office/drawing/2014/main" id="{8A245EFC-75C7-4B5E-9553-41432A7FBB9E}"/>
              </a:ext>
            </a:extLst>
          </p:cNvPr>
          <p:cNvSpPr/>
          <p:nvPr/>
        </p:nvSpPr>
        <p:spPr>
          <a:xfrm>
            <a:off x="1857789" y="268539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9" name="Picture 1698">
            <a:extLst>
              <a:ext uri="{FF2B5EF4-FFF2-40B4-BE49-F238E27FC236}">
                <a16:creationId xmlns:a16="http://schemas.microsoft.com/office/drawing/2014/main" id="{98C7A3D7-EDBC-4E54-BEDF-9795DD4EFB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8205" y="3042258"/>
            <a:ext cx="174168" cy="102939"/>
          </a:xfrm>
          <a:prstGeom prst="rect">
            <a:avLst/>
          </a:prstGeom>
        </p:spPr>
      </p:pic>
      <p:pic>
        <p:nvPicPr>
          <p:cNvPr id="1700" name="Picture 1699">
            <a:extLst>
              <a:ext uri="{FF2B5EF4-FFF2-40B4-BE49-F238E27FC236}">
                <a16:creationId xmlns:a16="http://schemas.microsoft.com/office/drawing/2014/main" id="{2665BB8D-76A4-48B7-88B2-CB904066B47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8252" y="3051031"/>
            <a:ext cx="174168" cy="85393"/>
          </a:xfrm>
          <a:prstGeom prst="rect">
            <a:avLst/>
          </a:prstGeom>
        </p:spPr>
      </p:pic>
      <p:pic>
        <p:nvPicPr>
          <p:cNvPr id="1701" name="Picture 1700">
            <a:extLst>
              <a:ext uri="{FF2B5EF4-FFF2-40B4-BE49-F238E27FC236}">
                <a16:creationId xmlns:a16="http://schemas.microsoft.com/office/drawing/2014/main" id="{F630FBFE-D179-4B97-AA50-E660C3A980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3228" y="3042258"/>
            <a:ext cx="174168" cy="102939"/>
          </a:xfrm>
          <a:prstGeom prst="rect">
            <a:avLst/>
          </a:prstGeom>
        </p:spPr>
      </p:pic>
      <p:pic>
        <p:nvPicPr>
          <p:cNvPr id="1702" name="Picture 1701">
            <a:extLst>
              <a:ext uri="{FF2B5EF4-FFF2-40B4-BE49-F238E27FC236}">
                <a16:creationId xmlns:a16="http://schemas.microsoft.com/office/drawing/2014/main" id="{3D550230-722E-41B8-8F82-84907943C5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183" y="3042258"/>
            <a:ext cx="174168" cy="102939"/>
          </a:xfrm>
          <a:prstGeom prst="rect">
            <a:avLst/>
          </a:prstGeom>
        </p:spPr>
      </p:pic>
      <p:pic>
        <p:nvPicPr>
          <p:cNvPr id="1703" name="Picture 1702">
            <a:extLst>
              <a:ext uri="{FF2B5EF4-FFF2-40B4-BE49-F238E27FC236}">
                <a16:creationId xmlns:a16="http://schemas.microsoft.com/office/drawing/2014/main" id="{4882D940-F22F-4B4A-A94C-1F595BCCE6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8160" y="3042258"/>
            <a:ext cx="174168" cy="102939"/>
          </a:xfrm>
          <a:prstGeom prst="rect">
            <a:avLst/>
          </a:prstGeom>
        </p:spPr>
      </p:pic>
      <p:pic>
        <p:nvPicPr>
          <p:cNvPr id="1704" name="Picture 1703">
            <a:extLst>
              <a:ext uri="{FF2B5EF4-FFF2-40B4-BE49-F238E27FC236}">
                <a16:creationId xmlns:a16="http://schemas.microsoft.com/office/drawing/2014/main" id="{952D1ABC-3FEA-4383-9002-EDCA8FE484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0424" y="2966994"/>
            <a:ext cx="174168" cy="85393"/>
          </a:xfrm>
          <a:prstGeom prst="rect">
            <a:avLst/>
          </a:prstGeom>
        </p:spPr>
      </p:pic>
      <p:pic>
        <p:nvPicPr>
          <p:cNvPr id="1705" name="Picture 1704">
            <a:extLst>
              <a:ext uri="{FF2B5EF4-FFF2-40B4-BE49-F238E27FC236}">
                <a16:creationId xmlns:a16="http://schemas.microsoft.com/office/drawing/2014/main" id="{44668E05-DE5A-40A3-80FF-B3096A7F4E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8758" y="2958221"/>
            <a:ext cx="174168" cy="102939"/>
          </a:xfrm>
          <a:prstGeom prst="rect">
            <a:avLst/>
          </a:prstGeom>
        </p:spPr>
      </p:pic>
      <p:pic>
        <p:nvPicPr>
          <p:cNvPr id="1706" name="Picture 1705">
            <a:extLst>
              <a:ext uri="{FF2B5EF4-FFF2-40B4-BE49-F238E27FC236}">
                <a16:creationId xmlns:a16="http://schemas.microsoft.com/office/drawing/2014/main" id="{D8128CF9-8B78-4457-BF14-ABA16A2C30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9013" y="2958221"/>
            <a:ext cx="174168" cy="102939"/>
          </a:xfrm>
          <a:prstGeom prst="rect">
            <a:avLst/>
          </a:prstGeom>
        </p:spPr>
      </p:pic>
      <p:pic>
        <p:nvPicPr>
          <p:cNvPr id="1707" name="Picture 1706">
            <a:extLst>
              <a:ext uri="{FF2B5EF4-FFF2-40B4-BE49-F238E27FC236}">
                <a16:creationId xmlns:a16="http://schemas.microsoft.com/office/drawing/2014/main" id="{D3C2B9AB-8660-487E-9FFE-A07813935B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5048" y="2966994"/>
            <a:ext cx="174168" cy="85393"/>
          </a:xfrm>
          <a:prstGeom prst="rect">
            <a:avLst/>
          </a:prstGeom>
        </p:spPr>
      </p:pic>
      <p:pic>
        <p:nvPicPr>
          <p:cNvPr id="1708" name="Picture 1707">
            <a:extLst>
              <a:ext uri="{FF2B5EF4-FFF2-40B4-BE49-F238E27FC236}">
                <a16:creationId xmlns:a16="http://schemas.microsoft.com/office/drawing/2014/main" id="{6B789858-2E33-42D9-8C8B-F37DC34C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747" y="2960861"/>
            <a:ext cx="174168" cy="102939"/>
          </a:xfrm>
          <a:prstGeom prst="rect">
            <a:avLst/>
          </a:prstGeom>
        </p:spPr>
      </p:pic>
      <p:sp>
        <p:nvSpPr>
          <p:cNvPr id="1709" name="Rectangle 1708">
            <a:extLst>
              <a:ext uri="{FF2B5EF4-FFF2-40B4-BE49-F238E27FC236}">
                <a16:creationId xmlns:a16="http://schemas.microsoft.com/office/drawing/2014/main" id="{B276D954-4794-478E-A87A-E66C25C83F9A}"/>
              </a:ext>
            </a:extLst>
          </p:cNvPr>
          <p:cNvSpPr/>
          <p:nvPr/>
        </p:nvSpPr>
        <p:spPr>
          <a:xfrm>
            <a:off x="1857790" y="2973953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10" name="Picture 1709">
            <a:extLst>
              <a:ext uri="{FF2B5EF4-FFF2-40B4-BE49-F238E27FC236}">
                <a16:creationId xmlns:a16="http://schemas.microsoft.com/office/drawing/2014/main" id="{6386AA4B-8987-4BF0-8CD6-E4B235071A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7820" y="3607761"/>
            <a:ext cx="187810" cy="116643"/>
          </a:xfrm>
          <a:prstGeom prst="rect">
            <a:avLst/>
          </a:prstGeom>
        </p:spPr>
      </p:pic>
      <p:pic>
        <p:nvPicPr>
          <p:cNvPr id="1711" name="Picture 1710">
            <a:extLst>
              <a:ext uri="{FF2B5EF4-FFF2-40B4-BE49-F238E27FC236}">
                <a16:creationId xmlns:a16="http://schemas.microsoft.com/office/drawing/2014/main" id="{D3D043BC-EB27-4AB9-80D9-BBC33152EA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863" y="3620131"/>
            <a:ext cx="187810" cy="103682"/>
          </a:xfrm>
          <a:prstGeom prst="rect">
            <a:avLst/>
          </a:prstGeom>
        </p:spPr>
      </p:pic>
      <p:pic>
        <p:nvPicPr>
          <p:cNvPr id="1712" name="Picture 1711">
            <a:extLst>
              <a:ext uri="{FF2B5EF4-FFF2-40B4-BE49-F238E27FC236}">
                <a16:creationId xmlns:a16="http://schemas.microsoft.com/office/drawing/2014/main" id="{AF0C90C1-3ECB-4F36-9E82-051CD15982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0084" y="3695534"/>
            <a:ext cx="187810" cy="116643"/>
          </a:xfrm>
          <a:prstGeom prst="rect">
            <a:avLst/>
          </a:prstGeom>
        </p:spPr>
      </p:pic>
      <p:pic>
        <p:nvPicPr>
          <p:cNvPr id="1713" name="Picture 1712">
            <a:extLst>
              <a:ext uri="{FF2B5EF4-FFF2-40B4-BE49-F238E27FC236}">
                <a16:creationId xmlns:a16="http://schemas.microsoft.com/office/drawing/2014/main" id="{EE0E3FEB-CC87-4769-96D3-F3BD97CD89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3614" y="3699957"/>
            <a:ext cx="187810" cy="116643"/>
          </a:xfrm>
          <a:prstGeom prst="rect">
            <a:avLst/>
          </a:prstGeom>
        </p:spPr>
      </p:pic>
      <p:pic>
        <p:nvPicPr>
          <p:cNvPr id="1714" name="Picture 1713">
            <a:extLst>
              <a:ext uri="{FF2B5EF4-FFF2-40B4-BE49-F238E27FC236}">
                <a16:creationId xmlns:a16="http://schemas.microsoft.com/office/drawing/2014/main" id="{247A80E5-052C-4D00-AC89-BB4D8670EC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1660" y="3707907"/>
            <a:ext cx="187810" cy="116643"/>
          </a:xfrm>
          <a:prstGeom prst="rect">
            <a:avLst/>
          </a:prstGeom>
        </p:spPr>
      </p:pic>
      <p:pic>
        <p:nvPicPr>
          <p:cNvPr id="1715" name="Picture 1714">
            <a:extLst>
              <a:ext uri="{FF2B5EF4-FFF2-40B4-BE49-F238E27FC236}">
                <a16:creationId xmlns:a16="http://schemas.microsoft.com/office/drawing/2014/main" id="{381228F8-E287-4A54-9337-DA6C258DCB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8645" y="3611961"/>
            <a:ext cx="187810" cy="116643"/>
          </a:xfrm>
          <a:prstGeom prst="rect">
            <a:avLst/>
          </a:prstGeom>
        </p:spPr>
      </p:pic>
      <p:pic>
        <p:nvPicPr>
          <p:cNvPr id="1716" name="Picture 1715">
            <a:extLst>
              <a:ext uri="{FF2B5EF4-FFF2-40B4-BE49-F238E27FC236}">
                <a16:creationId xmlns:a16="http://schemas.microsoft.com/office/drawing/2014/main" id="{F90F0C42-09A4-4DBA-A86E-50B938454D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8309" y="3608939"/>
            <a:ext cx="187810" cy="116643"/>
          </a:xfrm>
          <a:prstGeom prst="rect">
            <a:avLst/>
          </a:prstGeom>
        </p:spPr>
      </p:pic>
      <p:pic>
        <p:nvPicPr>
          <p:cNvPr id="1717" name="Picture 1716">
            <a:extLst>
              <a:ext uri="{FF2B5EF4-FFF2-40B4-BE49-F238E27FC236}">
                <a16:creationId xmlns:a16="http://schemas.microsoft.com/office/drawing/2014/main" id="{CF1679C9-AA96-4329-B89E-36702BE1D8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6249" y="3599509"/>
            <a:ext cx="187810" cy="116643"/>
          </a:xfrm>
          <a:prstGeom prst="rect">
            <a:avLst/>
          </a:prstGeom>
        </p:spPr>
      </p:pic>
      <p:sp>
        <p:nvSpPr>
          <p:cNvPr id="1718" name="hameem">
            <a:extLst>
              <a:ext uri="{FF2B5EF4-FFF2-40B4-BE49-F238E27FC236}">
                <a16:creationId xmlns:a16="http://schemas.microsoft.com/office/drawing/2014/main" id="{1D51AAB6-4462-420B-AD5D-443F985DD934}"/>
              </a:ext>
            </a:extLst>
          </p:cNvPr>
          <p:cNvSpPr/>
          <p:nvPr/>
        </p:nvSpPr>
        <p:spPr>
          <a:xfrm>
            <a:off x="1793415" y="3598922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19" name="Picture 1718">
            <a:extLst>
              <a:ext uri="{FF2B5EF4-FFF2-40B4-BE49-F238E27FC236}">
                <a16:creationId xmlns:a16="http://schemas.microsoft.com/office/drawing/2014/main" id="{49109DBC-0CC9-49EC-82FA-81693E59BA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065" y="3755511"/>
            <a:ext cx="187810" cy="104713"/>
          </a:xfrm>
          <a:prstGeom prst="rect">
            <a:avLst/>
          </a:prstGeom>
        </p:spPr>
      </p:pic>
      <p:pic>
        <p:nvPicPr>
          <p:cNvPr id="1720" name="Picture 1719">
            <a:extLst>
              <a:ext uri="{FF2B5EF4-FFF2-40B4-BE49-F238E27FC236}">
                <a16:creationId xmlns:a16="http://schemas.microsoft.com/office/drawing/2014/main" id="{D392956F-68E9-46EC-89C9-9F60718913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5005" y="3711890"/>
            <a:ext cx="187810" cy="104713"/>
          </a:xfrm>
          <a:prstGeom prst="rect">
            <a:avLst/>
          </a:prstGeom>
        </p:spPr>
      </p:pic>
      <p:pic>
        <p:nvPicPr>
          <p:cNvPr id="1721" name="Picture 1720">
            <a:extLst>
              <a:ext uri="{FF2B5EF4-FFF2-40B4-BE49-F238E27FC236}">
                <a16:creationId xmlns:a16="http://schemas.microsoft.com/office/drawing/2014/main" id="{3D403617-7504-423A-81CD-D41EA41E0E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2001" y="3873713"/>
            <a:ext cx="186592" cy="143965"/>
          </a:xfrm>
          <a:prstGeom prst="rect">
            <a:avLst/>
          </a:prstGeom>
        </p:spPr>
      </p:pic>
      <p:pic>
        <p:nvPicPr>
          <p:cNvPr id="1722" name="Picture 1721">
            <a:extLst>
              <a:ext uri="{FF2B5EF4-FFF2-40B4-BE49-F238E27FC236}">
                <a16:creationId xmlns:a16="http://schemas.microsoft.com/office/drawing/2014/main" id="{C96437CB-80C1-458A-94AD-C2AD2287FE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6451" y="3875978"/>
            <a:ext cx="186592" cy="143965"/>
          </a:xfrm>
          <a:prstGeom prst="rect">
            <a:avLst/>
          </a:prstGeom>
        </p:spPr>
      </p:pic>
      <p:pic>
        <p:nvPicPr>
          <p:cNvPr id="1723" name="Picture 1722">
            <a:extLst>
              <a:ext uri="{FF2B5EF4-FFF2-40B4-BE49-F238E27FC236}">
                <a16:creationId xmlns:a16="http://schemas.microsoft.com/office/drawing/2014/main" id="{AD64073A-CF96-4959-ACE3-672ED249C8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4521" y="4010858"/>
            <a:ext cx="186592" cy="143965"/>
          </a:xfrm>
          <a:prstGeom prst="rect">
            <a:avLst/>
          </a:prstGeom>
        </p:spPr>
      </p:pic>
      <p:pic>
        <p:nvPicPr>
          <p:cNvPr id="1724" name="Picture 1723">
            <a:extLst>
              <a:ext uri="{FF2B5EF4-FFF2-40B4-BE49-F238E27FC236}">
                <a16:creationId xmlns:a16="http://schemas.microsoft.com/office/drawing/2014/main" id="{385194FE-3FA8-4B64-815B-D8380C5C8B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243" y="4018488"/>
            <a:ext cx="186592" cy="143965"/>
          </a:xfrm>
          <a:prstGeom prst="rect">
            <a:avLst/>
          </a:prstGeom>
        </p:spPr>
      </p:pic>
      <p:pic>
        <p:nvPicPr>
          <p:cNvPr id="1725" name="Picture 1724">
            <a:extLst>
              <a:ext uri="{FF2B5EF4-FFF2-40B4-BE49-F238E27FC236}">
                <a16:creationId xmlns:a16="http://schemas.microsoft.com/office/drawing/2014/main" id="{2E08C630-392B-497E-85D4-C93D34F9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1668" y="3874800"/>
            <a:ext cx="186592" cy="143965"/>
          </a:xfrm>
          <a:prstGeom prst="rect">
            <a:avLst/>
          </a:prstGeom>
        </p:spPr>
      </p:pic>
      <p:pic>
        <p:nvPicPr>
          <p:cNvPr id="1726" name="Picture 1725">
            <a:extLst>
              <a:ext uri="{FF2B5EF4-FFF2-40B4-BE49-F238E27FC236}">
                <a16:creationId xmlns:a16="http://schemas.microsoft.com/office/drawing/2014/main" id="{EC144AC7-3BB4-4A14-8B2E-16EC460494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0619" y="4006496"/>
            <a:ext cx="186592" cy="129241"/>
          </a:xfrm>
          <a:prstGeom prst="rect">
            <a:avLst/>
          </a:prstGeom>
        </p:spPr>
      </p:pic>
      <p:pic>
        <p:nvPicPr>
          <p:cNvPr id="1727" name="Picture 1726">
            <a:extLst>
              <a:ext uri="{FF2B5EF4-FFF2-40B4-BE49-F238E27FC236}">
                <a16:creationId xmlns:a16="http://schemas.microsoft.com/office/drawing/2014/main" id="{2941CB98-9FB6-4B12-A788-F904E428EF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6503" y="4006132"/>
            <a:ext cx="186592" cy="143965"/>
          </a:xfrm>
          <a:prstGeom prst="rect">
            <a:avLst/>
          </a:prstGeom>
        </p:spPr>
      </p:pic>
      <p:pic>
        <p:nvPicPr>
          <p:cNvPr id="1728" name="Picture 1727">
            <a:extLst>
              <a:ext uri="{FF2B5EF4-FFF2-40B4-BE49-F238E27FC236}">
                <a16:creationId xmlns:a16="http://schemas.microsoft.com/office/drawing/2014/main" id="{D4654B8D-BA62-43C2-9CEA-55D478DB78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2539" y="4000547"/>
            <a:ext cx="186592" cy="154600"/>
          </a:xfrm>
          <a:prstGeom prst="rect">
            <a:avLst/>
          </a:prstGeom>
        </p:spPr>
      </p:pic>
      <p:pic>
        <p:nvPicPr>
          <p:cNvPr id="1729" name="Picture 1728">
            <a:extLst>
              <a:ext uri="{FF2B5EF4-FFF2-40B4-BE49-F238E27FC236}">
                <a16:creationId xmlns:a16="http://schemas.microsoft.com/office/drawing/2014/main" id="{7760C2B0-72B9-4847-8651-874C4FEFD0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4455" y="3877710"/>
            <a:ext cx="186592" cy="143965"/>
          </a:xfrm>
          <a:prstGeom prst="rect">
            <a:avLst/>
          </a:prstGeom>
        </p:spPr>
      </p:pic>
      <p:pic>
        <p:nvPicPr>
          <p:cNvPr id="1730" name="Picture 1729">
            <a:extLst>
              <a:ext uri="{FF2B5EF4-FFF2-40B4-BE49-F238E27FC236}">
                <a16:creationId xmlns:a16="http://schemas.microsoft.com/office/drawing/2014/main" id="{66BF718F-2ABB-4AAD-921E-613E3B8296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7592" y="3879153"/>
            <a:ext cx="186592" cy="129241"/>
          </a:xfrm>
          <a:prstGeom prst="rect">
            <a:avLst/>
          </a:prstGeom>
        </p:spPr>
      </p:pic>
      <p:sp>
        <p:nvSpPr>
          <p:cNvPr id="1731" name="Rectangle 1730">
            <a:extLst>
              <a:ext uri="{FF2B5EF4-FFF2-40B4-BE49-F238E27FC236}">
                <a16:creationId xmlns:a16="http://schemas.microsoft.com/office/drawing/2014/main" id="{1F3FC1B9-45B0-4A61-8B97-9A24CC764E4D}"/>
              </a:ext>
            </a:extLst>
          </p:cNvPr>
          <p:cNvSpPr/>
          <p:nvPr/>
        </p:nvSpPr>
        <p:spPr>
          <a:xfrm>
            <a:off x="1781564" y="389415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32" name="Picture 1731">
            <a:extLst>
              <a:ext uri="{FF2B5EF4-FFF2-40B4-BE49-F238E27FC236}">
                <a16:creationId xmlns:a16="http://schemas.microsoft.com/office/drawing/2014/main" id="{DAFBDF58-35C9-49D5-8D92-4F83C161C1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2757" y="4181868"/>
            <a:ext cx="177676" cy="109732"/>
          </a:xfrm>
          <a:prstGeom prst="rect">
            <a:avLst/>
          </a:prstGeom>
        </p:spPr>
      </p:pic>
      <p:pic>
        <p:nvPicPr>
          <p:cNvPr id="1733" name="Picture 1732">
            <a:extLst>
              <a:ext uri="{FF2B5EF4-FFF2-40B4-BE49-F238E27FC236}">
                <a16:creationId xmlns:a16="http://schemas.microsoft.com/office/drawing/2014/main" id="{CF9BB201-5D96-42F0-9E55-4E1AFA4F6B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7057" y="4173832"/>
            <a:ext cx="177676" cy="109732"/>
          </a:xfrm>
          <a:prstGeom prst="rect">
            <a:avLst/>
          </a:prstGeom>
        </p:spPr>
      </p:pic>
      <p:pic>
        <p:nvPicPr>
          <p:cNvPr id="1734" name="Picture 1733">
            <a:extLst>
              <a:ext uri="{FF2B5EF4-FFF2-40B4-BE49-F238E27FC236}">
                <a16:creationId xmlns:a16="http://schemas.microsoft.com/office/drawing/2014/main" id="{E752889E-7BA9-4D77-A168-8B28BEA7E5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7986" y="4173832"/>
            <a:ext cx="177676" cy="109732"/>
          </a:xfrm>
          <a:prstGeom prst="rect">
            <a:avLst/>
          </a:prstGeom>
        </p:spPr>
      </p:pic>
      <p:pic>
        <p:nvPicPr>
          <p:cNvPr id="1735" name="Picture 1734">
            <a:extLst>
              <a:ext uri="{FF2B5EF4-FFF2-40B4-BE49-F238E27FC236}">
                <a16:creationId xmlns:a16="http://schemas.microsoft.com/office/drawing/2014/main" id="{1EBEEF8B-289F-48AD-91AD-84E8F1BB9E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5570" y="4294714"/>
            <a:ext cx="177676" cy="97540"/>
          </a:xfrm>
          <a:prstGeom prst="rect">
            <a:avLst/>
          </a:prstGeom>
        </p:spPr>
      </p:pic>
      <p:pic>
        <p:nvPicPr>
          <p:cNvPr id="1736" name="Picture 1735">
            <a:extLst>
              <a:ext uri="{FF2B5EF4-FFF2-40B4-BE49-F238E27FC236}">
                <a16:creationId xmlns:a16="http://schemas.microsoft.com/office/drawing/2014/main" id="{1BB1FF6F-0FC4-4484-926A-D3574C185F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5430" y="4294228"/>
            <a:ext cx="177676" cy="98510"/>
          </a:xfrm>
          <a:prstGeom prst="rect">
            <a:avLst/>
          </a:prstGeom>
        </p:spPr>
      </p:pic>
      <p:pic>
        <p:nvPicPr>
          <p:cNvPr id="1737" name="Picture 1736">
            <a:extLst>
              <a:ext uri="{FF2B5EF4-FFF2-40B4-BE49-F238E27FC236}">
                <a16:creationId xmlns:a16="http://schemas.microsoft.com/office/drawing/2014/main" id="{1629018E-19E8-48CA-B7BC-624CDA7389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8810" y="4288617"/>
            <a:ext cx="177676" cy="109732"/>
          </a:xfrm>
          <a:prstGeom prst="rect">
            <a:avLst/>
          </a:prstGeom>
        </p:spPr>
      </p:pic>
      <p:pic>
        <p:nvPicPr>
          <p:cNvPr id="1738" name="Picture 1737">
            <a:extLst>
              <a:ext uri="{FF2B5EF4-FFF2-40B4-BE49-F238E27FC236}">
                <a16:creationId xmlns:a16="http://schemas.microsoft.com/office/drawing/2014/main" id="{3782B2B1-E33C-4103-85E2-5CB46F8349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2257" y="4173832"/>
            <a:ext cx="177676" cy="109732"/>
          </a:xfrm>
          <a:prstGeom prst="rect">
            <a:avLst/>
          </a:prstGeom>
        </p:spPr>
      </p:pic>
      <p:pic>
        <p:nvPicPr>
          <p:cNvPr id="1739" name="Picture 1738">
            <a:extLst>
              <a:ext uri="{FF2B5EF4-FFF2-40B4-BE49-F238E27FC236}">
                <a16:creationId xmlns:a16="http://schemas.microsoft.com/office/drawing/2014/main" id="{8D006CC8-254B-4CFA-9779-DD127DD1F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2190" y="4288617"/>
            <a:ext cx="177676" cy="109732"/>
          </a:xfrm>
          <a:prstGeom prst="rect">
            <a:avLst/>
          </a:prstGeom>
        </p:spPr>
      </p:pic>
      <p:pic>
        <p:nvPicPr>
          <p:cNvPr id="1740" name="Picture 1739">
            <a:extLst>
              <a:ext uri="{FF2B5EF4-FFF2-40B4-BE49-F238E27FC236}">
                <a16:creationId xmlns:a16="http://schemas.microsoft.com/office/drawing/2014/main" id="{2B1D7F71-D287-4588-BB87-4C8D55849A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2052" y="4294228"/>
            <a:ext cx="177676" cy="98510"/>
          </a:xfrm>
          <a:prstGeom prst="rect">
            <a:avLst/>
          </a:prstGeom>
        </p:spPr>
      </p:pic>
      <p:pic>
        <p:nvPicPr>
          <p:cNvPr id="1741" name="Picture 1740">
            <a:extLst>
              <a:ext uri="{FF2B5EF4-FFF2-40B4-BE49-F238E27FC236}">
                <a16:creationId xmlns:a16="http://schemas.microsoft.com/office/drawing/2014/main" id="{E9A74C22-6D34-4CFB-A088-E6068060F3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8351" y="4172721"/>
            <a:ext cx="177676" cy="109732"/>
          </a:xfrm>
          <a:prstGeom prst="rect">
            <a:avLst/>
          </a:prstGeom>
        </p:spPr>
      </p:pic>
      <p:sp>
        <p:nvSpPr>
          <p:cNvPr id="1742" name="Rectangle 1741">
            <a:extLst>
              <a:ext uri="{FF2B5EF4-FFF2-40B4-BE49-F238E27FC236}">
                <a16:creationId xmlns:a16="http://schemas.microsoft.com/office/drawing/2014/main" id="{06DBAC84-2185-4F81-825A-B9BB6FA42373}"/>
              </a:ext>
            </a:extLst>
          </p:cNvPr>
          <p:cNvSpPr/>
          <p:nvPr/>
        </p:nvSpPr>
        <p:spPr>
          <a:xfrm>
            <a:off x="1781563" y="418762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3" name="Picture 1742">
            <a:extLst>
              <a:ext uri="{FF2B5EF4-FFF2-40B4-BE49-F238E27FC236}">
                <a16:creationId xmlns:a16="http://schemas.microsoft.com/office/drawing/2014/main" id="{CB04C031-0043-465C-AF94-21F86D45C6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687" y="4467801"/>
            <a:ext cx="191289" cy="110171"/>
          </a:xfrm>
          <a:prstGeom prst="rect">
            <a:avLst/>
          </a:prstGeom>
        </p:spPr>
      </p:pic>
      <p:pic>
        <p:nvPicPr>
          <p:cNvPr id="1744" name="Picture 1743">
            <a:extLst>
              <a:ext uri="{FF2B5EF4-FFF2-40B4-BE49-F238E27FC236}">
                <a16:creationId xmlns:a16="http://schemas.microsoft.com/office/drawing/2014/main" id="{A92F62DF-E360-4CDF-BAA3-D3198705B4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2884" y="4461124"/>
            <a:ext cx="191289" cy="110171"/>
          </a:xfrm>
          <a:prstGeom prst="rect">
            <a:avLst/>
          </a:prstGeom>
        </p:spPr>
      </p:pic>
      <p:pic>
        <p:nvPicPr>
          <p:cNvPr id="1745" name="Picture 1744">
            <a:extLst>
              <a:ext uri="{FF2B5EF4-FFF2-40B4-BE49-F238E27FC236}">
                <a16:creationId xmlns:a16="http://schemas.microsoft.com/office/drawing/2014/main" id="{FC898D4E-8865-43DF-BA4E-43F30776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3080" y="4461124"/>
            <a:ext cx="191289" cy="110171"/>
          </a:xfrm>
          <a:prstGeom prst="rect">
            <a:avLst/>
          </a:prstGeom>
        </p:spPr>
      </p:pic>
      <p:pic>
        <p:nvPicPr>
          <p:cNvPr id="1746" name="Picture 1745">
            <a:extLst>
              <a:ext uri="{FF2B5EF4-FFF2-40B4-BE49-F238E27FC236}">
                <a16:creationId xmlns:a16="http://schemas.microsoft.com/office/drawing/2014/main" id="{A2A43152-9A30-4BA9-81A0-6B871A3931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865" y="4564895"/>
            <a:ext cx="191289" cy="110171"/>
          </a:xfrm>
          <a:prstGeom prst="rect">
            <a:avLst/>
          </a:prstGeom>
        </p:spPr>
      </p:pic>
      <p:pic>
        <p:nvPicPr>
          <p:cNvPr id="1747" name="Picture 1746">
            <a:extLst>
              <a:ext uri="{FF2B5EF4-FFF2-40B4-BE49-F238E27FC236}">
                <a16:creationId xmlns:a16="http://schemas.microsoft.com/office/drawing/2014/main" id="{63B247DF-84D4-4E55-B455-84DDB794DE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9382" y="4564895"/>
            <a:ext cx="191289" cy="110171"/>
          </a:xfrm>
          <a:prstGeom prst="rect">
            <a:avLst/>
          </a:prstGeom>
        </p:spPr>
      </p:pic>
      <p:pic>
        <p:nvPicPr>
          <p:cNvPr id="1748" name="Picture 1747">
            <a:extLst>
              <a:ext uri="{FF2B5EF4-FFF2-40B4-BE49-F238E27FC236}">
                <a16:creationId xmlns:a16="http://schemas.microsoft.com/office/drawing/2014/main" id="{42C199EE-1887-4C43-9C9D-EB6288C8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896" y="4564895"/>
            <a:ext cx="191289" cy="110171"/>
          </a:xfrm>
          <a:prstGeom prst="rect">
            <a:avLst/>
          </a:prstGeom>
        </p:spPr>
      </p:pic>
      <p:pic>
        <p:nvPicPr>
          <p:cNvPr id="1749" name="Picture 1748">
            <a:extLst>
              <a:ext uri="{FF2B5EF4-FFF2-40B4-BE49-F238E27FC236}">
                <a16:creationId xmlns:a16="http://schemas.microsoft.com/office/drawing/2014/main" id="{A6F20C2A-80BB-4D84-8CB9-C959730E5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6624" y="4564895"/>
            <a:ext cx="191289" cy="110171"/>
          </a:xfrm>
          <a:prstGeom prst="rect">
            <a:avLst/>
          </a:prstGeom>
        </p:spPr>
      </p:pic>
      <p:pic>
        <p:nvPicPr>
          <p:cNvPr id="1750" name="Picture 1749">
            <a:extLst>
              <a:ext uri="{FF2B5EF4-FFF2-40B4-BE49-F238E27FC236}">
                <a16:creationId xmlns:a16="http://schemas.microsoft.com/office/drawing/2014/main" id="{7745E849-1E94-4CFF-9A80-8D3A05325E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2139" y="4564895"/>
            <a:ext cx="191289" cy="110171"/>
          </a:xfrm>
          <a:prstGeom prst="rect">
            <a:avLst/>
          </a:prstGeom>
        </p:spPr>
      </p:pic>
      <p:pic>
        <p:nvPicPr>
          <p:cNvPr id="1751" name="Picture 1750">
            <a:extLst>
              <a:ext uri="{FF2B5EF4-FFF2-40B4-BE49-F238E27FC236}">
                <a16:creationId xmlns:a16="http://schemas.microsoft.com/office/drawing/2014/main" id="{8DC46E33-8A74-4FCD-A0EC-36259D43B8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3471" y="4461124"/>
            <a:ext cx="191289" cy="110171"/>
          </a:xfrm>
          <a:prstGeom prst="rect">
            <a:avLst/>
          </a:prstGeom>
        </p:spPr>
      </p:pic>
      <p:pic>
        <p:nvPicPr>
          <p:cNvPr id="1752" name="Picture 1751">
            <a:extLst>
              <a:ext uri="{FF2B5EF4-FFF2-40B4-BE49-F238E27FC236}">
                <a16:creationId xmlns:a16="http://schemas.microsoft.com/office/drawing/2014/main" id="{39FF4BE0-191C-4A94-97EB-95A733B420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3276" y="4461124"/>
            <a:ext cx="191289" cy="110171"/>
          </a:xfrm>
          <a:prstGeom prst="rect">
            <a:avLst/>
          </a:prstGeom>
        </p:spPr>
      </p:pic>
      <p:sp>
        <p:nvSpPr>
          <p:cNvPr id="1753" name="Rectangle 1752">
            <a:extLst>
              <a:ext uri="{FF2B5EF4-FFF2-40B4-BE49-F238E27FC236}">
                <a16:creationId xmlns:a16="http://schemas.microsoft.com/office/drawing/2014/main" id="{C5729C14-BD3D-48BE-B7F7-A01D4246AA8E}"/>
              </a:ext>
            </a:extLst>
          </p:cNvPr>
          <p:cNvSpPr/>
          <p:nvPr/>
        </p:nvSpPr>
        <p:spPr>
          <a:xfrm>
            <a:off x="1781564" y="447531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4" name="Picture 1753">
            <a:extLst>
              <a:ext uri="{FF2B5EF4-FFF2-40B4-BE49-F238E27FC236}">
                <a16:creationId xmlns:a16="http://schemas.microsoft.com/office/drawing/2014/main" id="{6E56343B-CE26-4700-B09B-9BE0C44329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3288" y="4740091"/>
            <a:ext cx="190688" cy="103280"/>
          </a:xfrm>
          <a:prstGeom prst="rect">
            <a:avLst/>
          </a:prstGeom>
        </p:spPr>
      </p:pic>
      <p:pic>
        <p:nvPicPr>
          <p:cNvPr id="1755" name="Picture 1754">
            <a:extLst>
              <a:ext uri="{FF2B5EF4-FFF2-40B4-BE49-F238E27FC236}">
                <a16:creationId xmlns:a16="http://schemas.microsoft.com/office/drawing/2014/main" id="{5203F054-99E9-47BC-880C-FD0158BD9C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0092" y="4854810"/>
            <a:ext cx="190688" cy="103280"/>
          </a:xfrm>
          <a:prstGeom prst="rect">
            <a:avLst/>
          </a:prstGeom>
        </p:spPr>
      </p:pic>
      <p:pic>
        <p:nvPicPr>
          <p:cNvPr id="1756" name="Picture 1755">
            <a:extLst>
              <a:ext uri="{FF2B5EF4-FFF2-40B4-BE49-F238E27FC236}">
                <a16:creationId xmlns:a16="http://schemas.microsoft.com/office/drawing/2014/main" id="{40891442-8CD4-404D-81A5-8BD5DE18A1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0529" y="4855791"/>
            <a:ext cx="190688" cy="103280"/>
          </a:xfrm>
          <a:prstGeom prst="rect">
            <a:avLst/>
          </a:prstGeom>
        </p:spPr>
      </p:pic>
      <p:pic>
        <p:nvPicPr>
          <p:cNvPr id="1757" name="Picture 1756">
            <a:extLst>
              <a:ext uri="{FF2B5EF4-FFF2-40B4-BE49-F238E27FC236}">
                <a16:creationId xmlns:a16="http://schemas.microsoft.com/office/drawing/2014/main" id="{F15E4EEE-5095-4FC3-AE23-8B99FDD7BA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9655" y="4854810"/>
            <a:ext cx="190688" cy="103280"/>
          </a:xfrm>
          <a:prstGeom prst="rect">
            <a:avLst/>
          </a:prstGeom>
        </p:spPr>
      </p:pic>
      <p:pic>
        <p:nvPicPr>
          <p:cNvPr id="1758" name="Picture 1757">
            <a:extLst>
              <a:ext uri="{FF2B5EF4-FFF2-40B4-BE49-F238E27FC236}">
                <a16:creationId xmlns:a16="http://schemas.microsoft.com/office/drawing/2014/main" id="{851FD364-0A2A-4728-A1D5-C2DC41CB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8019" y="4736277"/>
            <a:ext cx="190688" cy="110908"/>
          </a:xfrm>
          <a:prstGeom prst="rect">
            <a:avLst/>
          </a:prstGeom>
        </p:spPr>
      </p:pic>
      <p:pic>
        <p:nvPicPr>
          <p:cNvPr id="1759" name="Picture 1758">
            <a:extLst>
              <a:ext uri="{FF2B5EF4-FFF2-40B4-BE49-F238E27FC236}">
                <a16:creationId xmlns:a16="http://schemas.microsoft.com/office/drawing/2014/main" id="{4C92CAB9-03D6-4D2B-A21D-7EED41D3B7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2929" y="4740091"/>
            <a:ext cx="190688" cy="103280"/>
          </a:xfrm>
          <a:prstGeom prst="rect">
            <a:avLst/>
          </a:prstGeom>
        </p:spPr>
      </p:pic>
      <p:pic>
        <p:nvPicPr>
          <p:cNvPr id="1760" name="Picture 1759">
            <a:extLst>
              <a:ext uri="{FF2B5EF4-FFF2-40B4-BE49-F238E27FC236}">
                <a16:creationId xmlns:a16="http://schemas.microsoft.com/office/drawing/2014/main" id="{8E23BCE9-A371-4EAE-A951-87DB0237FE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8198" y="4740091"/>
            <a:ext cx="190688" cy="103280"/>
          </a:xfrm>
          <a:prstGeom prst="rect">
            <a:avLst/>
          </a:prstGeom>
        </p:spPr>
      </p:pic>
      <p:pic>
        <p:nvPicPr>
          <p:cNvPr id="1761" name="Picture 1760">
            <a:extLst>
              <a:ext uri="{FF2B5EF4-FFF2-40B4-BE49-F238E27FC236}">
                <a16:creationId xmlns:a16="http://schemas.microsoft.com/office/drawing/2014/main" id="{F9E3078F-71C7-45FA-AB7A-CA375A9046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3109" y="4740091"/>
            <a:ext cx="190688" cy="103280"/>
          </a:xfrm>
          <a:prstGeom prst="rect">
            <a:avLst/>
          </a:prstGeom>
        </p:spPr>
      </p:pic>
      <p:pic>
        <p:nvPicPr>
          <p:cNvPr id="1762" name="Picture 1761">
            <a:extLst>
              <a:ext uri="{FF2B5EF4-FFF2-40B4-BE49-F238E27FC236}">
                <a16:creationId xmlns:a16="http://schemas.microsoft.com/office/drawing/2014/main" id="{B4CB1511-6B43-4B17-AA60-C35295C227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9218" y="4850995"/>
            <a:ext cx="190688" cy="110908"/>
          </a:xfrm>
          <a:prstGeom prst="rect">
            <a:avLst/>
          </a:prstGeom>
        </p:spPr>
      </p:pic>
      <p:pic>
        <p:nvPicPr>
          <p:cNvPr id="1763" name="Picture 1762">
            <a:extLst>
              <a:ext uri="{FF2B5EF4-FFF2-40B4-BE49-F238E27FC236}">
                <a16:creationId xmlns:a16="http://schemas.microsoft.com/office/drawing/2014/main" id="{BAAEDCCD-1A05-4F79-9DAE-3967A15212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8781" y="4854810"/>
            <a:ext cx="190688" cy="103280"/>
          </a:xfrm>
          <a:prstGeom prst="rect">
            <a:avLst/>
          </a:prstGeom>
        </p:spPr>
      </p:pic>
      <p:sp>
        <p:nvSpPr>
          <p:cNvPr id="1764" name="Rectangle 1763">
            <a:extLst>
              <a:ext uri="{FF2B5EF4-FFF2-40B4-BE49-F238E27FC236}">
                <a16:creationId xmlns:a16="http://schemas.microsoft.com/office/drawing/2014/main" id="{51D6851A-F2DE-4B74-9342-A4728C20AD66}"/>
              </a:ext>
            </a:extLst>
          </p:cNvPr>
          <p:cNvSpPr/>
          <p:nvPr/>
        </p:nvSpPr>
        <p:spPr>
          <a:xfrm>
            <a:off x="1781564" y="4749900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65" name="Picture 1764">
            <a:extLst>
              <a:ext uri="{FF2B5EF4-FFF2-40B4-BE49-F238E27FC236}">
                <a16:creationId xmlns:a16="http://schemas.microsoft.com/office/drawing/2014/main" id="{9DA2D279-6B42-46ED-865D-4592C399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7008" y="5012810"/>
            <a:ext cx="192010" cy="109899"/>
          </a:xfrm>
          <a:prstGeom prst="rect">
            <a:avLst/>
          </a:prstGeom>
        </p:spPr>
      </p:pic>
      <p:pic>
        <p:nvPicPr>
          <p:cNvPr id="1766" name="Picture 1765">
            <a:extLst>
              <a:ext uri="{FF2B5EF4-FFF2-40B4-BE49-F238E27FC236}">
                <a16:creationId xmlns:a16="http://schemas.microsoft.com/office/drawing/2014/main" id="{528A1CE6-B7E2-4EA5-AA4E-115189226D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9109" y="5126594"/>
            <a:ext cx="192010" cy="109899"/>
          </a:xfrm>
          <a:prstGeom prst="rect">
            <a:avLst/>
          </a:prstGeom>
        </p:spPr>
      </p:pic>
      <p:pic>
        <p:nvPicPr>
          <p:cNvPr id="1767" name="Picture 1766">
            <a:extLst>
              <a:ext uri="{FF2B5EF4-FFF2-40B4-BE49-F238E27FC236}">
                <a16:creationId xmlns:a16="http://schemas.microsoft.com/office/drawing/2014/main" id="{8F889B46-78F0-4286-8C63-F133FAC36F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0501" y="5012810"/>
            <a:ext cx="192010" cy="109899"/>
          </a:xfrm>
          <a:prstGeom prst="rect">
            <a:avLst/>
          </a:prstGeom>
        </p:spPr>
      </p:pic>
      <p:pic>
        <p:nvPicPr>
          <p:cNvPr id="1768" name="Picture 1767">
            <a:extLst>
              <a:ext uri="{FF2B5EF4-FFF2-40B4-BE49-F238E27FC236}">
                <a16:creationId xmlns:a16="http://schemas.microsoft.com/office/drawing/2014/main" id="{F4DE0FEE-1493-4B5B-9623-409B39C121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4161" y="5012810"/>
            <a:ext cx="192010" cy="109899"/>
          </a:xfrm>
          <a:prstGeom prst="rect">
            <a:avLst/>
          </a:prstGeom>
        </p:spPr>
      </p:pic>
      <p:pic>
        <p:nvPicPr>
          <p:cNvPr id="1769" name="Picture 1768">
            <a:extLst>
              <a:ext uri="{FF2B5EF4-FFF2-40B4-BE49-F238E27FC236}">
                <a16:creationId xmlns:a16="http://schemas.microsoft.com/office/drawing/2014/main" id="{817E5A03-C591-4984-B914-6E7D2D3A27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2220" y="5126594"/>
            <a:ext cx="192010" cy="109899"/>
          </a:xfrm>
          <a:prstGeom prst="rect">
            <a:avLst/>
          </a:prstGeom>
        </p:spPr>
      </p:pic>
      <p:pic>
        <p:nvPicPr>
          <p:cNvPr id="1770" name="Picture 1769">
            <a:extLst>
              <a:ext uri="{FF2B5EF4-FFF2-40B4-BE49-F238E27FC236}">
                <a16:creationId xmlns:a16="http://schemas.microsoft.com/office/drawing/2014/main" id="{DE37B3E5-105B-4358-A71C-644F7017D1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3776" y="5126594"/>
            <a:ext cx="192010" cy="109899"/>
          </a:xfrm>
          <a:prstGeom prst="rect">
            <a:avLst/>
          </a:prstGeom>
        </p:spPr>
      </p:pic>
      <p:pic>
        <p:nvPicPr>
          <p:cNvPr id="1771" name="Picture 1770">
            <a:extLst>
              <a:ext uri="{FF2B5EF4-FFF2-40B4-BE49-F238E27FC236}">
                <a16:creationId xmlns:a16="http://schemas.microsoft.com/office/drawing/2014/main" id="{D2EE76BC-431D-4FE0-AC60-8DD932C0EE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7331" y="5012810"/>
            <a:ext cx="192010" cy="109899"/>
          </a:xfrm>
          <a:prstGeom prst="rect">
            <a:avLst/>
          </a:prstGeom>
        </p:spPr>
      </p:pic>
      <p:pic>
        <p:nvPicPr>
          <p:cNvPr id="1772" name="Picture 1771">
            <a:extLst>
              <a:ext uri="{FF2B5EF4-FFF2-40B4-BE49-F238E27FC236}">
                <a16:creationId xmlns:a16="http://schemas.microsoft.com/office/drawing/2014/main" id="{EA69BD72-F7AB-4EF4-94CD-E8211C9319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1553" y="5126594"/>
            <a:ext cx="192010" cy="109899"/>
          </a:xfrm>
          <a:prstGeom prst="rect">
            <a:avLst/>
          </a:prstGeom>
        </p:spPr>
      </p:pic>
      <p:pic>
        <p:nvPicPr>
          <p:cNvPr id="1773" name="Picture 1772">
            <a:extLst>
              <a:ext uri="{FF2B5EF4-FFF2-40B4-BE49-F238E27FC236}">
                <a16:creationId xmlns:a16="http://schemas.microsoft.com/office/drawing/2014/main" id="{56CBBF6A-AAFF-4049-AC07-156ED02387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0664" y="5126594"/>
            <a:ext cx="192010" cy="109899"/>
          </a:xfrm>
          <a:prstGeom prst="rect">
            <a:avLst/>
          </a:prstGeom>
        </p:spPr>
      </p:pic>
      <p:pic>
        <p:nvPicPr>
          <p:cNvPr id="1774" name="Picture 1773">
            <a:extLst>
              <a:ext uri="{FF2B5EF4-FFF2-40B4-BE49-F238E27FC236}">
                <a16:creationId xmlns:a16="http://schemas.microsoft.com/office/drawing/2014/main" id="{DB206093-8B63-45F7-B1FE-A5B853C3DD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8989" y="5012810"/>
            <a:ext cx="192010" cy="109899"/>
          </a:xfrm>
          <a:prstGeom prst="rect">
            <a:avLst/>
          </a:prstGeom>
        </p:spPr>
      </p:pic>
      <p:sp>
        <p:nvSpPr>
          <p:cNvPr id="1775" name="Rectangle 1774">
            <a:extLst>
              <a:ext uri="{FF2B5EF4-FFF2-40B4-BE49-F238E27FC236}">
                <a16:creationId xmlns:a16="http://schemas.microsoft.com/office/drawing/2014/main" id="{27E47A9D-C0F5-4CC1-97DE-CAD0AE679180}"/>
              </a:ext>
            </a:extLst>
          </p:cNvPr>
          <p:cNvSpPr/>
          <p:nvPr/>
        </p:nvSpPr>
        <p:spPr>
          <a:xfrm>
            <a:off x="1781564" y="501086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6" name="Picture 1775">
            <a:extLst>
              <a:ext uri="{FF2B5EF4-FFF2-40B4-BE49-F238E27FC236}">
                <a16:creationId xmlns:a16="http://schemas.microsoft.com/office/drawing/2014/main" id="{3AB214DE-9FF0-48EA-8CA5-6FCBFB8D8E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4596" y="5275882"/>
            <a:ext cx="189099" cy="109715"/>
          </a:xfrm>
          <a:prstGeom prst="rect">
            <a:avLst/>
          </a:prstGeom>
        </p:spPr>
      </p:pic>
      <p:pic>
        <p:nvPicPr>
          <p:cNvPr id="1777" name="Picture 1776">
            <a:extLst>
              <a:ext uri="{FF2B5EF4-FFF2-40B4-BE49-F238E27FC236}">
                <a16:creationId xmlns:a16="http://schemas.microsoft.com/office/drawing/2014/main" id="{6FEA7599-2953-4016-B2B4-0ED6E975C0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1564" y="5383223"/>
            <a:ext cx="189099" cy="109715"/>
          </a:xfrm>
          <a:prstGeom prst="rect">
            <a:avLst/>
          </a:prstGeom>
        </p:spPr>
      </p:pic>
      <p:pic>
        <p:nvPicPr>
          <p:cNvPr id="1778" name="Picture 1777">
            <a:extLst>
              <a:ext uri="{FF2B5EF4-FFF2-40B4-BE49-F238E27FC236}">
                <a16:creationId xmlns:a16="http://schemas.microsoft.com/office/drawing/2014/main" id="{C1DCF0BB-8846-413A-9564-625D5D2AE8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8995" y="5275882"/>
            <a:ext cx="189099" cy="109715"/>
          </a:xfrm>
          <a:prstGeom prst="rect">
            <a:avLst/>
          </a:prstGeom>
        </p:spPr>
      </p:pic>
      <p:pic>
        <p:nvPicPr>
          <p:cNvPr id="1779" name="Picture 1778">
            <a:extLst>
              <a:ext uri="{FF2B5EF4-FFF2-40B4-BE49-F238E27FC236}">
                <a16:creationId xmlns:a16="http://schemas.microsoft.com/office/drawing/2014/main" id="{25495012-D35D-45B4-9531-6CE1AE501C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2706" y="5383223"/>
            <a:ext cx="189099" cy="109715"/>
          </a:xfrm>
          <a:prstGeom prst="rect">
            <a:avLst/>
          </a:prstGeom>
        </p:spPr>
      </p:pic>
      <p:pic>
        <p:nvPicPr>
          <p:cNvPr id="1780" name="Picture 1779">
            <a:extLst>
              <a:ext uri="{FF2B5EF4-FFF2-40B4-BE49-F238E27FC236}">
                <a16:creationId xmlns:a16="http://schemas.microsoft.com/office/drawing/2014/main" id="{8DAB996E-8EB8-4021-BBB5-6CA53CEB8C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2325" y="5383223"/>
            <a:ext cx="189099" cy="109715"/>
          </a:xfrm>
          <a:prstGeom prst="rect">
            <a:avLst/>
          </a:prstGeom>
        </p:spPr>
      </p:pic>
      <p:pic>
        <p:nvPicPr>
          <p:cNvPr id="1781" name="Picture 1780">
            <a:extLst>
              <a:ext uri="{FF2B5EF4-FFF2-40B4-BE49-F238E27FC236}">
                <a16:creationId xmlns:a16="http://schemas.microsoft.com/office/drawing/2014/main" id="{4F7DFA0B-D856-49D8-8CD6-682B8248F4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1944" y="5383223"/>
            <a:ext cx="189099" cy="109715"/>
          </a:xfrm>
          <a:prstGeom prst="rect">
            <a:avLst/>
          </a:prstGeom>
        </p:spPr>
      </p:pic>
      <p:pic>
        <p:nvPicPr>
          <p:cNvPr id="1782" name="Picture 1781">
            <a:extLst>
              <a:ext uri="{FF2B5EF4-FFF2-40B4-BE49-F238E27FC236}">
                <a16:creationId xmlns:a16="http://schemas.microsoft.com/office/drawing/2014/main" id="{2EBEBBE4-A18E-4EAF-BF19-3A24B02603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7792" y="5275882"/>
            <a:ext cx="189099" cy="109715"/>
          </a:xfrm>
          <a:prstGeom prst="rect">
            <a:avLst/>
          </a:prstGeom>
        </p:spPr>
      </p:pic>
      <p:pic>
        <p:nvPicPr>
          <p:cNvPr id="1783" name="Picture 1782">
            <a:extLst>
              <a:ext uri="{FF2B5EF4-FFF2-40B4-BE49-F238E27FC236}">
                <a16:creationId xmlns:a16="http://schemas.microsoft.com/office/drawing/2014/main" id="{348C917C-D523-474D-A56A-2D76B21325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3393" y="5271830"/>
            <a:ext cx="189099" cy="117818"/>
          </a:xfrm>
          <a:prstGeom prst="rect">
            <a:avLst/>
          </a:prstGeom>
        </p:spPr>
      </p:pic>
      <p:pic>
        <p:nvPicPr>
          <p:cNvPr id="1784" name="Picture 1783">
            <a:extLst>
              <a:ext uri="{FF2B5EF4-FFF2-40B4-BE49-F238E27FC236}">
                <a16:creationId xmlns:a16="http://schemas.microsoft.com/office/drawing/2014/main" id="{FA72962F-14AA-4B84-9930-270178FA4F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3087" y="5383223"/>
            <a:ext cx="189099" cy="109715"/>
          </a:xfrm>
          <a:prstGeom prst="rect">
            <a:avLst/>
          </a:prstGeom>
        </p:spPr>
      </p:pic>
      <p:pic>
        <p:nvPicPr>
          <p:cNvPr id="1785" name="Picture 1784">
            <a:extLst>
              <a:ext uri="{FF2B5EF4-FFF2-40B4-BE49-F238E27FC236}">
                <a16:creationId xmlns:a16="http://schemas.microsoft.com/office/drawing/2014/main" id="{2873E080-F6A4-4BA6-9C7A-B4C9313A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2192" y="5275882"/>
            <a:ext cx="189099" cy="109715"/>
          </a:xfrm>
          <a:prstGeom prst="rect">
            <a:avLst/>
          </a:prstGeom>
        </p:spPr>
      </p:pic>
      <p:sp>
        <p:nvSpPr>
          <p:cNvPr id="1786" name="Rectangle 1785">
            <a:extLst>
              <a:ext uri="{FF2B5EF4-FFF2-40B4-BE49-F238E27FC236}">
                <a16:creationId xmlns:a16="http://schemas.microsoft.com/office/drawing/2014/main" id="{2223CD10-088E-433E-9E8F-62BB7D607E44}"/>
              </a:ext>
            </a:extLst>
          </p:cNvPr>
          <p:cNvSpPr/>
          <p:nvPr/>
        </p:nvSpPr>
        <p:spPr>
          <a:xfrm>
            <a:off x="1797213" y="52868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7" name="Picture 1786">
            <a:extLst>
              <a:ext uri="{FF2B5EF4-FFF2-40B4-BE49-F238E27FC236}">
                <a16:creationId xmlns:a16="http://schemas.microsoft.com/office/drawing/2014/main" id="{40876EA0-4954-4AC3-B45F-CF86EB287F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3492" y="5551053"/>
            <a:ext cx="192010" cy="86540"/>
          </a:xfrm>
          <a:prstGeom prst="rect">
            <a:avLst/>
          </a:prstGeom>
        </p:spPr>
      </p:pic>
      <p:pic>
        <p:nvPicPr>
          <p:cNvPr id="1788" name="Picture 1787">
            <a:extLst>
              <a:ext uri="{FF2B5EF4-FFF2-40B4-BE49-F238E27FC236}">
                <a16:creationId xmlns:a16="http://schemas.microsoft.com/office/drawing/2014/main" id="{EED3EC4D-AF10-466A-B6D5-5BB375AB13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4520" y="5551053"/>
            <a:ext cx="192010" cy="86540"/>
          </a:xfrm>
          <a:prstGeom prst="rect">
            <a:avLst/>
          </a:prstGeom>
        </p:spPr>
      </p:pic>
      <p:pic>
        <p:nvPicPr>
          <p:cNvPr id="1789" name="Picture 1788">
            <a:extLst>
              <a:ext uri="{FF2B5EF4-FFF2-40B4-BE49-F238E27FC236}">
                <a16:creationId xmlns:a16="http://schemas.microsoft.com/office/drawing/2014/main" id="{BBC40A11-41F7-47EF-97D8-A8FE83E3F1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9595" y="5641043"/>
            <a:ext cx="192010" cy="86540"/>
          </a:xfrm>
          <a:prstGeom prst="rect">
            <a:avLst/>
          </a:prstGeom>
        </p:spPr>
      </p:pic>
      <p:pic>
        <p:nvPicPr>
          <p:cNvPr id="1790" name="Picture 1789">
            <a:extLst>
              <a:ext uri="{FF2B5EF4-FFF2-40B4-BE49-F238E27FC236}">
                <a16:creationId xmlns:a16="http://schemas.microsoft.com/office/drawing/2014/main" id="{892F98E1-E146-4547-9ED6-B1B42FC158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0843" y="5551053"/>
            <a:ext cx="192010" cy="86540"/>
          </a:xfrm>
          <a:prstGeom prst="rect">
            <a:avLst/>
          </a:prstGeom>
        </p:spPr>
      </p:pic>
      <p:pic>
        <p:nvPicPr>
          <p:cNvPr id="1791" name="Picture 1790">
            <a:extLst>
              <a:ext uri="{FF2B5EF4-FFF2-40B4-BE49-F238E27FC236}">
                <a16:creationId xmlns:a16="http://schemas.microsoft.com/office/drawing/2014/main" id="{D33DF0DD-9B2E-45A4-9F2E-654B7AA889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2863" y="5641043"/>
            <a:ext cx="192010" cy="86540"/>
          </a:xfrm>
          <a:prstGeom prst="rect">
            <a:avLst/>
          </a:prstGeom>
        </p:spPr>
      </p:pic>
      <p:pic>
        <p:nvPicPr>
          <p:cNvPr id="1792" name="Picture 1791">
            <a:extLst>
              <a:ext uri="{FF2B5EF4-FFF2-40B4-BE49-F238E27FC236}">
                <a16:creationId xmlns:a16="http://schemas.microsoft.com/office/drawing/2014/main" id="{1744FD90-7DFD-4EE6-B13E-5FA10290D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7286" y="5641043"/>
            <a:ext cx="192010" cy="86540"/>
          </a:xfrm>
          <a:prstGeom prst="rect">
            <a:avLst/>
          </a:prstGeom>
        </p:spPr>
      </p:pic>
      <p:pic>
        <p:nvPicPr>
          <p:cNvPr id="1793" name="Picture 1792">
            <a:extLst>
              <a:ext uri="{FF2B5EF4-FFF2-40B4-BE49-F238E27FC236}">
                <a16:creationId xmlns:a16="http://schemas.microsoft.com/office/drawing/2014/main" id="{D5C00038-8AFD-4017-9B31-6CF32001FB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4017" y="5641043"/>
            <a:ext cx="192010" cy="86540"/>
          </a:xfrm>
          <a:prstGeom prst="rect">
            <a:avLst/>
          </a:prstGeom>
        </p:spPr>
      </p:pic>
      <p:pic>
        <p:nvPicPr>
          <p:cNvPr id="1794" name="Picture 1793">
            <a:extLst>
              <a:ext uri="{FF2B5EF4-FFF2-40B4-BE49-F238E27FC236}">
                <a16:creationId xmlns:a16="http://schemas.microsoft.com/office/drawing/2014/main" id="{C32D2727-1DC0-4AD5-A762-9896833D47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8439" y="5641043"/>
            <a:ext cx="192010" cy="86540"/>
          </a:xfrm>
          <a:prstGeom prst="rect">
            <a:avLst/>
          </a:prstGeom>
        </p:spPr>
      </p:pic>
      <p:pic>
        <p:nvPicPr>
          <p:cNvPr id="1795" name="Picture 1794">
            <a:extLst>
              <a:ext uri="{FF2B5EF4-FFF2-40B4-BE49-F238E27FC236}">
                <a16:creationId xmlns:a16="http://schemas.microsoft.com/office/drawing/2014/main" id="{CAA49BC5-4A32-43BE-A05F-679542DB2B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8195" y="5547856"/>
            <a:ext cx="192010" cy="92932"/>
          </a:xfrm>
          <a:prstGeom prst="rect">
            <a:avLst/>
          </a:prstGeom>
        </p:spPr>
      </p:pic>
      <p:pic>
        <p:nvPicPr>
          <p:cNvPr id="1796" name="Picture 1795">
            <a:extLst>
              <a:ext uri="{FF2B5EF4-FFF2-40B4-BE49-F238E27FC236}">
                <a16:creationId xmlns:a16="http://schemas.microsoft.com/office/drawing/2014/main" id="{C820D9F5-CE10-486F-B0C2-59F8A39214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7167" y="5547856"/>
            <a:ext cx="192010" cy="92932"/>
          </a:xfrm>
          <a:prstGeom prst="rect">
            <a:avLst/>
          </a:prstGeom>
        </p:spPr>
      </p:pic>
      <p:sp>
        <p:nvSpPr>
          <p:cNvPr id="1797" name="Rectangle 1796">
            <a:extLst>
              <a:ext uri="{FF2B5EF4-FFF2-40B4-BE49-F238E27FC236}">
                <a16:creationId xmlns:a16="http://schemas.microsoft.com/office/drawing/2014/main" id="{7C2D7461-7534-44A3-B21D-3B984109F86A}"/>
              </a:ext>
            </a:extLst>
          </p:cNvPr>
          <p:cNvSpPr/>
          <p:nvPr/>
        </p:nvSpPr>
        <p:spPr>
          <a:xfrm>
            <a:off x="1781564" y="5562270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98" name="Picture 1797">
            <a:extLst>
              <a:ext uri="{FF2B5EF4-FFF2-40B4-BE49-F238E27FC236}">
                <a16:creationId xmlns:a16="http://schemas.microsoft.com/office/drawing/2014/main" id="{B34ED7C3-A248-49A9-92B1-9729001F3B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4579" y="5922785"/>
            <a:ext cx="188435" cy="150059"/>
          </a:xfrm>
          <a:prstGeom prst="rect">
            <a:avLst/>
          </a:prstGeom>
        </p:spPr>
      </p:pic>
      <p:pic>
        <p:nvPicPr>
          <p:cNvPr id="1799" name="Picture 1798">
            <a:extLst>
              <a:ext uri="{FF2B5EF4-FFF2-40B4-BE49-F238E27FC236}">
                <a16:creationId xmlns:a16="http://schemas.microsoft.com/office/drawing/2014/main" id="{4BB0E4DD-57AE-4250-8733-81F9724154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2025" y="5920373"/>
            <a:ext cx="188435" cy="150059"/>
          </a:xfrm>
          <a:prstGeom prst="rect">
            <a:avLst/>
          </a:prstGeom>
        </p:spPr>
      </p:pic>
      <p:pic>
        <p:nvPicPr>
          <p:cNvPr id="1800" name="Picture 1799">
            <a:extLst>
              <a:ext uri="{FF2B5EF4-FFF2-40B4-BE49-F238E27FC236}">
                <a16:creationId xmlns:a16="http://schemas.microsoft.com/office/drawing/2014/main" id="{9D124BA5-41BF-48DF-A89F-6D9E0FDE53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41" y="5769237"/>
            <a:ext cx="188435" cy="150059"/>
          </a:xfrm>
          <a:prstGeom prst="rect">
            <a:avLst/>
          </a:prstGeom>
        </p:spPr>
      </p:pic>
      <p:pic>
        <p:nvPicPr>
          <p:cNvPr id="1801" name="Picture 1800">
            <a:extLst>
              <a:ext uri="{FF2B5EF4-FFF2-40B4-BE49-F238E27FC236}">
                <a16:creationId xmlns:a16="http://schemas.microsoft.com/office/drawing/2014/main" id="{6FADA212-46C0-4545-A898-D16A09B11B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2394" y="5769237"/>
            <a:ext cx="188435" cy="150059"/>
          </a:xfrm>
          <a:prstGeom prst="rect">
            <a:avLst/>
          </a:prstGeom>
        </p:spPr>
      </p:pic>
      <p:pic>
        <p:nvPicPr>
          <p:cNvPr id="1802" name="Picture 1801">
            <a:extLst>
              <a:ext uri="{FF2B5EF4-FFF2-40B4-BE49-F238E27FC236}">
                <a16:creationId xmlns:a16="http://schemas.microsoft.com/office/drawing/2014/main" id="{C12EE6A5-D1A6-4D6A-B991-C361EA872E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1578" y="5918238"/>
            <a:ext cx="188435" cy="150059"/>
          </a:xfrm>
          <a:prstGeom prst="rect">
            <a:avLst/>
          </a:prstGeom>
        </p:spPr>
      </p:pic>
      <p:pic>
        <p:nvPicPr>
          <p:cNvPr id="1803" name="Picture 1802">
            <a:extLst>
              <a:ext uri="{FF2B5EF4-FFF2-40B4-BE49-F238E27FC236}">
                <a16:creationId xmlns:a16="http://schemas.microsoft.com/office/drawing/2014/main" id="{C72038A4-5ECF-4D5B-A6B9-7705AFFB44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6199" y="5925818"/>
            <a:ext cx="188435" cy="150059"/>
          </a:xfrm>
          <a:prstGeom prst="rect">
            <a:avLst/>
          </a:prstGeom>
        </p:spPr>
      </p:pic>
      <p:pic>
        <p:nvPicPr>
          <p:cNvPr id="1804" name="Picture 1803">
            <a:extLst>
              <a:ext uri="{FF2B5EF4-FFF2-40B4-BE49-F238E27FC236}">
                <a16:creationId xmlns:a16="http://schemas.microsoft.com/office/drawing/2014/main" id="{A088A876-272B-4DAC-AC5E-BB284639F1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3291" y="5769237"/>
            <a:ext cx="188435" cy="150059"/>
          </a:xfrm>
          <a:prstGeom prst="rect">
            <a:avLst/>
          </a:prstGeom>
        </p:spPr>
      </p:pic>
      <p:pic>
        <p:nvPicPr>
          <p:cNvPr id="1805" name="Picture 1804">
            <a:extLst>
              <a:ext uri="{FF2B5EF4-FFF2-40B4-BE49-F238E27FC236}">
                <a16:creationId xmlns:a16="http://schemas.microsoft.com/office/drawing/2014/main" id="{E6FDA90C-47E6-4B17-AA38-0C3DD73883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7843" y="5769237"/>
            <a:ext cx="188435" cy="150059"/>
          </a:xfrm>
          <a:prstGeom prst="rect">
            <a:avLst/>
          </a:prstGeom>
        </p:spPr>
      </p:pic>
      <p:pic>
        <p:nvPicPr>
          <p:cNvPr id="1806" name="Picture 1805">
            <a:extLst>
              <a:ext uri="{FF2B5EF4-FFF2-40B4-BE49-F238E27FC236}">
                <a16:creationId xmlns:a16="http://schemas.microsoft.com/office/drawing/2014/main" id="{C0A13E1F-D0CE-4B98-9500-B345F158E9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2583" y="5929516"/>
            <a:ext cx="188435" cy="150059"/>
          </a:xfrm>
          <a:prstGeom prst="rect">
            <a:avLst/>
          </a:prstGeom>
        </p:spPr>
      </p:pic>
      <p:pic>
        <p:nvPicPr>
          <p:cNvPr id="1807" name="Picture 1806">
            <a:extLst>
              <a:ext uri="{FF2B5EF4-FFF2-40B4-BE49-F238E27FC236}">
                <a16:creationId xmlns:a16="http://schemas.microsoft.com/office/drawing/2014/main" id="{A12E1D66-A9F8-4F12-9116-2D62851BA8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8739" y="5763697"/>
            <a:ext cx="188435" cy="161142"/>
          </a:xfrm>
          <a:prstGeom prst="rect">
            <a:avLst/>
          </a:prstGeom>
        </p:spPr>
      </p:pic>
      <p:sp>
        <p:nvSpPr>
          <p:cNvPr id="1808" name="Rectangle 1807">
            <a:extLst>
              <a:ext uri="{FF2B5EF4-FFF2-40B4-BE49-F238E27FC236}">
                <a16:creationId xmlns:a16="http://schemas.microsoft.com/office/drawing/2014/main" id="{C9A35E44-BC26-4526-81C4-76335315AFE5}"/>
              </a:ext>
            </a:extLst>
          </p:cNvPr>
          <p:cNvSpPr/>
          <p:nvPr/>
        </p:nvSpPr>
        <p:spPr>
          <a:xfrm>
            <a:off x="1781563" y="580123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09" name="Picture 1808">
            <a:extLst>
              <a:ext uri="{FF2B5EF4-FFF2-40B4-BE49-F238E27FC236}">
                <a16:creationId xmlns:a16="http://schemas.microsoft.com/office/drawing/2014/main" id="{88690628-C483-4E15-B456-3B7ABAED1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9767" y="6178737"/>
            <a:ext cx="191468" cy="108891"/>
          </a:xfrm>
          <a:prstGeom prst="rect">
            <a:avLst/>
          </a:prstGeom>
        </p:spPr>
      </p:pic>
      <p:pic>
        <p:nvPicPr>
          <p:cNvPr id="1810" name="Picture 1809">
            <a:extLst>
              <a:ext uri="{FF2B5EF4-FFF2-40B4-BE49-F238E27FC236}">
                <a16:creationId xmlns:a16="http://schemas.microsoft.com/office/drawing/2014/main" id="{7369F6FB-D693-46B0-B277-20A512D27D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5053" y="6188018"/>
            <a:ext cx="191468" cy="90331"/>
          </a:xfrm>
          <a:prstGeom prst="rect">
            <a:avLst/>
          </a:prstGeom>
        </p:spPr>
      </p:pic>
      <p:pic>
        <p:nvPicPr>
          <p:cNvPr id="1811" name="Picture 1810">
            <a:extLst>
              <a:ext uri="{FF2B5EF4-FFF2-40B4-BE49-F238E27FC236}">
                <a16:creationId xmlns:a16="http://schemas.microsoft.com/office/drawing/2014/main" id="{3ED4F334-6488-4F51-BE0D-A2B02EBF24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7409" y="6178737"/>
            <a:ext cx="191468" cy="108891"/>
          </a:xfrm>
          <a:prstGeom prst="rect">
            <a:avLst/>
          </a:prstGeom>
        </p:spPr>
      </p:pic>
      <p:pic>
        <p:nvPicPr>
          <p:cNvPr id="1812" name="Picture 1811">
            <a:extLst>
              <a:ext uri="{FF2B5EF4-FFF2-40B4-BE49-F238E27FC236}">
                <a16:creationId xmlns:a16="http://schemas.microsoft.com/office/drawing/2014/main" id="{6CD4E801-6FCA-4941-B9E4-EE30D7738E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2126" y="6178737"/>
            <a:ext cx="191468" cy="108891"/>
          </a:xfrm>
          <a:prstGeom prst="rect">
            <a:avLst/>
          </a:prstGeom>
        </p:spPr>
      </p:pic>
      <p:pic>
        <p:nvPicPr>
          <p:cNvPr id="1813" name="Picture 1812">
            <a:extLst>
              <a:ext uri="{FF2B5EF4-FFF2-40B4-BE49-F238E27FC236}">
                <a16:creationId xmlns:a16="http://schemas.microsoft.com/office/drawing/2014/main" id="{2140731F-EB3B-433E-80C2-669DC4CBE1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4484" y="6178737"/>
            <a:ext cx="191468" cy="108891"/>
          </a:xfrm>
          <a:prstGeom prst="rect">
            <a:avLst/>
          </a:prstGeom>
        </p:spPr>
      </p:pic>
      <p:pic>
        <p:nvPicPr>
          <p:cNvPr id="1814" name="Picture 1813">
            <a:extLst>
              <a:ext uri="{FF2B5EF4-FFF2-40B4-BE49-F238E27FC236}">
                <a16:creationId xmlns:a16="http://schemas.microsoft.com/office/drawing/2014/main" id="{5A57B702-9D87-46F8-8542-91EB62BFD7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6447" y="6099122"/>
            <a:ext cx="191468" cy="90331"/>
          </a:xfrm>
          <a:prstGeom prst="rect">
            <a:avLst/>
          </a:prstGeom>
        </p:spPr>
      </p:pic>
      <p:pic>
        <p:nvPicPr>
          <p:cNvPr id="1815" name="Picture 1814">
            <a:extLst>
              <a:ext uri="{FF2B5EF4-FFF2-40B4-BE49-F238E27FC236}">
                <a16:creationId xmlns:a16="http://schemas.microsoft.com/office/drawing/2014/main" id="{AAB3CC60-D011-4936-854B-6A433EAF2C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2362" y="6089841"/>
            <a:ext cx="191468" cy="108891"/>
          </a:xfrm>
          <a:prstGeom prst="rect">
            <a:avLst/>
          </a:prstGeom>
        </p:spPr>
      </p:pic>
      <p:pic>
        <p:nvPicPr>
          <p:cNvPr id="1816" name="Picture 1815">
            <a:extLst>
              <a:ext uri="{FF2B5EF4-FFF2-40B4-BE49-F238E27FC236}">
                <a16:creationId xmlns:a16="http://schemas.microsoft.com/office/drawing/2014/main" id="{282B0370-DE67-47C5-8C25-53714909DA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9529" y="6089841"/>
            <a:ext cx="191468" cy="108891"/>
          </a:xfrm>
          <a:prstGeom prst="rect">
            <a:avLst/>
          </a:prstGeom>
        </p:spPr>
      </p:pic>
      <p:pic>
        <p:nvPicPr>
          <p:cNvPr id="1817" name="Picture 1816">
            <a:extLst>
              <a:ext uri="{FF2B5EF4-FFF2-40B4-BE49-F238E27FC236}">
                <a16:creationId xmlns:a16="http://schemas.microsoft.com/office/drawing/2014/main" id="{B746F7C3-3E53-42BA-A12B-1AC0387F0A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1396" y="6099122"/>
            <a:ext cx="191468" cy="90331"/>
          </a:xfrm>
          <a:prstGeom prst="rect">
            <a:avLst/>
          </a:prstGeom>
        </p:spPr>
      </p:pic>
      <p:pic>
        <p:nvPicPr>
          <p:cNvPr id="1818" name="Picture 1817">
            <a:extLst>
              <a:ext uri="{FF2B5EF4-FFF2-40B4-BE49-F238E27FC236}">
                <a16:creationId xmlns:a16="http://schemas.microsoft.com/office/drawing/2014/main" id="{EA5283C6-3A96-42B1-8849-7CBF0206B5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507" y="6092634"/>
            <a:ext cx="191468" cy="108891"/>
          </a:xfrm>
          <a:prstGeom prst="rect">
            <a:avLst/>
          </a:prstGeom>
        </p:spPr>
      </p:pic>
      <p:sp>
        <p:nvSpPr>
          <p:cNvPr id="1819" name="Rectangle 1818">
            <a:extLst>
              <a:ext uri="{FF2B5EF4-FFF2-40B4-BE49-F238E27FC236}">
                <a16:creationId xmlns:a16="http://schemas.microsoft.com/office/drawing/2014/main" id="{E88C49B2-B985-44C9-8B4C-99523E7A73E2}"/>
              </a:ext>
            </a:extLst>
          </p:cNvPr>
          <p:cNvSpPr/>
          <p:nvPr/>
        </p:nvSpPr>
        <p:spPr>
          <a:xfrm>
            <a:off x="1781564" y="6106482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0" name="Rectangle 1819">
            <a:extLst>
              <a:ext uri="{FF2B5EF4-FFF2-40B4-BE49-F238E27FC236}">
                <a16:creationId xmlns:a16="http://schemas.microsoft.com/office/drawing/2014/main" id="{13F1B255-3EE5-4CFD-B9DC-F52DF1AFCE7B}"/>
              </a:ext>
            </a:extLst>
          </p:cNvPr>
          <p:cNvSpPr/>
          <p:nvPr/>
        </p:nvSpPr>
        <p:spPr>
          <a:xfrm>
            <a:off x="3082157" y="3512082"/>
            <a:ext cx="1276834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1" name="Rectangle 1820">
            <a:extLst>
              <a:ext uri="{FF2B5EF4-FFF2-40B4-BE49-F238E27FC236}">
                <a16:creationId xmlns:a16="http://schemas.microsoft.com/office/drawing/2014/main" id="{422141EB-70F6-404F-AF55-297C87A94854}"/>
              </a:ext>
            </a:extLst>
          </p:cNvPr>
          <p:cNvSpPr/>
          <p:nvPr/>
        </p:nvSpPr>
        <p:spPr>
          <a:xfrm>
            <a:off x="5738926" y="3582028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2" name="Rectangle 1821">
            <a:extLst>
              <a:ext uri="{FF2B5EF4-FFF2-40B4-BE49-F238E27FC236}">
                <a16:creationId xmlns:a16="http://schemas.microsoft.com/office/drawing/2014/main" id="{BBC729DB-90F1-40C9-AFC8-5FFB5E5AA571}"/>
              </a:ext>
            </a:extLst>
          </p:cNvPr>
          <p:cNvSpPr/>
          <p:nvPr/>
        </p:nvSpPr>
        <p:spPr>
          <a:xfrm>
            <a:off x="1737883" y="467876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3" name="Rectangle 1822">
            <a:extLst>
              <a:ext uri="{FF2B5EF4-FFF2-40B4-BE49-F238E27FC236}">
                <a16:creationId xmlns:a16="http://schemas.microsoft.com/office/drawing/2014/main" id="{056110D9-4BC7-458A-9BF5-1B9C3F5CCC0A}"/>
              </a:ext>
            </a:extLst>
          </p:cNvPr>
          <p:cNvSpPr/>
          <p:nvPr/>
        </p:nvSpPr>
        <p:spPr>
          <a:xfrm>
            <a:off x="5786804" y="478233"/>
            <a:ext cx="1183826" cy="28311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24" name="Picture 1823">
            <a:extLst>
              <a:ext uri="{FF2B5EF4-FFF2-40B4-BE49-F238E27FC236}">
                <a16:creationId xmlns:a16="http://schemas.microsoft.com/office/drawing/2014/main" id="{1D20A96F-109C-4974-960C-FE5B9233E5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7952" y="3570389"/>
            <a:ext cx="187810" cy="116643"/>
          </a:xfrm>
          <a:prstGeom prst="rect">
            <a:avLst/>
          </a:prstGeom>
        </p:spPr>
      </p:pic>
      <p:pic>
        <p:nvPicPr>
          <p:cNvPr id="1825" name="Picture 1824">
            <a:extLst>
              <a:ext uri="{FF2B5EF4-FFF2-40B4-BE49-F238E27FC236}">
                <a16:creationId xmlns:a16="http://schemas.microsoft.com/office/drawing/2014/main" id="{EF9977BF-821A-4F0F-B2D4-6FF4B673F8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3995" y="3582759"/>
            <a:ext cx="187810" cy="103682"/>
          </a:xfrm>
          <a:prstGeom prst="rect">
            <a:avLst/>
          </a:prstGeom>
        </p:spPr>
      </p:pic>
      <p:pic>
        <p:nvPicPr>
          <p:cNvPr id="1826" name="Picture 1825">
            <a:extLst>
              <a:ext uri="{FF2B5EF4-FFF2-40B4-BE49-F238E27FC236}">
                <a16:creationId xmlns:a16="http://schemas.microsoft.com/office/drawing/2014/main" id="{8EA2CA42-1523-44F0-B491-DCDEB7906E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5116" y="3658162"/>
            <a:ext cx="187810" cy="116643"/>
          </a:xfrm>
          <a:prstGeom prst="rect">
            <a:avLst/>
          </a:prstGeom>
        </p:spPr>
      </p:pic>
      <p:pic>
        <p:nvPicPr>
          <p:cNvPr id="1827" name="Picture 1826">
            <a:extLst>
              <a:ext uri="{FF2B5EF4-FFF2-40B4-BE49-F238E27FC236}">
                <a16:creationId xmlns:a16="http://schemas.microsoft.com/office/drawing/2014/main" id="{61CF5989-A0F7-4C77-97B1-6D86F23040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8646" y="3662585"/>
            <a:ext cx="187810" cy="116643"/>
          </a:xfrm>
          <a:prstGeom prst="rect">
            <a:avLst/>
          </a:prstGeom>
        </p:spPr>
      </p:pic>
      <p:pic>
        <p:nvPicPr>
          <p:cNvPr id="1828" name="Picture 1827">
            <a:extLst>
              <a:ext uri="{FF2B5EF4-FFF2-40B4-BE49-F238E27FC236}">
                <a16:creationId xmlns:a16="http://schemas.microsoft.com/office/drawing/2014/main" id="{185945A6-B2DB-48BF-9E2E-1CB11BDC0A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6692" y="3670535"/>
            <a:ext cx="187810" cy="116643"/>
          </a:xfrm>
          <a:prstGeom prst="rect">
            <a:avLst/>
          </a:prstGeom>
        </p:spPr>
      </p:pic>
      <p:pic>
        <p:nvPicPr>
          <p:cNvPr id="1829" name="Picture 1828">
            <a:extLst>
              <a:ext uri="{FF2B5EF4-FFF2-40B4-BE49-F238E27FC236}">
                <a16:creationId xmlns:a16="http://schemas.microsoft.com/office/drawing/2014/main" id="{5D5D9F7E-B929-4F7E-8330-C087F51853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8777" y="3574589"/>
            <a:ext cx="187810" cy="116643"/>
          </a:xfrm>
          <a:prstGeom prst="rect">
            <a:avLst/>
          </a:prstGeom>
        </p:spPr>
      </p:pic>
      <p:pic>
        <p:nvPicPr>
          <p:cNvPr id="1830" name="Picture 1829">
            <a:extLst>
              <a:ext uri="{FF2B5EF4-FFF2-40B4-BE49-F238E27FC236}">
                <a16:creationId xmlns:a16="http://schemas.microsoft.com/office/drawing/2014/main" id="{6D120809-F72A-4A5A-96CF-0715164E67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8441" y="3571567"/>
            <a:ext cx="187810" cy="116643"/>
          </a:xfrm>
          <a:prstGeom prst="rect">
            <a:avLst/>
          </a:prstGeom>
        </p:spPr>
      </p:pic>
      <p:pic>
        <p:nvPicPr>
          <p:cNvPr id="1831" name="Picture 1830">
            <a:extLst>
              <a:ext uri="{FF2B5EF4-FFF2-40B4-BE49-F238E27FC236}">
                <a16:creationId xmlns:a16="http://schemas.microsoft.com/office/drawing/2014/main" id="{409CBF86-EE6B-4F3B-88A1-7BF688E212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6381" y="3562137"/>
            <a:ext cx="187810" cy="116643"/>
          </a:xfrm>
          <a:prstGeom prst="rect">
            <a:avLst/>
          </a:prstGeom>
        </p:spPr>
      </p:pic>
      <p:sp>
        <p:nvSpPr>
          <p:cNvPr id="1832" name="hameem">
            <a:extLst>
              <a:ext uri="{FF2B5EF4-FFF2-40B4-BE49-F238E27FC236}">
                <a16:creationId xmlns:a16="http://schemas.microsoft.com/office/drawing/2014/main" id="{4FB82B95-17E7-46FA-B329-8AF6EB2B9F0D}"/>
              </a:ext>
            </a:extLst>
          </p:cNvPr>
          <p:cNvSpPr/>
          <p:nvPr/>
        </p:nvSpPr>
        <p:spPr>
          <a:xfrm>
            <a:off x="3203547" y="3561550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33" name="Picture 1832">
            <a:extLst>
              <a:ext uri="{FF2B5EF4-FFF2-40B4-BE49-F238E27FC236}">
                <a16:creationId xmlns:a16="http://schemas.microsoft.com/office/drawing/2014/main" id="{3A8A482F-C598-4008-8A99-F609E2D73F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8149" y="3669429"/>
            <a:ext cx="187810" cy="104713"/>
          </a:xfrm>
          <a:prstGeom prst="rect">
            <a:avLst/>
          </a:prstGeom>
        </p:spPr>
      </p:pic>
      <p:pic>
        <p:nvPicPr>
          <p:cNvPr id="1834" name="Picture 1833">
            <a:extLst>
              <a:ext uri="{FF2B5EF4-FFF2-40B4-BE49-F238E27FC236}">
                <a16:creationId xmlns:a16="http://schemas.microsoft.com/office/drawing/2014/main" id="{29BE2F98-0EED-4712-AFAF-DB69620D5C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1478" y="3672377"/>
            <a:ext cx="187810" cy="104713"/>
          </a:xfrm>
          <a:prstGeom prst="rect">
            <a:avLst/>
          </a:prstGeom>
        </p:spPr>
      </p:pic>
      <p:pic>
        <p:nvPicPr>
          <p:cNvPr id="1835" name="Picture 1834">
            <a:extLst>
              <a:ext uri="{FF2B5EF4-FFF2-40B4-BE49-F238E27FC236}">
                <a16:creationId xmlns:a16="http://schemas.microsoft.com/office/drawing/2014/main" id="{E9DFE673-8545-4CED-9D90-59ACC94B1B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3984" y="3835050"/>
            <a:ext cx="186592" cy="143965"/>
          </a:xfrm>
          <a:prstGeom prst="rect">
            <a:avLst/>
          </a:prstGeom>
        </p:spPr>
      </p:pic>
      <p:pic>
        <p:nvPicPr>
          <p:cNvPr id="1836" name="Picture 1835">
            <a:extLst>
              <a:ext uri="{FF2B5EF4-FFF2-40B4-BE49-F238E27FC236}">
                <a16:creationId xmlns:a16="http://schemas.microsoft.com/office/drawing/2014/main" id="{1AE8D56C-B97B-4E21-8426-8E41028F5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8434" y="3837315"/>
            <a:ext cx="186592" cy="143965"/>
          </a:xfrm>
          <a:prstGeom prst="rect">
            <a:avLst/>
          </a:prstGeom>
        </p:spPr>
      </p:pic>
      <p:pic>
        <p:nvPicPr>
          <p:cNvPr id="1837" name="Picture 1836">
            <a:extLst>
              <a:ext uri="{FF2B5EF4-FFF2-40B4-BE49-F238E27FC236}">
                <a16:creationId xmlns:a16="http://schemas.microsoft.com/office/drawing/2014/main" id="{CB0E783F-F487-4FDF-91D8-C503FE6A2E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6504" y="3972195"/>
            <a:ext cx="186592" cy="143965"/>
          </a:xfrm>
          <a:prstGeom prst="rect">
            <a:avLst/>
          </a:prstGeom>
        </p:spPr>
      </p:pic>
      <p:pic>
        <p:nvPicPr>
          <p:cNvPr id="1838" name="Picture 1837">
            <a:extLst>
              <a:ext uri="{FF2B5EF4-FFF2-40B4-BE49-F238E27FC236}">
                <a16:creationId xmlns:a16="http://schemas.microsoft.com/office/drawing/2014/main" id="{E3846A46-6018-4042-BFF6-AF99E7593B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226" y="3979825"/>
            <a:ext cx="186592" cy="143965"/>
          </a:xfrm>
          <a:prstGeom prst="rect">
            <a:avLst/>
          </a:prstGeom>
        </p:spPr>
      </p:pic>
      <p:pic>
        <p:nvPicPr>
          <p:cNvPr id="1839" name="Picture 1838">
            <a:extLst>
              <a:ext uri="{FF2B5EF4-FFF2-40B4-BE49-F238E27FC236}">
                <a16:creationId xmlns:a16="http://schemas.microsoft.com/office/drawing/2014/main" id="{1DF443C9-42E6-477A-8FE9-5096787ECE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3651" y="3836137"/>
            <a:ext cx="186592" cy="143965"/>
          </a:xfrm>
          <a:prstGeom prst="rect">
            <a:avLst/>
          </a:prstGeom>
        </p:spPr>
      </p:pic>
      <p:pic>
        <p:nvPicPr>
          <p:cNvPr id="1840" name="Picture 1839">
            <a:extLst>
              <a:ext uri="{FF2B5EF4-FFF2-40B4-BE49-F238E27FC236}">
                <a16:creationId xmlns:a16="http://schemas.microsoft.com/office/drawing/2014/main" id="{D6DECF2D-2980-4792-BE5E-59B6098264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602" y="3967833"/>
            <a:ext cx="186592" cy="129241"/>
          </a:xfrm>
          <a:prstGeom prst="rect">
            <a:avLst/>
          </a:prstGeom>
        </p:spPr>
      </p:pic>
      <p:pic>
        <p:nvPicPr>
          <p:cNvPr id="1841" name="Picture 1840">
            <a:extLst>
              <a:ext uri="{FF2B5EF4-FFF2-40B4-BE49-F238E27FC236}">
                <a16:creationId xmlns:a16="http://schemas.microsoft.com/office/drawing/2014/main" id="{24A0BB40-9B17-40EB-8175-5439A12B43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8486" y="3967469"/>
            <a:ext cx="186592" cy="143965"/>
          </a:xfrm>
          <a:prstGeom prst="rect">
            <a:avLst/>
          </a:prstGeom>
        </p:spPr>
      </p:pic>
      <p:pic>
        <p:nvPicPr>
          <p:cNvPr id="1842" name="Picture 1841">
            <a:extLst>
              <a:ext uri="{FF2B5EF4-FFF2-40B4-BE49-F238E27FC236}">
                <a16:creationId xmlns:a16="http://schemas.microsoft.com/office/drawing/2014/main" id="{35C7B003-040E-4B82-8791-0FE053AD53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4522" y="3961884"/>
            <a:ext cx="186592" cy="154600"/>
          </a:xfrm>
          <a:prstGeom prst="rect">
            <a:avLst/>
          </a:prstGeom>
        </p:spPr>
      </p:pic>
      <p:pic>
        <p:nvPicPr>
          <p:cNvPr id="1843" name="Picture 1842">
            <a:extLst>
              <a:ext uri="{FF2B5EF4-FFF2-40B4-BE49-F238E27FC236}">
                <a16:creationId xmlns:a16="http://schemas.microsoft.com/office/drawing/2014/main" id="{C732928E-05C2-4F28-A4AE-EE3FE51863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6438" y="3839047"/>
            <a:ext cx="186592" cy="143965"/>
          </a:xfrm>
          <a:prstGeom prst="rect">
            <a:avLst/>
          </a:prstGeom>
        </p:spPr>
      </p:pic>
      <p:pic>
        <p:nvPicPr>
          <p:cNvPr id="1844" name="Picture 1843">
            <a:extLst>
              <a:ext uri="{FF2B5EF4-FFF2-40B4-BE49-F238E27FC236}">
                <a16:creationId xmlns:a16="http://schemas.microsoft.com/office/drawing/2014/main" id="{F83E1CE6-18AF-43F5-8E9F-EE80D6BBE4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9575" y="3840490"/>
            <a:ext cx="186592" cy="129241"/>
          </a:xfrm>
          <a:prstGeom prst="rect">
            <a:avLst/>
          </a:prstGeom>
        </p:spPr>
      </p:pic>
      <p:sp>
        <p:nvSpPr>
          <p:cNvPr id="1845" name="Rectangle 1844">
            <a:extLst>
              <a:ext uri="{FF2B5EF4-FFF2-40B4-BE49-F238E27FC236}">
                <a16:creationId xmlns:a16="http://schemas.microsoft.com/office/drawing/2014/main" id="{E5B04003-6B43-46CC-87B7-D6D8A7BA4CD3}"/>
              </a:ext>
            </a:extLst>
          </p:cNvPr>
          <p:cNvSpPr/>
          <p:nvPr/>
        </p:nvSpPr>
        <p:spPr>
          <a:xfrm>
            <a:off x="3203547" y="38554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6" name="Picture 1845">
            <a:extLst>
              <a:ext uri="{FF2B5EF4-FFF2-40B4-BE49-F238E27FC236}">
                <a16:creationId xmlns:a16="http://schemas.microsoft.com/office/drawing/2014/main" id="{7FEB3AA0-E7FC-4D84-99BA-EEC3E5F53F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4740" y="4143205"/>
            <a:ext cx="177676" cy="109732"/>
          </a:xfrm>
          <a:prstGeom prst="rect">
            <a:avLst/>
          </a:prstGeom>
        </p:spPr>
      </p:pic>
      <p:pic>
        <p:nvPicPr>
          <p:cNvPr id="1847" name="Picture 1846">
            <a:extLst>
              <a:ext uri="{FF2B5EF4-FFF2-40B4-BE49-F238E27FC236}">
                <a16:creationId xmlns:a16="http://schemas.microsoft.com/office/drawing/2014/main" id="{0E6FB5D3-E0E9-412B-882D-BC62FD1D07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9040" y="4135169"/>
            <a:ext cx="177676" cy="109732"/>
          </a:xfrm>
          <a:prstGeom prst="rect">
            <a:avLst/>
          </a:prstGeom>
        </p:spPr>
      </p:pic>
      <p:pic>
        <p:nvPicPr>
          <p:cNvPr id="1848" name="Picture 1847">
            <a:extLst>
              <a:ext uri="{FF2B5EF4-FFF2-40B4-BE49-F238E27FC236}">
                <a16:creationId xmlns:a16="http://schemas.microsoft.com/office/drawing/2014/main" id="{97E018B0-B4D5-46BC-80E6-B588A7A4E1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9969" y="4135169"/>
            <a:ext cx="177676" cy="109732"/>
          </a:xfrm>
          <a:prstGeom prst="rect">
            <a:avLst/>
          </a:prstGeom>
        </p:spPr>
      </p:pic>
      <p:pic>
        <p:nvPicPr>
          <p:cNvPr id="1849" name="Picture 1848">
            <a:extLst>
              <a:ext uri="{FF2B5EF4-FFF2-40B4-BE49-F238E27FC236}">
                <a16:creationId xmlns:a16="http://schemas.microsoft.com/office/drawing/2014/main" id="{A92E1061-77DA-41FE-810F-929C6BC18A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7553" y="4256051"/>
            <a:ext cx="177676" cy="97540"/>
          </a:xfrm>
          <a:prstGeom prst="rect">
            <a:avLst/>
          </a:prstGeom>
        </p:spPr>
      </p:pic>
      <p:pic>
        <p:nvPicPr>
          <p:cNvPr id="1850" name="Picture 1849">
            <a:extLst>
              <a:ext uri="{FF2B5EF4-FFF2-40B4-BE49-F238E27FC236}">
                <a16:creationId xmlns:a16="http://schemas.microsoft.com/office/drawing/2014/main" id="{A10E9309-A813-4265-8A49-90437F4866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7413" y="4255565"/>
            <a:ext cx="177676" cy="98510"/>
          </a:xfrm>
          <a:prstGeom prst="rect">
            <a:avLst/>
          </a:prstGeom>
        </p:spPr>
      </p:pic>
      <p:pic>
        <p:nvPicPr>
          <p:cNvPr id="1851" name="Picture 1850">
            <a:extLst>
              <a:ext uri="{FF2B5EF4-FFF2-40B4-BE49-F238E27FC236}">
                <a16:creationId xmlns:a16="http://schemas.microsoft.com/office/drawing/2014/main" id="{F0E38ED5-9597-4503-9194-235B61DD01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0793" y="4249954"/>
            <a:ext cx="177676" cy="109732"/>
          </a:xfrm>
          <a:prstGeom prst="rect">
            <a:avLst/>
          </a:prstGeom>
        </p:spPr>
      </p:pic>
      <p:pic>
        <p:nvPicPr>
          <p:cNvPr id="1852" name="Picture 1851">
            <a:extLst>
              <a:ext uri="{FF2B5EF4-FFF2-40B4-BE49-F238E27FC236}">
                <a16:creationId xmlns:a16="http://schemas.microsoft.com/office/drawing/2014/main" id="{842633DD-FFEB-435F-ADBF-B6FBA7C520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4240" y="4135169"/>
            <a:ext cx="177676" cy="109732"/>
          </a:xfrm>
          <a:prstGeom prst="rect">
            <a:avLst/>
          </a:prstGeom>
        </p:spPr>
      </p:pic>
      <p:pic>
        <p:nvPicPr>
          <p:cNvPr id="1853" name="Picture 1852">
            <a:extLst>
              <a:ext uri="{FF2B5EF4-FFF2-40B4-BE49-F238E27FC236}">
                <a16:creationId xmlns:a16="http://schemas.microsoft.com/office/drawing/2014/main" id="{A5D5C630-F89E-43A9-B4A5-1676F31958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173" y="4249954"/>
            <a:ext cx="177676" cy="109732"/>
          </a:xfrm>
          <a:prstGeom prst="rect">
            <a:avLst/>
          </a:prstGeom>
        </p:spPr>
      </p:pic>
      <p:pic>
        <p:nvPicPr>
          <p:cNvPr id="1854" name="Picture 1853">
            <a:extLst>
              <a:ext uri="{FF2B5EF4-FFF2-40B4-BE49-F238E27FC236}">
                <a16:creationId xmlns:a16="http://schemas.microsoft.com/office/drawing/2014/main" id="{A7DB3976-0E32-4932-85BA-7C294C11E9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035" y="4255565"/>
            <a:ext cx="177676" cy="98510"/>
          </a:xfrm>
          <a:prstGeom prst="rect">
            <a:avLst/>
          </a:prstGeom>
        </p:spPr>
      </p:pic>
      <p:pic>
        <p:nvPicPr>
          <p:cNvPr id="1855" name="Picture 1854">
            <a:extLst>
              <a:ext uri="{FF2B5EF4-FFF2-40B4-BE49-F238E27FC236}">
                <a16:creationId xmlns:a16="http://schemas.microsoft.com/office/drawing/2014/main" id="{A7AD2A73-F50A-4DD8-97ED-7ED80FFA17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0334" y="4134058"/>
            <a:ext cx="177676" cy="109732"/>
          </a:xfrm>
          <a:prstGeom prst="rect">
            <a:avLst/>
          </a:prstGeom>
        </p:spPr>
      </p:pic>
      <p:sp>
        <p:nvSpPr>
          <p:cNvPr id="1856" name="Rectangle 1855">
            <a:extLst>
              <a:ext uri="{FF2B5EF4-FFF2-40B4-BE49-F238E27FC236}">
                <a16:creationId xmlns:a16="http://schemas.microsoft.com/office/drawing/2014/main" id="{C46BEBBB-386B-4B7D-90C1-2E68FA2D3EDD}"/>
              </a:ext>
            </a:extLst>
          </p:cNvPr>
          <p:cNvSpPr/>
          <p:nvPr/>
        </p:nvSpPr>
        <p:spPr>
          <a:xfrm>
            <a:off x="3203546" y="414896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57" name="Picture 1856">
            <a:extLst>
              <a:ext uri="{FF2B5EF4-FFF2-40B4-BE49-F238E27FC236}">
                <a16:creationId xmlns:a16="http://schemas.microsoft.com/office/drawing/2014/main" id="{F1A2C55D-7847-477F-8E81-244195B90E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670" y="4429138"/>
            <a:ext cx="191289" cy="110171"/>
          </a:xfrm>
          <a:prstGeom prst="rect">
            <a:avLst/>
          </a:prstGeom>
        </p:spPr>
      </p:pic>
      <p:pic>
        <p:nvPicPr>
          <p:cNvPr id="1858" name="Picture 1857">
            <a:extLst>
              <a:ext uri="{FF2B5EF4-FFF2-40B4-BE49-F238E27FC236}">
                <a16:creationId xmlns:a16="http://schemas.microsoft.com/office/drawing/2014/main" id="{7AECEC0D-5887-4B88-ADDF-6C65BE469E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4867" y="4422461"/>
            <a:ext cx="191289" cy="110171"/>
          </a:xfrm>
          <a:prstGeom prst="rect">
            <a:avLst/>
          </a:prstGeom>
        </p:spPr>
      </p:pic>
      <p:pic>
        <p:nvPicPr>
          <p:cNvPr id="1859" name="Picture 1858">
            <a:extLst>
              <a:ext uri="{FF2B5EF4-FFF2-40B4-BE49-F238E27FC236}">
                <a16:creationId xmlns:a16="http://schemas.microsoft.com/office/drawing/2014/main" id="{8162AB2A-245A-42CF-9C5D-D3BC7BCD6C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5063" y="4422461"/>
            <a:ext cx="191289" cy="110171"/>
          </a:xfrm>
          <a:prstGeom prst="rect">
            <a:avLst/>
          </a:prstGeom>
        </p:spPr>
      </p:pic>
      <p:pic>
        <p:nvPicPr>
          <p:cNvPr id="1860" name="Picture 1859">
            <a:extLst>
              <a:ext uri="{FF2B5EF4-FFF2-40B4-BE49-F238E27FC236}">
                <a16:creationId xmlns:a16="http://schemas.microsoft.com/office/drawing/2014/main" id="{49D28479-A5F8-46AA-9534-5747F860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5848" y="4526232"/>
            <a:ext cx="191289" cy="110171"/>
          </a:xfrm>
          <a:prstGeom prst="rect">
            <a:avLst/>
          </a:prstGeom>
        </p:spPr>
      </p:pic>
      <p:pic>
        <p:nvPicPr>
          <p:cNvPr id="1861" name="Picture 1860">
            <a:extLst>
              <a:ext uri="{FF2B5EF4-FFF2-40B4-BE49-F238E27FC236}">
                <a16:creationId xmlns:a16="http://schemas.microsoft.com/office/drawing/2014/main" id="{57D15D09-57E8-4F8A-A27A-EFB512817B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1365" y="4526232"/>
            <a:ext cx="191289" cy="110171"/>
          </a:xfrm>
          <a:prstGeom prst="rect">
            <a:avLst/>
          </a:prstGeom>
        </p:spPr>
      </p:pic>
      <p:pic>
        <p:nvPicPr>
          <p:cNvPr id="1862" name="Picture 1861">
            <a:extLst>
              <a:ext uri="{FF2B5EF4-FFF2-40B4-BE49-F238E27FC236}">
                <a16:creationId xmlns:a16="http://schemas.microsoft.com/office/drawing/2014/main" id="{3C40214C-92D3-4B52-A120-6982104B73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6879" y="4526232"/>
            <a:ext cx="191289" cy="110171"/>
          </a:xfrm>
          <a:prstGeom prst="rect">
            <a:avLst/>
          </a:prstGeom>
        </p:spPr>
      </p:pic>
      <p:pic>
        <p:nvPicPr>
          <p:cNvPr id="1863" name="Picture 1862">
            <a:extLst>
              <a:ext uri="{FF2B5EF4-FFF2-40B4-BE49-F238E27FC236}">
                <a16:creationId xmlns:a16="http://schemas.microsoft.com/office/drawing/2014/main" id="{0778E3F5-33F3-4788-9486-C42723256B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8607" y="4526232"/>
            <a:ext cx="191289" cy="110171"/>
          </a:xfrm>
          <a:prstGeom prst="rect">
            <a:avLst/>
          </a:prstGeom>
        </p:spPr>
      </p:pic>
      <p:pic>
        <p:nvPicPr>
          <p:cNvPr id="1864" name="Picture 1863">
            <a:extLst>
              <a:ext uri="{FF2B5EF4-FFF2-40B4-BE49-F238E27FC236}">
                <a16:creationId xmlns:a16="http://schemas.microsoft.com/office/drawing/2014/main" id="{AF9EA210-D3EC-434D-B623-3ADDD44C2D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4122" y="4526232"/>
            <a:ext cx="191289" cy="110171"/>
          </a:xfrm>
          <a:prstGeom prst="rect">
            <a:avLst/>
          </a:prstGeom>
        </p:spPr>
      </p:pic>
      <p:pic>
        <p:nvPicPr>
          <p:cNvPr id="1865" name="Picture 1864">
            <a:extLst>
              <a:ext uri="{FF2B5EF4-FFF2-40B4-BE49-F238E27FC236}">
                <a16:creationId xmlns:a16="http://schemas.microsoft.com/office/drawing/2014/main" id="{DFA43EE4-2699-422F-BD84-DF4F3EDCDD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5454" y="4422461"/>
            <a:ext cx="191289" cy="110171"/>
          </a:xfrm>
          <a:prstGeom prst="rect">
            <a:avLst/>
          </a:prstGeom>
        </p:spPr>
      </p:pic>
      <p:pic>
        <p:nvPicPr>
          <p:cNvPr id="1866" name="Picture 1865">
            <a:extLst>
              <a:ext uri="{FF2B5EF4-FFF2-40B4-BE49-F238E27FC236}">
                <a16:creationId xmlns:a16="http://schemas.microsoft.com/office/drawing/2014/main" id="{99B73648-DB7A-49BA-908F-90E3DAD46E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5259" y="4422461"/>
            <a:ext cx="191289" cy="110171"/>
          </a:xfrm>
          <a:prstGeom prst="rect">
            <a:avLst/>
          </a:prstGeom>
        </p:spPr>
      </p:pic>
      <p:sp>
        <p:nvSpPr>
          <p:cNvPr id="1867" name="Rectangle 1866">
            <a:extLst>
              <a:ext uri="{FF2B5EF4-FFF2-40B4-BE49-F238E27FC236}">
                <a16:creationId xmlns:a16="http://schemas.microsoft.com/office/drawing/2014/main" id="{FF4BABEE-4518-4FF3-B7AD-758C2CC3CBB3}"/>
              </a:ext>
            </a:extLst>
          </p:cNvPr>
          <p:cNvSpPr/>
          <p:nvPr/>
        </p:nvSpPr>
        <p:spPr>
          <a:xfrm>
            <a:off x="3203547" y="443664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8" name="Picture 1867">
            <a:extLst>
              <a:ext uri="{FF2B5EF4-FFF2-40B4-BE49-F238E27FC236}">
                <a16:creationId xmlns:a16="http://schemas.microsoft.com/office/drawing/2014/main" id="{D3BEA276-9EF8-4160-B8DE-4B9148A304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5271" y="4701428"/>
            <a:ext cx="190688" cy="103280"/>
          </a:xfrm>
          <a:prstGeom prst="rect">
            <a:avLst/>
          </a:prstGeom>
        </p:spPr>
      </p:pic>
      <p:pic>
        <p:nvPicPr>
          <p:cNvPr id="1869" name="Picture 1868">
            <a:extLst>
              <a:ext uri="{FF2B5EF4-FFF2-40B4-BE49-F238E27FC236}">
                <a16:creationId xmlns:a16="http://schemas.microsoft.com/office/drawing/2014/main" id="{43B9204E-849F-494F-9BDC-90141D7BEF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2075" y="4816147"/>
            <a:ext cx="190688" cy="103280"/>
          </a:xfrm>
          <a:prstGeom prst="rect">
            <a:avLst/>
          </a:prstGeom>
        </p:spPr>
      </p:pic>
      <p:pic>
        <p:nvPicPr>
          <p:cNvPr id="1870" name="Picture 1869">
            <a:extLst>
              <a:ext uri="{FF2B5EF4-FFF2-40B4-BE49-F238E27FC236}">
                <a16:creationId xmlns:a16="http://schemas.microsoft.com/office/drawing/2014/main" id="{C70636B2-52FA-4B45-85BE-E1D817A0AC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2512" y="4817128"/>
            <a:ext cx="190688" cy="103280"/>
          </a:xfrm>
          <a:prstGeom prst="rect">
            <a:avLst/>
          </a:prstGeom>
        </p:spPr>
      </p:pic>
      <p:pic>
        <p:nvPicPr>
          <p:cNvPr id="1871" name="Picture 1870">
            <a:extLst>
              <a:ext uri="{FF2B5EF4-FFF2-40B4-BE49-F238E27FC236}">
                <a16:creationId xmlns:a16="http://schemas.microsoft.com/office/drawing/2014/main" id="{DF5DA063-46D2-4248-8299-E29F1B696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1638" y="4816147"/>
            <a:ext cx="190688" cy="103280"/>
          </a:xfrm>
          <a:prstGeom prst="rect">
            <a:avLst/>
          </a:prstGeom>
        </p:spPr>
      </p:pic>
      <p:pic>
        <p:nvPicPr>
          <p:cNvPr id="1872" name="Picture 1871">
            <a:extLst>
              <a:ext uri="{FF2B5EF4-FFF2-40B4-BE49-F238E27FC236}">
                <a16:creationId xmlns:a16="http://schemas.microsoft.com/office/drawing/2014/main" id="{D720A2BC-FA34-4EF4-82A3-89C11C3F51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002" y="4697614"/>
            <a:ext cx="190688" cy="110908"/>
          </a:xfrm>
          <a:prstGeom prst="rect">
            <a:avLst/>
          </a:prstGeom>
        </p:spPr>
      </p:pic>
      <p:pic>
        <p:nvPicPr>
          <p:cNvPr id="1873" name="Picture 1872">
            <a:extLst>
              <a:ext uri="{FF2B5EF4-FFF2-40B4-BE49-F238E27FC236}">
                <a16:creationId xmlns:a16="http://schemas.microsoft.com/office/drawing/2014/main" id="{2E3EB8EC-FA8A-4E7C-9C4A-79A288F6B0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912" y="4701428"/>
            <a:ext cx="190688" cy="103280"/>
          </a:xfrm>
          <a:prstGeom prst="rect">
            <a:avLst/>
          </a:prstGeom>
        </p:spPr>
      </p:pic>
      <p:pic>
        <p:nvPicPr>
          <p:cNvPr id="1874" name="Picture 1873">
            <a:extLst>
              <a:ext uri="{FF2B5EF4-FFF2-40B4-BE49-F238E27FC236}">
                <a16:creationId xmlns:a16="http://schemas.microsoft.com/office/drawing/2014/main" id="{13CE6E15-0EBC-4B9E-9A11-B306BEA551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0181" y="4701428"/>
            <a:ext cx="190688" cy="103280"/>
          </a:xfrm>
          <a:prstGeom prst="rect">
            <a:avLst/>
          </a:prstGeom>
        </p:spPr>
      </p:pic>
      <p:pic>
        <p:nvPicPr>
          <p:cNvPr id="1875" name="Picture 1874">
            <a:extLst>
              <a:ext uri="{FF2B5EF4-FFF2-40B4-BE49-F238E27FC236}">
                <a16:creationId xmlns:a16="http://schemas.microsoft.com/office/drawing/2014/main" id="{AFA6047C-B33E-4CE2-855D-2C25AEDA36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092" y="4701428"/>
            <a:ext cx="190688" cy="103280"/>
          </a:xfrm>
          <a:prstGeom prst="rect">
            <a:avLst/>
          </a:prstGeom>
        </p:spPr>
      </p:pic>
      <p:pic>
        <p:nvPicPr>
          <p:cNvPr id="1876" name="Picture 1875">
            <a:extLst>
              <a:ext uri="{FF2B5EF4-FFF2-40B4-BE49-F238E27FC236}">
                <a16:creationId xmlns:a16="http://schemas.microsoft.com/office/drawing/2014/main" id="{EEB8A8A2-4317-40E3-A3FD-4656CD9C91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1201" y="4812332"/>
            <a:ext cx="190688" cy="110908"/>
          </a:xfrm>
          <a:prstGeom prst="rect">
            <a:avLst/>
          </a:prstGeom>
        </p:spPr>
      </p:pic>
      <p:pic>
        <p:nvPicPr>
          <p:cNvPr id="1877" name="Picture 1876">
            <a:extLst>
              <a:ext uri="{FF2B5EF4-FFF2-40B4-BE49-F238E27FC236}">
                <a16:creationId xmlns:a16="http://schemas.microsoft.com/office/drawing/2014/main" id="{0CDEE492-7A73-4BC9-BEFB-E5951009C5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0764" y="4816147"/>
            <a:ext cx="190688" cy="103280"/>
          </a:xfrm>
          <a:prstGeom prst="rect">
            <a:avLst/>
          </a:prstGeom>
        </p:spPr>
      </p:pic>
      <p:sp>
        <p:nvSpPr>
          <p:cNvPr id="1878" name="Rectangle 1877">
            <a:extLst>
              <a:ext uri="{FF2B5EF4-FFF2-40B4-BE49-F238E27FC236}">
                <a16:creationId xmlns:a16="http://schemas.microsoft.com/office/drawing/2014/main" id="{E638FCD3-DF79-4527-BE43-0CA309B26518}"/>
              </a:ext>
            </a:extLst>
          </p:cNvPr>
          <p:cNvSpPr/>
          <p:nvPr/>
        </p:nvSpPr>
        <p:spPr>
          <a:xfrm>
            <a:off x="3203547" y="4711237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79" name="Picture 1878">
            <a:extLst>
              <a:ext uri="{FF2B5EF4-FFF2-40B4-BE49-F238E27FC236}">
                <a16:creationId xmlns:a16="http://schemas.microsoft.com/office/drawing/2014/main" id="{1B3D1BBD-2520-4EB9-BE4B-052ED0B471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8991" y="4974147"/>
            <a:ext cx="192010" cy="109899"/>
          </a:xfrm>
          <a:prstGeom prst="rect">
            <a:avLst/>
          </a:prstGeom>
        </p:spPr>
      </p:pic>
      <p:pic>
        <p:nvPicPr>
          <p:cNvPr id="1880" name="Picture 1879">
            <a:extLst>
              <a:ext uri="{FF2B5EF4-FFF2-40B4-BE49-F238E27FC236}">
                <a16:creationId xmlns:a16="http://schemas.microsoft.com/office/drawing/2014/main" id="{99D08885-B548-486A-B2A6-719E882C15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1092" y="5087931"/>
            <a:ext cx="192010" cy="109899"/>
          </a:xfrm>
          <a:prstGeom prst="rect">
            <a:avLst/>
          </a:prstGeom>
        </p:spPr>
      </p:pic>
      <p:pic>
        <p:nvPicPr>
          <p:cNvPr id="1881" name="Picture 1880">
            <a:extLst>
              <a:ext uri="{FF2B5EF4-FFF2-40B4-BE49-F238E27FC236}">
                <a16:creationId xmlns:a16="http://schemas.microsoft.com/office/drawing/2014/main" id="{DB0D2A9D-9CE9-4C7D-BDC8-A5F2BFB209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2484" y="4974147"/>
            <a:ext cx="192010" cy="109899"/>
          </a:xfrm>
          <a:prstGeom prst="rect">
            <a:avLst/>
          </a:prstGeom>
        </p:spPr>
      </p:pic>
      <p:pic>
        <p:nvPicPr>
          <p:cNvPr id="1882" name="Picture 1881">
            <a:extLst>
              <a:ext uri="{FF2B5EF4-FFF2-40B4-BE49-F238E27FC236}">
                <a16:creationId xmlns:a16="http://schemas.microsoft.com/office/drawing/2014/main" id="{03ACBECE-DC37-4294-8120-7CBA917F81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6144" y="4974147"/>
            <a:ext cx="192010" cy="109899"/>
          </a:xfrm>
          <a:prstGeom prst="rect">
            <a:avLst/>
          </a:prstGeom>
        </p:spPr>
      </p:pic>
      <p:pic>
        <p:nvPicPr>
          <p:cNvPr id="1883" name="Picture 1882">
            <a:extLst>
              <a:ext uri="{FF2B5EF4-FFF2-40B4-BE49-F238E27FC236}">
                <a16:creationId xmlns:a16="http://schemas.microsoft.com/office/drawing/2014/main" id="{0E878953-D009-426D-BFD9-355657CF0A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4203" y="5087931"/>
            <a:ext cx="192010" cy="109899"/>
          </a:xfrm>
          <a:prstGeom prst="rect">
            <a:avLst/>
          </a:prstGeom>
        </p:spPr>
      </p:pic>
      <p:pic>
        <p:nvPicPr>
          <p:cNvPr id="1884" name="Picture 1883">
            <a:extLst>
              <a:ext uri="{FF2B5EF4-FFF2-40B4-BE49-F238E27FC236}">
                <a16:creationId xmlns:a16="http://schemas.microsoft.com/office/drawing/2014/main" id="{304AEC0C-8C87-4B56-9057-F1454D178F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5759" y="5087931"/>
            <a:ext cx="192010" cy="109899"/>
          </a:xfrm>
          <a:prstGeom prst="rect">
            <a:avLst/>
          </a:prstGeom>
        </p:spPr>
      </p:pic>
      <p:pic>
        <p:nvPicPr>
          <p:cNvPr id="1885" name="Picture 1884">
            <a:extLst>
              <a:ext uri="{FF2B5EF4-FFF2-40B4-BE49-F238E27FC236}">
                <a16:creationId xmlns:a16="http://schemas.microsoft.com/office/drawing/2014/main" id="{3E576D73-6702-4105-B3F0-2973138591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9314" y="4974147"/>
            <a:ext cx="192010" cy="109899"/>
          </a:xfrm>
          <a:prstGeom prst="rect">
            <a:avLst/>
          </a:prstGeom>
        </p:spPr>
      </p:pic>
      <p:pic>
        <p:nvPicPr>
          <p:cNvPr id="1886" name="Picture 1885">
            <a:extLst>
              <a:ext uri="{FF2B5EF4-FFF2-40B4-BE49-F238E27FC236}">
                <a16:creationId xmlns:a16="http://schemas.microsoft.com/office/drawing/2014/main" id="{015DA314-89AD-4842-8961-6BC3A05A28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3536" y="5087931"/>
            <a:ext cx="192010" cy="109899"/>
          </a:xfrm>
          <a:prstGeom prst="rect">
            <a:avLst/>
          </a:prstGeom>
        </p:spPr>
      </p:pic>
      <p:pic>
        <p:nvPicPr>
          <p:cNvPr id="1887" name="Picture 1886">
            <a:extLst>
              <a:ext uri="{FF2B5EF4-FFF2-40B4-BE49-F238E27FC236}">
                <a16:creationId xmlns:a16="http://schemas.microsoft.com/office/drawing/2014/main" id="{C14D871A-C9B8-41F3-976D-1ECA2B2176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2647" y="5087931"/>
            <a:ext cx="192010" cy="109899"/>
          </a:xfrm>
          <a:prstGeom prst="rect">
            <a:avLst/>
          </a:prstGeom>
        </p:spPr>
      </p:pic>
      <p:pic>
        <p:nvPicPr>
          <p:cNvPr id="1888" name="Picture 1887">
            <a:extLst>
              <a:ext uri="{FF2B5EF4-FFF2-40B4-BE49-F238E27FC236}">
                <a16:creationId xmlns:a16="http://schemas.microsoft.com/office/drawing/2014/main" id="{F310FAD1-3CAB-41D5-A9D7-7EABB03D9A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0972" y="4974147"/>
            <a:ext cx="192010" cy="109899"/>
          </a:xfrm>
          <a:prstGeom prst="rect">
            <a:avLst/>
          </a:prstGeom>
        </p:spPr>
      </p:pic>
      <p:sp>
        <p:nvSpPr>
          <p:cNvPr id="1889" name="Rectangle 1888">
            <a:extLst>
              <a:ext uri="{FF2B5EF4-FFF2-40B4-BE49-F238E27FC236}">
                <a16:creationId xmlns:a16="http://schemas.microsoft.com/office/drawing/2014/main" id="{818F9568-4607-4E1C-9C04-060136B32AE0}"/>
              </a:ext>
            </a:extLst>
          </p:cNvPr>
          <p:cNvSpPr/>
          <p:nvPr/>
        </p:nvSpPr>
        <p:spPr>
          <a:xfrm>
            <a:off x="3203547" y="497220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90" name="Picture 1889">
            <a:extLst>
              <a:ext uri="{FF2B5EF4-FFF2-40B4-BE49-F238E27FC236}">
                <a16:creationId xmlns:a16="http://schemas.microsoft.com/office/drawing/2014/main" id="{E8CF926F-8DE8-4B11-BAC3-E0D9702D96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6579" y="5237219"/>
            <a:ext cx="189099" cy="109715"/>
          </a:xfrm>
          <a:prstGeom prst="rect">
            <a:avLst/>
          </a:prstGeom>
        </p:spPr>
      </p:pic>
      <p:pic>
        <p:nvPicPr>
          <p:cNvPr id="1891" name="Picture 1890">
            <a:extLst>
              <a:ext uri="{FF2B5EF4-FFF2-40B4-BE49-F238E27FC236}">
                <a16:creationId xmlns:a16="http://schemas.microsoft.com/office/drawing/2014/main" id="{58F9E6E3-845B-4F89-AA23-3BACC2180F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547" y="5344560"/>
            <a:ext cx="189099" cy="109715"/>
          </a:xfrm>
          <a:prstGeom prst="rect">
            <a:avLst/>
          </a:prstGeom>
        </p:spPr>
      </p:pic>
      <p:pic>
        <p:nvPicPr>
          <p:cNvPr id="1892" name="Picture 1891">
            <a:extLst>
              <a:ext uri="{FF2B5EF4-FFF2-40B4-BE49-F238E27FC236}">
                <a16:creationId xmlns:a16="http://schemas.microsoft.com/office/drawing/2014/main" id="{33BFB38E-7249-410C-9BC3-D560CAF2D9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0978" y="5237219"/>
            <a:ext cx="189099" cy="109715"/>
          </a:xfrm>
          <a:prstGeom prst="rect">
            <a:avLst/>
          </a:prstGeom>
        </p:spPr>
      </p:pic>
      <p:pic>
        <p:nvPicPr>
          <p:cNvPr id="1893" name="Picture 1892">
            <a:extLst>
              <a:ext uri="{FF2B5EF4-FFF2-40B4-BE49-F238E27FC236}">
                <a16:creationId xmlns:a16="http://schemas.microsoft.com/office/drawing/2014/main" id="{9D70AA21-12BB-43F2-92F2-93F4CCA59D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689" y="5344560"/>
            <a:ext cx="189099" cy="109715"/>
          </a:xfrm>
          <a:prstGeom prst="rect">
            <a:avLst/>
          </a:prstGeom>
        </p:spPr>
      </p:pic>
      <p:pic>
        <p:nvPicPr>
          <p:cNvPr id="1894" name="Picture 1893">
            <a:extLst>
              <a:ext uri="{FF2B5EF4-FFF2-40B4-BE49-F238E27FC236}">
                <a16:creationId xmlns:a16="http://schemas.microsoft.com/office/drawing/2014/main" id="{B673D071-91D5-47D5-9FD5-3E5195F1A9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4308" y="5344560"/>
            <a:ext cx="189099" cy="109715"/>
          </a:xfrm>
          <a:prstGeom prst="rect">
            <a:avLst/>
          </a:prstGeom>
        </p:spPr>
      </p:pic>
      <p:pic>
        <p:nvPicPr>
          <p:cNvPr id="1895" name="Picture 1894">
            <a:extLst>
              <a:ext uri="{FF2B5EF4-FFF2-40B4-BE49-F238E27FC236}">
                <a16:creationId xmlns:a16="http://schemas.microsoft.com/office/drawing/2014/main" id="{B0CB8764-9415-4C4F-AEBE-E5B09C97D4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3927" y="5344560"/>
            <a:ext cx="189099" cy="109715"/>
          </a:xfrm>
          <a:prstGeom prst="rect">
            <a:avLst/>
          </a:prstGeom>
        </p:spPr>
      </p:pic>
      <p:pic>
        <p:nvPicPr>
          <p:cNvPr id="1896" name="Picture 1895">
            <a:extLst>
              <a:ext uri="{FF2B5EF4-FFF2-40B4-BE49-F238E27FC236}">
                <a16:creationId xmlns:a16="http://schemas.microsoft.com/office/drawing/2014/main" id="{BB4895C8-50B6-4E2D-AADE-7A2E8C15AF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9775" y="5237219"/>
            <a:ext cx="189099" cy="109715"/>
          </a:xfrm>
          <a:prstGeom prst="rect">
            <a:avLst/>
          </a:prstGeom>
        </p:spPr>
      </p:pic>
      <p:pic>
        <p:nvPicPr>
          <p:cNvPr id="1897" name="Picture 1896">
            <a:extLst>
              <a:ext uri="{FF2B5EF4-FFF2-40B4-BE49-F238E27FC236}">
                <a16:creationId xmlns:a16="http://schemas.microsoft.com/office/drawing/2014/main" id="{7BA50F96-213E-4CB6-8EA0-6D6A15F7C3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376" y="5233167"/>
            <a:ext cx="189099" cy="117818"/>
          </a:xfrm>
          <a:prstGeom prst="rect">
            <a:avLst/>
          </a:prstGeom>
        </p:spPr>
      </p:pic>
      <p:pic>
        <p:nvPicPr>
          <p:cNvPr id="1898" name="Picture 1897">
            <a:extLst>
              <a:ext uri="{FF2B5EF4-FFF2-40B4-BE49-F238E27FC236}">
                <a16:creationId xmlns:a16="http://schemas.microsoft.com/office/drawing/2014/main" id="{DB5BC2B0-B488-4113-ABAD-AEC58B32BD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5070" y="5344560"/>
            <a:ext cx="189099" cy="109715"/>
          </a:xfrm>
          <a:prstGeom prst="rect">
            <a:avLst/>
          </a:prstGeom>
        </p:spPr>
      </p:pic>
      <p:pic>
        <p:nvPicPr>
          <p:cNvPr id="1899" name="Picture 1898">
            <a:extLst>
              <a:ext uri="{FF2B5EF4-FFF2-40B4-BE49-F238E27FC236}">
                <a16:creationId xmlns:a16="http://schemas.microsoft.com/office/drawing/2014/main" id="{E5E00AB5-4472-46B8-B235-4AEEBAC828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4175" y="5237219"/>
            <a:ext cx="189099" cy="109715"/>
          </a:xfrm>
          <a:prstGeom prst="rect">
            <a:avLst/>
          </a:prstGeom>
        </p:spPr>
      </p:pic>
      <p:sp>
        <p:nvSpPr>
          <p:cNvPr id="1900" name="Rectangle 1899">
            <a:extLst>
              <a:ext uri="{FF2B5EF4-FFF2-40B4-BE49-F238E27FC236}">
                <a16:creationId xmlns:a16="http://schemas.microsoft.com/office/drawing/2014/main" id="{51DA50E4-B48D-4345-9377-35F9D464B606}"/>
              </a:ext>
            </a:extLst>
          </p:cNvPr>
          <p:cNvSpPr/>
          <p:nvPr/>
        </p:nvSpPr>
        <p:spPr>
          <a:xfrm>
            <a:off x="3219196" y="5248229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01" name="Picture 1900">
            <a:extLst>
              <a:ext uri="{FF2B5EF4-FFF2-40B4-BE49-F238E27FC236}">
                <a16:creationId xmlns:a16="http://schemas.microsoft.com/office/drawing/2014/main" id="{123BAAD9-F01B-4EA4-8C8F-294ED49E76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5475" y="5512390"/>
            <a:ext cx="192010" cy="86540"/>
          </a:xfrm>
          <a:prstGeom prst="rect">
            <a:avLst/>
          </a:prstGeom>
        </p:spPr>
      </p:pic>
      <p:pic>
        <p:nvPicPr>
          <p:cNvPr id="1902" name="Picture 1901">
            <a:extLst>
              <a:ext uri="{FF2B5EF4-FFF2-40B4-BE49-F238E27FC236}">
                <a16:creationId xmlns:a16="http://schemas.microsoft.com/office/drawing/2014/main" id="{949170D0-488D-4998-8A3A-D7969527C4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6503" y="5512390"/>
            <a:ext cx="192010" cy="86540"/>
          </a:xfrm>
          <a:prstGeom prst="rect">
            <a:avLst/>
          </a:prstGeom>
        </p:spPr>
      </p:pic>
      <p:pic>
        <p:nvPicPr>
          <p:cNvPr id="1903" name="Picture 1902">
            <a:extLst>
              <a:ext uri="{FF2B5EF4-FFF2-40B4-BE49-F238E27FC236}">
                <a16:creationId xmlns:a16="http://schemas.microsoft.com/office/drawing/2014/main" id="{D5CD54F5-BE09-40A5-A32D-39C9E0F05C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1578" y="5602380"/>
            <a:ext cx="192010" cy="86540"/>
          </a:xfrm>
          <a:prstGeom prst="rect">
            <a:avLst/>
          </a:prstGeom>
        </p:spPr>
      </p:pic>
      <p:pic>
        <p:nvPicPr>
          <p:cNvPr id="1904" name="Picture 1903">
            <a:extLst>
              <a:ext uri="{FF2B5EF4-FFF2-40B4-BE49-F238E27FC236}">
                <a16:creationId xmlns:a16="http://schemas.microsoft.com/office/drawing/2014/main" id="{1FB4D838-89D9-400B-B913-620C748C27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2826" y="5512390"/>
            <a:ext cx="192010" cy="86540"/>
          </a:xfrm>
          <a:prstGeom prst="rect">
            <a:avLst/>
          </a:prstGeom>
        </p:spPr>
      </p:pic>
      <p:pic>
        <p:nvPicPr>
          <p:cNvPr id="1905" name="Picture 1904">
            <a:extLst>
              <a:ext uri="{FF2B5EF4-FFF2-40B4-BE49-F238E27FC236}">
                <a16:creationId xmlns:a16="http://schemas.microsoft.com/office/drawing/2014/main" id="{19061FF7-FF46-4354-A683-B54CE556C6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846" y="5602380"/>
            <a:ext cx="192010" cy="86540"/>
          </a:xfrm>
          <a:prstGeom prst="rect">
            <a:avLst/>
          </a:prstGeom>
        </p:spPr>
      </p:pic>
      <p:pic>
        <p:nvPicPr>
          <p:cNvPr id="1906" name="Picture 1905">
            <a:extLst>
              <a:ext uri="{FF2B5EF4-FFF2-40B4-BE49-F238E27FC236}">
                <a16:creationId xmlns:a16="http://schemas.microsoft.com/office/drawing/2014/main" id="{BFE39C84-CFBC-46B8-B96C-CD1DA570FE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9269" y="5602380"/>
            <a:ext cx="192010" cy="86540"/>
          </a:xfrm>
          <a:prstGeom prst="rect">
            <a:avLst/>
          </a:prstGeom>
        </p:spPr>
      </p:pic>
      <p:pic>
        <p:nvPicPr>
          <p:cNvPr id="1907" name="Picture 1906">
            <a:extLst>
              <a:ext uri="{FF2B5EF4-FFF2-40B4-BE49-F238E27FC236}">
                <a16:creationId xmlns:a16="http://schemas.microsoft.com/office/drawing/2014/main" id="{889630E3-462C-425F-9DBC-04202BBE42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6000" y="5602380"/>
            <a:ext cx="192010" cy="86540"/>
          </a:xfrm>
          <a:prstGeom prst="rect">
            <a:avLst/>
          </a:prstGeom>
        </p:spPr>
      </p:pic>
      <p:pic>
        <p:nvPicPr>
          <p:cNvPr id="1908" name="Picture 1907">
            <a:extLst>
              <a:ext uri="{FF2B5EF4-FFF2-40B4-BE49-F238E27FC236}">
                <a16:creationId xmlns:a16="http://schemas.microsoft.com/office/drawing/2014/main" id="{73DCC3F7-2748-4C5E-9F42-C9570994C3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0422" y="5602380"/>
            <a:ext cx="192010" cy="86540"/>
          </a:xfrm>
          <a:prstGeom prst="rect">
            <a:avLst/>
          </a:prstGeom>
        </p:spPr>
      </p:pic>
      <p:pic>
        <p:nvPicPr>
          <p:cNvPr id="1909" name="Picture 1908">
            <a:extLst>
              <a:ext uri="{FF2B5EF4-FFF2-40B4-BE49-F238E27FC236}">
                <a16:creationId xmlns:a16="http://schemas.microsoft.com/office/drawing/2014/main" id="{0741E70C-21DA-438E-B336-F8EF7E2DF8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0178" y="5509193"/>
            <a:ext cx="192010" cy="92932"/>
          </a:xfrm>
          <a:prstGeom prst="rect">
            <a:avLst/>
          </a:prstGeom>
        </p:spPr>
      </p:pic>
      <p:pic>
        <p:nvPicPr>
          <p:cNvPr id="1910" name="Picture 1909">
            <a:extLst>
              <a:ext uri="{FF2B5EF4-FFF2-40B4-BE49-F238E27FC236}">
                <a16:creationId xmlns:a16="http://schemas.microsoft.com/office/drawing/2014/main" id="{A6AE4FD9-062B-48A5-86F3-3F2F0F4637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9150" y="5509193"/>
            <a:ext cx="192010" cy="92932"/>
          </a:xfrm>
          <a:prstGeom prst="rect">
            <a:avLst/>
          </a:prstGeom>
        </p:spPr>
      </p:pic>
      <p:sp>
        <p:nvSpPr>
          <p:cNvPr id="1911" name="Rectangle 1910">
            <a:extLst>
              <a:ext uri="{FF2B5EF4-FFF2-40B4-BE49-F238E27FC236}">
                <a16:creationId xmlns:a16="http://schemas.microsoft.com/office/drawing/2014/main" id="{F56B4AA0-83E6-4EB2-8D49-DBFF99D97A70}"/>
              </a:ext>
            </a:extLst>
          </p:cNvPr>
          <p:cNvSpPr/>
          <p:nvPr/>
        </p:nvSpPr>
        <p:spPr>
          <a:xfrm>
            <a:off x="3203547" y="5523607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12" name="Picture 1911">
            <a:extLst>
              <a:ext uri="{FF2B5EF4-FFF2-40B4-BE49-F238E27FC236}">
                <a16:creationId xmlns:a16="http://schemas.microsoft.com/office/drawing/2014/main" id="{CB3B82CA-A70D-4827-916A-DCEA866680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6562" y="5884122"/>
            <a:ext cx="188435" cy="150059"/>
          </a:xfrm>
          <a:prstGeom prst="rect">
            <a:avLst/>
          </a:prstGeom>
        </p:spPr>
      </p:pic>
      <p:pic>
        <p:nvPicPr>
          <p:cNvPr id="1913" name="Picture 1912">
            <a:extLst>
              <a:ext uri="{FF2B5EF4-FFF2-40B4-BE49-F238E27FC236}">
                <a16:creationId xmlns:a16="http://schemas.microsoft.com/office/drawing/2014/main" id="{A7ECC7EF-49F8-4B19-BC33-33CDDC8FE5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4008" y="5881710"/>
            <a:ext cx="188435" cy="150059"/>
          </a:xfrm>
          <a:prstGeom prst="rect">
            <a:avLst/>
          </a:prstGeom>
        </p:spPr>
      </p:pic>
      <p:pic>
        <p:nvPicPr>
          <p:cNvPr id="1914" name="Picture 1913">
            <a:extLst>
              <a:ext uri="{FF2B5EF4-FFF2-40B4-BE49-F238E27FC236}">
                <a16:creationId xmlns:a16="http://schemas.microsoft.com/office/drawing/2014/main" id="{E8658A8A-45D5-4539-A684-3868E31F89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7524" y="5730574"/>
            <a:ext cx="188435" cy="150059"/>
          </a:xfrm>
          <a:prstGeom prst="rect">
            <a:avLst/>
          </a:prstGeom>
        </p:spPr>
      </p:pic>
      <p:pic>
        <p:nvPicPr>
          <p:cNvPr id="1915" name="Picture 1914">
            <a:extLst>
              <a:ext uri="{FF2B5EF4-FFF2-40B4-BE49-F238E27FC236}">
                <a16:creationId xmlns:a16="http://schemas.microsoft.com/office/drawing/2014/main" id="{AC1433B9-BC65-4D5D-BB62-B2DF62B00B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4377" y="5730574"/>
            <a:ext cx="188435" cy="150059"/>
          </a:xfrm>
          <a:prstGeom prst="rect">
            <a:avLst/>
          </a:prstGeom>
        </p:spPr>
      </p:pic>
      <p:pic>
        <p:nvPicPr>
          <p:cNvPr id="1916" name="Picture 1915">
            <a:extLst>
              <a:ext uri="{FF2B5EF4-FFF2-40B4-BE49-F238E27FC236}">
                <a16:creationId xmlns:a16="http://schemas.microsoft.com/office/drawing/2014/main" id="{04BCC628-95C0-412E-8B55-C186FE0620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3561" y="5879575"/>
            <a:ext cx="188435" cy="150059"/>
          </a:xfrm>
          <a:prstGeom prst="rect">
            <a:avLst/>
          </a:prstGeom>
        </p:spPr>
      </p:pic>
      <p:pic>
        <p:nvPicPr>
          <p:cNvPr id="1917" name="Picture 1916">
            <a:extLst>
              <a:ext uri="{FF2B5EF4-FFF2-40B4-BE49-F238E27FC236}">
                <a16:creationId xmlns:a16="http://schemas.microsoft.com/office/drawing/2014/main" id="{4D054853-F450-4C05-987B-E55DA2BB7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8182" y="5887155"/>
            <a:ext cx="188435" cy="150059"/>
          </a:xfrm>
          <a:prstGeom prst="rect">
            <a:avLst/>
          </a:prstGeom>
        </p:spPr>
      </p:pic>
      <p:pic>
        <p:nvPicPr>
          <p:cNvPr id="1918" name="Picture 1917">
            <a:extLst>
              <a:ext uri="{FF2B5EF4-FFF2-40B4-BE49-F238E27FC236}">
                <a16:creationId xmlns:a16="http://schemas.microsoft.com/office/drawing/2014/main" id="{6CDA92EE-4D81-4E57-95B2-965F4C62F6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5274" y="5730574"/>
            <a:ext cx="188435" cy="150059"/>
          </a:xfrm>
          <a:prstGeom prst="rect">
            <a:avLst/>
          </a:prstGeom>
        </p:spPr>
      </p:pic>
      <p:pic>
        <p:nvPicPr>
          <p:cNvPr id="1919" name="Picture 1918">
            <a:extLst>
              <a:ext uri="{FF2B5EF4-FFF2-40B4-BE49-F238E27FC236}">
                <a16:creationId xmlns:a16="http://schemas.microsoft.com/office/drawing/2014/main" id="{70786D45-CDDF-461F-84A9-14129AF384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9826" y="5730574"/>
            <a:ext cx="188435" cy="150059"/>
          </a:xfrm>
          <a:prstGeom prst="rect">
            <a:avLst/>
          </a:prstGeom>
        </p:spPr>
      </p:pic>
      <p:pic>
        <p:nvPicPr>
          <p:cNvPr id="1920" name="Picture 1919">
            <a:extLst>
              <a:ext uri="{FF2B5EF4-FFF2-40B4-BE49-F238E27FC236}">
                <a16:creationId xmlns:a16="http://schemas.microsoft.com/office/drawing/2014/main" id="{4B45860B-2E1D-4730-8850-806128B447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4566" y="5890853"/>
            <a:ext cx="188435" cy="150059"/>
          </a:xfrm>
          <a:prstGeom prst="rect">
            <a:avLst/>
          </a:prstGeom>
        </p:spPr>
      </p:pic>
      <p:pic>
        <p:nvPicPr>
          <p:cNvPr id="1921" name="Picture 1920">
            <a:extLst>
              <a:ext uri="{FF2B5EF4-FFF2-40B4-BE49-F238E27FC236}">
                <a16:creationId xmlns:a16="http://schemas.microsoft.com/office/drawing/2014/main" id="{64BBB262-1F29-45EA-835B-B800E44CAC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0722" y="5725034"/>
            <a:ext cx="188435" cy="161142"/>
          </a:xfrm>
          <a:prstGeom prst="rect">
            <a:avLst/>
          </a:prstGeom>
        </p:spPr>
      </p:pic>
      <p:sp>
        <p:nvSpPr>
          <p:cNvPr id="1922" name="Rectangle 1921">
            <a:extLst>
              <a:ext uri="{FF2B5EF4-FFF2-40B4-BE49-F238E27FC236}">
                <a16:creationId xmlns:a16="http://schemas.microsoft.com/office/drawing/2014/main" id="{A1C74DF4-E833-4BD7-9F57-EC9E74ABE66B}"/>
              </a:ext>
            </a:extLst>
          </p:cNvPr>
          <p:cNvSpPr/>
          <p:nvPr/>
        </p:nvSpPr>
        <p:spPr>
          <a:xfrm>
            <a:off x="3203546" y="576257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23" name="Picture 1922">
            <a:extLst>
              <a:ext uri="{FF2B5EF4-FFF2-40B4-BE49-F238E27FC236}">
                <a16:creationId xmlns:a16="http://schemas.microsoft.com/office/drawing/2014/main" id="{D08A8849-43E2-4FB6-94FF-48525A5250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1750" y="6140074"/>
            <a:ext cx="191468" cy="108891"/>
          </a:xfrm>
          <a:prstGeom prst="rect">
            <a:avLst/>
          </a:prstGeom>
        </p:spPr>
      </p:pic>
      <p:pic>
        <p:nvPicPr>
          <p:cNvPr id="1924" name="Picture 1923">
            <a:extLst>
              <a:ext uri="{FF2B5EF4-FFF2-40B4-BE49-F238E27FC236}">
                <a16:creationId xmlns:a16="http://schemas.microsoft.com/office/drawing/2014/main" id="{B649095C-B6BD-41F5-AAA0-2969179688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7036" y="6149355"/>
            <a:ext cx="191468" cy="90331"/>
          </a:xfrm>
          <a:prstGeom prst="rect">
            <a:avLst/>
          </a:prstGeom>
        </p:spPr>
      </p:pic>
      <p:pic>
        <p:nvPicPr>
          <p:cNvPr id="1925" name="Picture 1924">
            <a:extLst>
              <a:ext uri="{FF2B5EF4-FFF2-40B4-BE49-F238E27FC236}">
                <a16:creationId xmlns:a16="http://schemas.microsoft.com/office/drawing/2014/main" id="{58DAB0BC-3A39-41C0-B048-2CCA301255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9392" y="6140074"/>
            <a:ext cx="191468" cy="108891"/>
          </a:xfrm>
          <a:prstGeom prst="rect">
            <a:avLst/>
          </a:prstGeom>
        </p:spPr>
      </p:pic>
      <p:pic>
        <p:nvPicPr>
          <p:cNvPr id="1926" name="Picture 1925">
            <a:extLst>
              <a:ext uri="{FF2B5EF4-FFF2-40B4-BE49-F238E27FC236}">
                <a16:creationId xmlns:a16="http://schemas.microsoft.com/office/drawing/2014/main" id="{3633F77A-F00D-497A-AF1D-D0F950891A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4109" y="6140074"/>
            <a:ext cx="191468" cy="108891"/>
          </a:xfrm>
          <a:prstGeom prst="rect">
            <a:avLst/>
          </a:prstGeom>
        </p:spPr>
      </p:pic>
      <p:pic>
        <p:nvPicPr>
          <p:cNvPr id="1927" name="Picture 1926">
            <a:extLst>
              <a:ext uri="{FF2B5EF4-FFF2-40B4-BE49-F238E27FC236}">
                <a16:creationId xmlns:a16="http://schemas.microsoft.com/office/drawing/2014/main" id="{B5DD0679-1225-4A2B-9E1B-E2F0F3C802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6467" y="6140074"/>
            <a:ext cx="191468" cy="108891"/>
          </a:xfrm>
          <a:prstGeom prst="rect">
            <a:avLst/>
          </a:prstGeom>
        </p:spPr>
      </p:pic>
      <p:pic>
        <p:nvPicPr>
          <p:cNvPr id="1928" name="Picture 1927">
            <a:extLst>
              <a:ext uri="{FF2B5EF4-FFF2-40B4-BE49-F238E27FC236}">
                <a16:creationId xmlns:a16="http://schemas.microsoft.com/office/drawing/2014/main" id="{6B5C6809-9A46-4A64-9C42-6FDE0CD8F9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8430" y="6060459"/>
            <a:ext cx="191468" cy="90331"/>
          </a:xfrm>
          <a:prstGeom prst="rect">
            <a:avLst/>
          </a:prstGeom>
        </p:spPr>
      </p:pic>
      <p:pic>
        <p:nvPicPr>
          <p:cNvPr id="1929" name="Picture 1928">
            <a:extLst>
              <a:ext uri="{FF2B5EF4-FFF2-40B4-BE49-F238E27FC236}">
                <a16:creationId xmlns:a16="http://schemas.microsoft.com/office/drawing/2014/main" id="{41AE8CBD-DEE6-4A29-8D01-3568D2E776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345" y="6051178"/>
            <a:ext cx="191468" cy="108891"/>
          </a:xfrm>
          <a:prstGeom prst="rect">
            <a:avLst/>
          </a:prstGeom>
        </p:spPr>
      </p:pic>
      <p:pic>
        <p:nvPicPr>
          <p:cNvPr id="1930" name="Picture 1929">
            <a:extLst>
              <a:ext uri="{FF2B5EF4-FFF2-40B4-BE49-F238E27FC236}">
                <a16:creationId xmlns:a16="http://schemas.microsoft.com/office/drawing/2014/main" id="{AF135DB3-F897-4BC0-BB3E-EB8C4C650C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1512" y="6051178"/>
            <a:ext cx="191468" cy="108891"/>
          </a:xfrm>
          <a:prstGeom prst="rect">
            <a:avLst/>
          </a:prstGeom>
        </p:spPr>
      </p:pic>
      <p:pic>
        <p:nvPicPr>
          <p:cNvPr id="1931" name="Picture 1930">
            <a:extLst>
              <a:ext uri="{FF2B5EF4-FFF2-40B4-BE49-F238E27FC236}">
                <a16:creationId xmlns:a16="http://schemas.microsoft.com/office/drawing/2014/main" id="{ED2F5313-DDCE-4047-A8FA-148562C1EC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3379" y="6060459"/>
            <a:ext cx="191468" cy="90331"/>
          </a:xfrm>
          <a:prstGeom prst="rect">
            <a:avLst/>
          </a:prstGeom>
        </p:spPr>
      </p:pic>
      <p:pic>
        <p:nvPicPr>
          <p:cNvPr id="1932" name="Picture 1931">
            <a:extLst>
              <a:ext uri="{FF2B5EF4-FFF2-40B4-BE49-F238E27FC236}">
                <a16:creationId xmlns:a16="http://schemas.microsoft.com/office/drawing/2014/main" id="{99575EBD-D13B-444A-B7EF-0122637410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490" y="6053971"/>
            <a:ext cx="191468" cy="108891"/>
          </a:xfrm>
          <a:prstGeom prst="rect">
            <a:avLst/>
          </a:prstGeom>
        </p:spPr>
      </p:pic>
      <p:sp>
        <p:nvSpPr>
          <p:cNvPr id="1933" name="Rectangle 1932">
            <a:extLst>
              <a:ext uri="{FF2B5EF4-FFF2-40B4-BE49-F238E27FC236}">
                <a16:creationId xmlns:a16="http://schemas.microsoft.com/office/drawing/2014/main" id="{8829542B-B002-43B3-BD64-321304B7BAEE}"/>
              </a:ext>
            </a:extLst>
          </p:cNvPr>
          <p:cNvSpPr/>
          <p:nvPr/>
        </p:nvSpPr>
        <p:spPr>
          <a:xfrm>
            <a:off x="3203547" y="6067819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4" name="Picture 1933">
            <a:extLst>
              <a:ext uri="{FF2B5EF4-FFF2-40B4-BE49-F238E27FC236}">
                <a16:creationId xmlns:a16="http://schemas.microsoft.com/office/drawing/2014/main" id="{9AD5F991-64E3-4224-8141-D4A6F73EF8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6772" y="641033"/>
            <a:ext cx="170840" cy="110267"/>
          </a:xfrm>
          <a:prstGeom prst="rect">
            <a:avLst/>
          </a:prstGeom>
        </p:spPr>
      </p:pic>
      <p:pic>
        <p:nvPicPr>
          <p:cNvPr id="1935" name="Picture 1934">
            <a:extLst>
              <a:ext uri="{FF2B5EF4-FFF2-40B4-BE49-F238E27FC236}">
                <a16:creationId xmlns:a16="http://schemas.microsoft.com/office/drawing/2014/main" id="{F7D35A17-7BCB-4ADE-8CE0-3864A64CB0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7933" y="652727"/>
            <a:ext cx="170840" cy="98015"/>
          </a:xfrm>
          <a:prstGeom prst="rect">
            <a:avLst/>
          </a:prstGeom>
        </p:spPr>
      </p:pic>
      <p:pic>
        <p:nvPicPr>
          <p:cNvPr id="1936" name="Picture 1935">
            <a:extLst>
              <a:ext uri="{FF2B5EF4-FFF2-40B4-BE49-F238E27FC236}">
                <a16:creationId xmlns:a16="http://schemas.microsoft.com/office/drawing/2014/main" id="{DADB2DED-9410-4F2D-A156-C92DC4C032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7146" y="724008"/>
            <a:ext cx="170840" cy="110267"/>
          </a:xfrm>
          <a:prstGeom prst="rect">
            <a:avLst/>
          </a:prstGeom>
        </p:spPr>
      </p:pic>
      <p:pic>
        <p:nvPicPr>
          <p:cNvPr id="1937" name="Picture 1936">
            <a:extLst>
              <a:ext uri="{FF2B5EF4-FFF2-40B4-BE49-F238E27FC236}">
                <a16:creationId xmlns:a16="http://schemas.microsoft.com/office/drawing/2014/main" id="{DF5B6524-ECB0-4896-B485-2089DDC6DE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9331" y="728189"/>
            <a:ext cx="170840" cy="110267"/>
          </a:xfrm>
          <a:prstGeom prst="rect">
            <a:avLst/>
          </a:prstGeom>
        </p:spPr>
      </p:pic>
      <p:pic>
        <p:nvPicPr>
          <p:cNvPr id="1938" name="Picture 1937">
            <a:extLst>
              <a:ext uri="{FF2B5EF4-FFF2-40B4-BE49-F238E27FC236}">
                <a16:creationId xmlns:a16="http://schemas.microsoft.com/office/drawing/2014/main" id="{778931EC-4DB3-4C0C-99F8-C8EB9FEC42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601" y="735705"/>
            <a:ext cx="170840" cy="110267"/>
          </a:xfrm>
          <a:prstGeom prst="rect">
            <a:avLst/>
          </a:prstGeom>
        </p:spPr>
      </p:pic>
      <p:pic>
        <p:nvPicPr>
          <p:cNvPr id="1939" name="Picture 1938">
            <a:extLst>
              <a:ext uri="{FF2B5EF4-FFF2-40B4-BE49-F238E27FC236}">
                <a16:creationId xmlns:a16="http://schemas.microsoft.com/office/drawing/2014/main" id="{87F7750F-470D-4F0E-B625-D72F24C33C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9451" y="645003"/>
            <a:ext cx="170840" cy="110267"/>
          </a:xfrm>
          <a:prstGeom prst="rect">
            <a:avLst/>
          </a:prstGeom>
        </p:spPr>
      </p:pic>
      <p:pic>
        <p:nvPicPr>
          <p:cNvPr id="1940" name="Picture 1939">
            <a:extLst>
              <a:ext uri="{FF2B5EF4-FFF2-40B4-BE49-F238E27FC236}">
                <a16:creationId xmlns:a16="http://schemas.microsoft.com/office/drawing/2014/main" id="{E9800CD3-FE09-4050-9A30-4D933C816D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3003" y="642146"/>
            <a:ext cx="170840" cy="110267"/>
          </a:xfrm>
          <a:prstGeom prst="rect">
            <a:avLst/>
          </a:prstGeom>
        </p:spPr>
      </p:pic>
      <p:pic>
        <p:nvPicPr>
          <p:cNvPr id="1941" name="Picture 1940">
            <a:extLst>
              <a:ext uri="{FF2B5EF4-FFF2-40B4-BE49-F238E27FC236}">
                <a16:creationId xmlns:a16="http://schemas.microsoft.com/office/drawing/2014/main" id="{D127C411-886D-4818-BC63-4754657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3414" y="633232"/>
            <a:ext cx="170840" cy="110267"/>
          </a:xfrm>
          <a:prstGeom prst="rect">
            <a:avLst/>
          </a:prstGeom>
        </p:spPr>
      </p:pic>
      <p:sp>
        <p:nvSpPr>
          <p:cNvPr id="1942" name="hameem">
            <a:extLst>
              <a:ext uri="{FF2B5EF4-FFF2-40B4-BE49-F238E27FC236}">
                <a16:creationId xmlns:a16="http://schemas.microsoft.com/office/drawing/2014/main" id="{730B80BB-1BE7-4D55-AE31-DA866240FBB0}"/>
              </a:ext>
            </a:extLst>
          </p:cNvPr>
          <p:cNvSpPr/>
          <p:nvPr/>
        </p:nvSpPr>
        <p:spPr>
          <a:xfrm>
            <a:off x="3203547" y="632677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3" name="Picture 1942">
            <a:extLst>
              <a:ext uri="{FF2B5EF4-FFF2-40B4-BE49-F238E27FC236}">
                <a16:creationId xmlns:a16="http://schemas.microsoft.com/office/drawing/2014/main" id="{6720F5E6-BD29-4525-B6F7-300EAAD26B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1833" y="734659"/>
            <a:ext cx="170840" cy="98989"/>
          </a:xfrm>
          <a:prstGeom prst="rect">
            <a:avLst/>
          </a:prstGeom>
        </p:spPr>
      </p:pic>
      <p:pic>
        <p:nvPicPr>
          <p:cNvPr id="1944" name="Picture 1943">
            <a:extLst>
              <a:ext uri="{FF2B5EF4-FFF2-40B4-BE49-F238E27FC236}">
                <a16:creationId xmlns:a16="http://schemas.microsoft.com/office/drawing/2014/main" id="{2029CF39-91DE-4740-ABFE-54216B1DF4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9979" y="737446"/>
            <a:ext cx="170840" cy="98989"/>
          </a:xfrm>
          <a:prstGeom prst="rect">
            <a:avLst/>
          </a:prstGeom>
        </p:spPr>
      </p:pic>
      <p:pic>
        <p:nvPicPr>
          <p:cNvPr id="1945" name="Picture 1944">
            <a:extLst>
              <a:ext uri="{FF2B5EF4-FFF2-40B4-BE49-F238E27FC236}">
                <a16:creationId xmlns:a16="http://schemas.microsoft.com/office/drawing/2014/main" id="{5295DEA3-7685-4FC3-AD4F-1839E960E1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3284" y="891227"/>
            <a:ext cx="169732" cy="136096"/>
          </a:xfrm>
          <a:prstGeom prst="rect">
            <a:avLst/>
          </a:prstGeom>
        </p:spPr>
      </p:pic>
      <p:pic>
        <p:nvPicPr>
          <p:cNvPr id="1946" name="Picture 1945">
            <a:extLst>
              <a:ext uri="{FF2B5EF4-FFF2-40B4-BE49-F238E27FC236}">
                <a16:creationId xmlns:a16="http://schemas.microsoft.com/office/drawing/2014/main" id="{3CF8D779-6F1F-4AC0-965E-221D0D7A33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2571" y="893369"/>
            <a:ext cx="169732" cy="136096"/>
          </a:xfrm>
          <a:prstGeom prst="rect">
            <a:avLst/>
          </a:prstGeom>
        </p:spPr>
      </p:pic>
      <p:pic>
        <p:nvPicPr>
          <p:cNvPr id="1947" name="Picture 1946">
            <a:extLst>
              <a:ext uri="{FF2B5EF4-FFF2-40B4-BE49-F238E27FC236}">
                <a16:creationId xmlns:a16="http://schemas.microsoft.com/office/drawing/2014/main" id="{7E558833-66BB-48BB-B32C-9C9149AF32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4673" y="1020876"/>
            <a:ext cx="169732" cy="136096"/>
          </a:xfrm>
          <a:prstGeom prst="rect">
            <a:avLst/>
          </a:prstGeom>
        </p:spPr>
      </p:pic>
      <p:pic>
        <p:nvPicPr>
          <p:cNvPr id="1948" name="Picture 1947">
            <a:extLst>
              <a:ext uri="{FF2B5EF4-FFF2-40B4-BE49-F238E27FC236}">
                <a16:creationId xmlns:a16="http://schemas.microsoft.com/office/drawing/2014/main" id="{BCB58D56-1613-4E1C-93F1-331AC2D7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8265" y="1028088"/>
            <a:ext cx="169732" cy="136096"/>
          </a:xfrm>
          <a:prstGeom prst="rect">
            <a:avLst/>
          </a:prstGeom>
        </p:spPr>
      </p:pic>
      <p:pic>
        <p:nvPicPr>
          <p:cNvPr id="1949" name="Picture 1948">
            <a:extLst>
              <a:ext uri="{FF2B5EF4-FFF2-40B4-BE49-F238E27FC236}">
                <a16:creationId xmlns:a16="http://schemas.microsoft.com/office/drawing/2014/main" id="{1B881263-4A08-4357-AB03-203D9E5222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3103" y="892255"/>
            <a:ext cx="169732" cy="136096"/>
          </a:xfrm>
          <a:prstGeom prst="rect">
            <a:avLst/>
          </a:prstGeom>
        </p:spPr>
      </p:pic>
      <p:pic>
        <p:nvPicPr>
          <p:cNvPr id="1950" name="Picture 1949">
            <a:extLst>
              <a:ext uri="{FF2B5EF4-FFF2-40B4-BE49-F238E27FC236}">
                <a16:creationId xmlns:a16="http://schemas.microsoft.com/office/drawing/2014/main" id="{14467F58-7CF9-4C02-B0B6-42B8EE8F30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458" y="1016752"/>
            <a:ext cx="169732" cy="122176"/>
          </a:xfrm>
          <a:prstGeom prst="rect">
            <a:avLst/>
          </a:prstGeom>
        </p:spPr>
      </p:pic>
      <p:pic>
        <p:nvPicPr>
          <p:cNvPr id="1951" name="Picture 1950">
            <a:extLst>
              <a:ext uri="{FF2B5EF4-FFF2-40B4-BE49-F238E27FC236}">
                <a16:creationId xmlns:a16="http://schemas.microsoft.com/office/drawing/2014/main" id="{9F4AA22D-B358-40C8-8072-3BAD1E0788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99308" y="1016407"/>
            <a:ext cx="169732" cy="136096"/>
          </a:xfrm>
          <a:prstGeom prst="rect">
            <a:avLst/>
          </a:prstGeom>
        </p:spPr>
      </p:pic>
      <p:pic>
        <p:nvPicPr>
          <p:cNvPr id="1952" name="Picture 1951">
            <a:extLst>
              <a:ext uri="{FF2B5EF4-FFF2-40B4-BE49-F238E27FC236}">
                <a16:creationId xmlns:a16="http://schemas.microsoft.com/office/drawing/2014/main" id="{8603CCE7-9378-4281-97F3-C51714AAA8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0038" y="1011128"/>
            <a:ext cx="169732" cy="146149"/>
          </a:xfrm>
          <a:prstGeom prst="rect">
            <a:avLst/>
          </a:prstGeom>
        </p:spPr>
      </p:pic>
      <p:pic>
        <p:nvPicPr>
          <p:cNvPr id="1953" name="Picture 1952">
            <a:extLst>
              <a:ext uri="{FF2B5EF4-FFF2-40B4-BE49-F238E27FC236}">
                <a16:creationId xmlns:a16="http://schemas.microsoft.com/office/drawing/2014/main" id="{C8F9FC55-4128-4D76-9A1E-B2F513C697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3587" y="895005"/>
            <a:ext cx="169732" cy="136096"/>
          </a:xfrm>
          <a:prstGeom prst="rect">
            <a:avLst/>
          </a:prstGeom>
        </p:spPr>
      </p:pic>
      <p:pic>
        <p:nvPicPr>
          <p:cNvPr id="1954" name="Picture 1953">
            <a:extLst>
              <a:ext uri="{FF2B5EF4-FFF2-40B4-BE49-F238E27FC236}">
                <a16:creationId xmlns:a16="http://schemas.microsoft.com/office/drawing/2014/main" id="{BC710AAF-8EDC-4ACC-8902-11C00DC065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1324" y="896370"/>
            <a:ext cx="169732" cy="122176"/>
          </a:xfrm>
          <a:prstGeom prst="rect">
            <a:avLst/>
          </a:prstGeom>
        </p:spPr>
      </p:pic>
      <p:sp>
        <p:nvSpPr>
          <p:cNvPr id="1955" name="Rectangle 1954">
            <a:extLst>
              <a:ext uri="{FF2B5EF4-FFF2-40B4-BE49-F238E27FC236}">
                <a16:creationId xmlns:a16="http://schemas.microsoft.com/office/drawing/2014/main" id="{16145F2F-2974-4C8A-9D80-B7F85F290A64}"/>
              </a:ext>
            </a:extLst>
          </p:cNvPr>
          <p:cNvSpPr/>
          <p:nvPr/>
        </p:nvSpPr>
        <p:spPr>
          <a:xfrm>
            <a:off x="3203547" y="91055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6" name="Picture 1955">
            <a:extLst>
              <a:ext uri="{FF2B5EF4-FFF2-40B4-BE49-F238E27FC236}">
                <a16:creationId xmlns:a16="http://schemas.microsoft.com/office/drawing/2014/main" id="{5626B622-65E8-46EB-955B-05269B5263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4154" y="1182538"/>
            <a:ext cx="161622" cy="103734"/>
          </a:xfrm>
          <a:prstGeom prst="rect">
            <a:avLst/>
          </a:prstGeom>
        </p:spPr>
      </p:pic>
      <p:pic>
        <p:nvPicPr>
          <p:cNvPr id="1957" name="Picture 1956">
            <a:extLst>
              <a:ext uri="{FF2B5EF4-FFF2-40B4-BE49-F238E27FC236}">
                <a16:creationId xmlns:a16="http://schemas.microsoft.com/office/drawing/2014/main" id="{1E51D14B-8BC3-4DE3-94F4-A1942BB0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7761" y="1174941"/>
            <a:ext cx="161622" cy="103734"/>
          </a:xfrm>
          <a:prstGeom prst="rect">
            <a:avLst/>
          </a:prstGeom>
        </p:spPr>
      </p:pic>
      <p:pic>
        <p:nvPicPr>
          <p:cNvPr id="1958" name="Picture 1957">
            <a:extLst>
              <a:ext uri="{FF2B5EF4-FFF2-40B4-BE49-F238E27FC236}">
                <a16:creationId xmlns:a16="http://schemas.microsoft.com/office/drawing/2014/main" id="{1E95E918-A8CC-4648-961B-AEFE6C11D4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2342" y="1174941"/>
            <a:ext cx="161622" cy="103734"/>
          </a:xfrm>
          <a:prstGeom prst="rect">
            <a:avLst/>
          </a:prstGeom>
        </p:spPr>
      </p:pic>
      <p:pic>
        <p:nvPicPr>
          <p:cNvPr id="1959" name="Picture 1958">
            <a:extLst>
              <a:ext uri="{FF2B5EF4-FFF2-40B4-BE49-F238E27FC236}">
                <a16:creationId xmlns:a16="http://schemas.microsoft.com/office/drawing/2014/main" id="{D5E84A6E-1F14-4F89-AC9D-0AD21877B1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5809" y="1289215"/>
            <a:ext cx="161622" cy="92208"/>
          </a:xfrm>
          <a:prstGeom prst="rect">
            <a:avLst/>
          </a:prstGeom>
        </p:spPr>
      </p:pic>
      <p:pic>
        <p:nvPicPr>
          <p:cNvPr id="1960" name="Picture 1959">
            <a:extLst>
              <a:ext uri="{FF2B5EF4-FFF2-40B4-BE49-F238E27FC236}">
                <a16:creationId xmlns:a16="http://schemas.microsoft.com/office/drawing/2014/main" id="{266F8C48-F66B-4D60-B3C1-15FA941737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8089" y="1288756"/>
            <a:ext cx="161622" cy="93125"/>
          </a:xfrm>
          <a:prstGeom prst="rect">
            <a:avLst/>
          </a:prstGeom>
        </p:spPr>
      </p:pic>
      <p:pic>
        <p:nvPicPr>
          <p:cNvPr id="1961" name="Picture 1960">
            <a:extLst>
              <a:ext uri="{FF2B5EF4-FFF2-40B4-BE49-F238E27FC236}">
                <a16:creationId xmlns:a16="http://schemas.microsoft.com/office/drawing/2014/main" id="{CEB988D4-2219-4308-B3FD-7C3F9BA33B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3996" y="1283452"/>
            <a:ext cx="161622" cy="103734"/>
          </a:xfrm>
          <a:prstGeom prst="rect">
            <a:avLst/>
          </a:prstGeom>
        </p:spPr>
      </p:pic>
      <p:pic>
        <p:nvPicPr>
          <p:cNvPr id="1962" name="Picture 1961">
            <a:extLst>
              <a:ext uri="{FF2B5EF4-FFF2-40B4-BE49-F238E27FC236}">
                <a16:creationId xmlns:a16="http://schemas.microsoft.com/office/drawing/2014/main" id="{E81FE87A-69D2-4780-95C0-C55D70A8A1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9660" y="1174941"/>
            <a:ext cx="161622" cy="103734"/>
          </a:xfrm>
          <a:prstGeom prst="rect">
            <a:avLst/>
          </a:prstGeom>
        </p:spPr>
      </p:pic>
      <p:pic>
        <p:nvPicPr>
          <p:cNvPr id="1963" name="Picture 1962">
            <a:extLst>
              <a:ext uri="{FF2B5EF4-FFF2-40B4-BE49-F238E27FC236}">
                <a16:creationId xmlns:a16="http://schemas.microsoft.com/office/drawing/2014/main" id="{36FC84BB-7CE3-4168-B972-5E7B3F78EF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9902" y="1283452"/>
            <a:ext cx="161622" cy="103734"/>
          </a:xfrm>
          <a:prstGeom prst="rect">
            <a:avLst/>
          </a:prstGeom>
        </p:spPr>
      </p:pic>
      <p:pic>
        <p:nvPicPr>
          <p:cNvPr id="1964" name="Picture 1963">
            <a:extLst>
              <a:ext uri="{FF2B5EF4-FFF2-40B4-BE49-F238E27FC236}">
                <a16:creationId xmlns:a16="http://schemas.microsoft.com/office/drawing/2014/main" id="{CE252B78-FCB0-435C-9B3F-6A04C985AE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2183" y="1288756"/>
            <a:ext cx="161622" cy="93125"/>
          </a:xfrm>
          <a:prstGeom prst="rect">
            <a:avLst/>
          </a:prstGeom>
        </p:spPr>
      </p:pic>
      <p:pic>
        <p:nvPicPr>
          <p:cNvPr id="1965" name="Picture 1964">
            <a:extLst>
              <a:ext uri="{FF2B5EF4-FFF2-40B4-BE49-F238E27FC236}">
                <a16:creationId xmlns:a16="http://schemas.microsoft.com/office/drawing/2014/main" id="{48FE126B-DB8C-4D39-8F2E-F343FE581B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6410" y="1173891"/>
            <a:ext cx="161622" cy="103734"/>
          </a:xfrm>
          <a:prstGeom prst="rect">
            <a:avLst/>
          </a:prstGeom>
        </p:spPr>
      </p:pic>
      <p:sp>
        <p:nvSpPr>
          <p:cNvPr id="1966" name="Rectangle 1965">
            <a:extLst>
              <a:ext uri="{FF2B5EF4-FFF2-40B4-BE49-F238E27FC236}">
                <a16:creationId xmlns:a16="http://schemas.microsoft.com/office/drawing/2014/main" id="{93DA08D9-C673-465C-9D34-9DC568C32B5B}"/>
              </a:ext>
            </a:extLst>
          </p:cNvPr>
          <p:cNvSpPr/>
          <p:nvPr/>
        </p:nvSpPr>
        <p:spPr>
          <a:xfrm>
            <a:off x="3203546" y="1187979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7" name="Picture 1966">
            <a:extLst>
              <a:ext uri="{FF2B5EF4-FFF2-40B4-BE49-F238E27FC236}">
                <a16:creationId xmlns:a16="http://schemas.microsoft.com/office/drawing/2014/main" id="{9DDD4C39-8FEA-4DDD-9C09-03BC612826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8669" y="1452841"/>
            <a:ext cx="174005" cy="104149"/>
          </a:xfrm>
          <a:prstGeom prst="rect">
            <a:avLst/>
          </a:prstGeom>
        </p:spPr>
      </p:pic>
      <p:pic>
        <p:nvPicPr>
          <p:cNvPr id="1968" name="Picture 1967">
            <a:extLst>
              <a:ext uri="{FF2B5EF4-FFF2-40B4-BE49-F238E27FC236}">
                <a16:creationId xmlns:a16="http://schemas.microsoft.com/office/drawing/2014/main" id="{114AEAED-7477-4715-8364-476AB4B02D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6919" y="1446529"/>
            <a:ext cx="174005" cy="104149"/>
          </a:xfrm>
          <a:prstGeom prst="rect">
            <a:avLst/>
          </a:prstGeom>
        </p:spPr>
      </p:pic>
      <p:pic>
        <p:nvPicPr>
          <p:cNvPr id="1969" name="Picture 1968">
            <a:extLst>
              <a:ext uri="{FF2B5EF4-FFF2-40B4-BE49-F238E27FC236}">
                <a16:creationId xmlns:a16="http://schemas.microsoft.com/office/drawing/2014/main" id="{C57AF6AA-3F93-4F8F-8E27-A4FB04E857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5169" y="1446529"/>
            <a:ext cx="174005" cy="104149"/>
          </a:xfrm>
          <a:prstGeom prst="rect">
            <a:avLst/>
          </a:prstGeom>
        </p:spPr>
      </p:pic>
      <p:pic>
        <p:nvPicPr>
          <p:cNvPr id="1970" name="Picture 1969">
            <a:extLst>
              <a:ext uri="{FF2B5EF4-FFF2-40B4-BE49-F238E27FC236}">
                <a16:creationId xmlns:a16="http://schemas.microsoft.com/office/drawing/2014/main" id="{07370055-6A14-440B-AF0A-582A8D46A9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0644" y="1544628"/>
            <a:ext cx="174005" cy="104149"/>
          </a:xfrm>
          <a:prstGeom prst="rect">
            <a:avLst/>
          </a:prstGeom>
        </p:spPr>
      </p:pic>
      <p:pic>
        <p:nvPicPr>
          <p:cNvPr id="1971" name="Picture 1970">
            <a:extLst>
              <a:ext uri="{FF2B5EF4-FFF2-40B4-BE49-F238E27FC236}">
                <a16:creationId xmlns:a16="http://schemas.microsoft.com/office/drawing/2014/main" id="{0E840B0A-BA12-452C-8039-61A36CED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1805" y="1544628"/>
            <a:ext cx="174005" cy="104149"/>
          </a:xfrm>
          <a:prstGeom prst="rect">
            <a:avLst/>
          </a:prstGeom>
        </p:spPr>
      </p:pic>
      <p:pic>
        <p:nvPicPr>
          <p:cNvPr id="1972" name="Picture 1971">
            <a:extLst>
              <a:ext uri="{FF2B5EF4-FFF2-40B4-BE49-F238E27FC236}">
                <a16:creationId xmlns:a16="http://schemas.microsoft.com/office/drawing/2014/main" id="{DD7A62F4-0F98-4E31-B65D-9ED286DAA9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2964" y="1544628"/>
            <a:ext cx="174005" cy="104149"/>
          </a:xfrm>
          <a:prstGeom prst="rect">
            <a:avLst/>
          </a:prstGeom>
        </p:spPr>
      </p:pic>
      <p:pic>
        <p:nvPicPr>
          <p:cNvPr id="1973" name="Picture 1972">
            <a:extLst>
              <a:ext uri="{FF2B5EF4-FFF2-40B4-BE49-F238E27FC236}">
                <a16:creationId xmlns:a16="http://schemas.microsoft.com/office/drawing/2014/main" id="{60DC0355-7620-490E-95BB-91A4244736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1225" y="1544628"/>
            <a:ext cx="174005" cy="104149"/>
          </a:xfrm>
          <a:prstGeom prst="rect">
            <a:avLst/>
          </a:prstGeom>
        </p:spPr>
      </p:pic>
      <p:pic>
        <p:nvPicPr>
          <p:cNvPr id="1974" name="Picture 1973">
            <a:extLst>
              <a:ext uri="{FF2B5EF4-FFF2-40B4-BE49-F238E27FC236}">
                <a16:creationId xmlns:a16="http://schemas.microsoft.com/office/drawing/2014/main" id="{7B9F0A59-82C9-4348-A9E5-626E303A31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2384" y="1544628"/>
            <a:ext cx="174005" cy="104149"/>
          </a:xfrm>
          <a:prstGeom prst="rect">
            <a:avLst/>
          </a:prstGeom>
        </p:spPr>
      </p:pic>
      <p:pic>
        <p:nvPicPr>
          <p:cNvPr id="1975" name="Picture 1974">
            <a:extLst>
              <a:ext uri="{FF2B5EF4-FFF2-40B4-BE49-F238E27FC236}">
                <a16:creationId xmlns:a16="http://schemas.microsoft.com/office/drawing/2014/main" id="{36487DDF-3B82-46EA-B92C-7BD78B799F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1668" y="1446529"/>
            <a:ext cx="174005" cy="104149"/>
          </a:xfrm>
          <a:prstGeom prst="rect">
            <a:avLst/>
          </a:prstGeom>
        </p:spPr>
      </p:pic>
      <p:pic>
        <p:nvPicPr>
          <p:cNvPr id="1976" name="Picture 1975">
            <a:extLst>
              <a:ext uri="{FF2B5EF4-FFF2-40B4-BE49-F238E27FC236}">
                <a16:creationId xmlns:a16="http://schemas.microsoft.com/office/drawing/2014/main" id="{BE23975D-9DB1-40AA-B3B8-C8ACDF5961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3418" y="1446529"/>
            <a:ext cx="174005" cy="104149"/>
          </a:xfrm>
          <a:prstGeom prst="rect">
            <a:avLst/>
          </a:prstGeom>
        </p:spPr>
      </p:pic>
      <p:sp>
        <p:nvSpPr>
          <p:cNvPr id="1977" name="Rectangle 1976">
            <a:extLst>
              <a:ext uri="{FF2B5EF4-FFF2-40B4-BE49-F238E27FC236}">
                <a16:creationId xmlns:a16="http://schemas.microsoft.com/office/drawing/2014/main" id="{757A93AB-70E7-4AB6-9A5B-4912142559B2}"/>
              </a:ext>
            </a:extLst>
          </p:cNvPr>
          <p:cNvSpPr/>
          <p:nvPr/>
        </p:nvSpPr>
        <p:spPr>
          <a:xfrm>
            <a:off x="3203547" y="145994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78" name="Picture 1977">
            <a:extLst>
              <a:ext uri="{FF2B5EF4-FFF2-40B4-BE49-F238E27FC236}">
                <a16:creationId xmlns:a16="http://schemas.microsoft.com/office/drawing/2014/main" id="{5B11AB05-57F7-4B19-87C0-D8E4ACF4B6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9215" y="1710247"/>
            <a:ext cx="173458" cy="97635"/>
          </a:xfrm>
          <a:prstGeom prst="rect">
            <a:avLst/>
          </a:prstGeom>
        </p:spPr>
      </p:pic>
      <p:pic>
        <p:nvPicPr>
          <p:cNvPr id="1979" name="Picture 1978">
            <a:extLst>
              <a:ext uri="{FF2B5EF4-FFF2-40B4-BE49-F238E27FC236}">
                <a16:creationId xmlns:a16="http://schemas.microsoft.com/office/drawing/2014/main" id="{6B213FBF-3F30-4080-B356-3AA71C751B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6186" y="1818696"/>
            <a:ext cx="173458" cy="97635"/>
          </a:xfrm>
          <a:prstGeom prst="rect">
            <a:avLst/>
          </a:prstGeom>
        </p:spPr>
      </p:pic>
      <p:pic>
        <p:nvPicPr>
          <p:cNvPr id="1980" name="Picture 1979">
            <a:extLst>
              <a:ext uri="{FF2B5EF4-FFF2-40B4-BE49-F238E27FC236}">
                <a16:creationId xmlns:a16="http://schemas.microsoft.com/office/drawing/2014/main" id="{F6901108-F17E-4A64-BC5E-F0715CEA1A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8513" y="1819623"/>
            <a:ext cx="173458" cy="97635"/>
          </a:xfrm>
          <a:prstGeom prst="rect">
            <a:avLst/>
          </a:prstGeom>
        </p:spPr>
      </p:pic>
      <p:pic>
        <p:nvPicPr>
          <p:cNvPr id="1981" name="Picture 1980">
            <a:extLst>
              <a:ext uri="{FF2B5EF4-FFF2-40B4-BE49-F238E27FC236}">
                <a16:creationId xmlns:a16="http://schemas.microsoft.com/office/drawing/2014/main" id="{C08A167B-D783-4FA5-94CD-63004732C5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3860" y="1818696"/>
            <a:ext cx="173458" cy="97635"/>
          </a:xfrm>
          <a:prstGeom prst="rect">
            <a:avLst/>
          </a:prstGeom>
        </p:spPr>
      </p:pic>
      <p:pic>
        <p:nvPicPr>
          <p:cNvPr id="1982" name="Picture 1981">
            <a:extLst>
              <a:ext uri="{FF2B5EF4-FFF2-40B4-BE49-F238E27FC236}">
                <a16:creationId xmlns:a16="http://schemas.microsoft.com/office/drawing/2014/main" id="{BB489B8E-8D18-4A87-ACB4-3AC0FB4291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9540" y="1706642"/>
            <a:ext cx="173458" cy="104846"/>
          </a:xfrm>
          <a:prstGeom prst="rect">
            <a:avLst/>
          </a:prstGeom>
        </p:spPr>
      </p:pic>
      <p:pic>
        <p:nvPicPr>
          <p:cNvPr id="1983" name="Picture 1982">
            <a:extLst>
              <a:ext uri="{FF2B5EF4-FFF2-40B4-BE49-F238E27FC236}">
                <a16:creationId xmlns:a16="http://schemas.microsoft.com/office/drawing/2014/main" id="{F89C37DB-9135-4D60-A681-85529381F6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2981" y="1710247"/>
            <a:ext cx="173458" cy="97635"/>
          </a:xfrm>
          <a:prstGeom prst="rect">
            <a:avLst/>
          </a:prstGeom>
        </p:spPr>
      </p:pic>
      <p:pic>
        <p:nvPicPr>
          <p:cNvPr id="1984" name="Picture 1983">
            <a:extLst>
              <a:ext uri="{FF2B5EF4-FFF2-40B4-BE49-F238E27FC236}">
                <a16:creationId xmlns:a16="http://schemas.microsoft.com/office/drawing/2014/main" id="{068BFEFE-C2A3-48FD-B6BC-0EEC36531C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2657" y="1710247"/>
            <a:ext cx="173458" cy="97635"/>
          </a:xfrm>
          <a:prstGeom prst="rect">
            <a:avLst/>
          </a:prstGeom>
        </p:spPr>
      </p:pic>
      <p:pic>
        <p:nvPicPr>
          <p:cNvPr id="1985" name="Picture 1984">
            <a:extLst>
              <a:ext uri="{FF2B5EF4-FFF2-40B4-BE49-F238E27FC236}">
                <a16:creationId xmlns:a16="http://schemas.microsoft.com/office/drawing/2014/main" id="{830021E5-24DA-48C7-8DE6-DF80430AD4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6098" y="1710247"/>
            <a:ext cx="173458" cy="97635"/>
          </a:xfrm>
          <a:prstGeom prst="rect">
            <a:avLst/>
          </a:prstGeom>
        </p:spPr>
      </p:pic>
      <p:pic>
        <p:nvPicPr>
          <p:cNvPr id="1986" name="Picture 1985">
            <a:extLst>
              <a:ext uri="{FF2B5EF4-FFF2-40B4-BE49-F238E27FC236}">
                <a16:creationId xmlns:a16="http://schemas.microsoft.com/office/drawing/2014/main" id="{2A58A7AE-718C-4290-9E1F-CECCB41670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1534" y="1815089"/>
            <a:ext cx="173458" cy="104846"/>
          </a:xfrm>
          <a:prstGeom prst="rect">
            <a:avLst/>
          </a:prstGeom>
        </p:spPr>
      </p:pic>
      <p:pic>
        <p:nvPicPr>
          <p:cNvPr id="1987" name="Picture 1986">
            <a:extLst>
              <a:ext uri="{FF2B5EF4-FFF2-40B4-BE49-F238E27FC236}">
                <a16:creationId xmlns:a16="http://schemas.microsoft.com/office/drawing/2014/main" id="{EF9F4892-8240-4DE9-B4F8-E1346991AC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9208" y="1818696"/>
            <a:ext cx="173458" cy="97635"/>
          </a:xfrm>
          <a:prstGeom prst="rect">
            <a:avLst/>
          </a:prstGeom>
        </p:spPr>
      </p:pic>
      <p:sp>
        <p:nvSpPr>
          <p:cNvPr id="1988" name="Rectangle 1987">
            <a:extLst>
              <a:ext uri="{FF2B5EF4-FFF2-40B4-BE49-F238E27FC236}">
                <a16:creationId xmlns:a16="http://schemas.microsoft.com/office/drawing/2014/main" id="{81BDBD97-D11B-4192-AE82-ADB6B9AE8CB9}"/>
              </a:ext>
            </a:extLst>
          </p:cNvPr>
          <p:cNvSpPr/>
          <p:nvPr/>
        </p:nvSpPr>
        <p:spPr>
          <a:xfrm>
            <a:off x="3203547" y="17195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89" name="Picture 1988">
            <a:extLst>
              <a:ext uri="{FF2B5EF4-FFF2-40B4-BE49-F238E27FC236}">
                <a16:creationId xmlns:a16="http://schemas.microsoft.com/office/drawing/2014/main" id="{4DC42E35-3384-49B0-8B3B-21128027A8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8499" y="1968059"/>
            <a:ext cx="174660" cy="103892"/>
          </a:xfrm>
          <a:prstGeom prst="rect">
            <a:avLst/>
          </a:prstGeom>
        </p:spPr>
      </p:pic>
      <p:pic>
        <p:nvPicPr>
          <p:cNvPr id="1990" name="Picture 1989">
            <a:extLst>
              <a:ext uri="{FF2B5EF4-FFF2-40B4-BE49-F238E27FC236}">
                <a16:creationId xmlns:a16="http://schemas.microsoft.com/office/drawing/2014/main" id="{31391DBC-FDD5-4C69-B727-2EBB06CDE1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724" y="2075624"/>
            <a:ext cx="174660" cy="103892"/>
          </a:xfrm>
          <a:prstGeom prst="rect">
            <a:avLst/>
          </a:prstGeom>
        </p:spPr>
      </p:pic>
      <p:pic>
        <p:nvPicPr>
          <p:cNvPr id="1991" name="Picture 1990">
            <a:extLst>
              <a:ext uri="{FF2B5EF4-FFF2-40B4-BE49-F238E27FC236}">
                <a16:creationId xmlns:a16="http://schemas.microsoft.com/office/drawing/2014/main" id="{2B3FE100-05FE-4D05-B3D6-129D2415C9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6316" y="1968059"/>
            <a:ext cx="174660" cy="103892"/>
          </a:xfrm>
          <a:prstGeom prst="rect">
            <a:avLst/>
          </a:prstGeom>
        </p:spPr>
      </p:pic>
      <p:pic>
        <p:nvPicPr>
          <p:cNvPr id="1992" name="Picture 1991">
            <a:extLst>
              <a:ext uri="{FF2B5EF4-FFF2-40B4-BE49-F238E27FC236}">
                <a16:creationId xmlns:a16="http://schemas.microsoft.com/office/drawing/2014/main" id="{C04F83B4-A93D-4B1C-BD54-CE46E19A75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8984" y="1968059"/>
            <a:ext cx="174660" cy="103892"/>
          </a:xfrm>
          <a:prstGeom prst="rect">
            <a:avLst/>
          </a:prstGeom>
        </p:spPr>
      </p:pic>
      <p:pic>
        <p:nvPicPr>
          <p:cNvPr id="1993" name="Picture 1992">
            <a:extLst>
              <a:ext uri="{FF2B5EF4-FFF2-40B4-BE49-F238E27FC236}">
                <a16:creationId xmlns:a16="http://schemas.microsoft.com/office/drawing/2014/main" id="{79325A31-6279-43A6-952F-CC61D95258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7219" y="2075624"/>
            <a:ext cx="174660" cy="103892"/>
          </a:xfrm>
          <a:prstGeom prst="rect">
            <a:avLst/>
          </a:prstGeom>
        </p:spPr>
      </p:pic>
      <p:pic>
        <p:nvPicPr>
          <p:cNvPr id="1994" name="Picture 1993">
            <a:extLst>
              <a:ext uri="{FF2B5EF4-FFF2-40B4-BE49-F238E27FC236}">
                <a16:creationId xmlns:a16="http://schemas.microsoft.com/office/drawing/2014/main" id="{0C561E84-7B75-4B3D-9BEB-3F15C913EB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1467" y="2075624"/>
            <a:ext cx="174660" cy="103892"/>
          </a:xfrm>
          <a:prstGeom prst="rect">
            <a:avLst/>
          </a:prstGeom>
        </p:spPr>
      </p:pic>
      <p:pic>
        <p:nvPicPr>
          <p:cNvPr id="1995" name="Picture 1994">
            <a:extLst>
              <a:ext uri="{FF2B5EF4-FFF2-40B4-BE49-F238E27FC236}">
                <a16:creationId xmlns:a16="http://schemas.microsoft.com/office/drawing/2014/main" id="{CAD0654C-9652-4CAC-B200-03628B0E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2650" y="1968059"/>
            <a:ext cx="174660" cy="103892"/>
          </a:xfrm>
          <a:prstGeom prst="rect">
            <a:avLst/>
          </a:prstGeom>
        </p:spPr>
      </p:pic>
      <p:pic>
        <p:nvPicPr>
          <p:cNvPr id="1996" name="Picture 1995">
            <a:extLst>
              <a:ext uri="{FF2B5EF4-FFF2-40B4-BE49-F238E27FC236}">
                <a16:creationId xmlns:a16="http://schemas.microsoft.com/office/drawing/2014/main" id="{C82FA25E-5756-439A-A85E-F1B5D6E170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9922" y="2075624"/>
            <a:ext cx="174660" cy="103892"/>
          </a:xfrm>
          <a:prstGeom prst="rect">
            <a:avLst/>
          </a:prstGeom>
        </p:spPr>
      </p:pic>
      <p:pic>
        <p:nvPicPr>
          <p:cNvPr id="1997" name="Picture 1996">
            <a:extLst>
              <a:ext uri="{FF2B5EF4-FFF2-40B4-BE49-F238E27FC236}">
                <a16:creationId xmlns:a16="http://schemas.microsoft.com/office/drawing/2014/main" id="{5709A3F5-97EF-4791-B057-176F78F2BA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2972" y="2075624"/>
            <a:ext cx="174660" cy="103892"/>
          </a:xfrm>
          <a:prstGeom prst="rect">
            <a:avLst/>
          </a:prstGeom>
        </p:spPr>
      </p:pic>
      <p:pic>
        <p:nvPicPr>
          <p:cNvPr id="1998" name="Picture 1997">
            <a:extLst>
              <a:ext uri="{FF2B5EF4-FFF2-40B4-BE49-F238E27FC236}">
                <a16:creationId xmlns:a16="http://schemas.microsoft.com/office/drawing/2014/main" id="{8F2F4FE8-B756-4A04-A2D7-D1D163708E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6208" y="1968059"/>
            <a:ext cx="174660" cy="103892"/>
          </a:xfrm>
          <a:prstGeom prst="rect">
            <a:avLst/>
          </a:prstGeom>
        </p:spPr>
      </p:pic>
      <p:sp>
        <p:nvSpPr>
          <p:cNvPr id="1999" name="Rectangle 1998">
            <a:extLst>
              <a:ext uri="{FF2B5EF4-FFF2-40B4-BE49-F238E27FC236}">
                <a16:creationId xmlns:a16="http://schemas.microsoft.com/office/drawing/2014/main" id="{8CDD1FED-BF2D-489B-BD7F-81E2DCDA1BB9}"/>
              </a:ext>
            </a:extLst>
          </p:cNvPr>
          <p:cNvSpPr/>
          <p:nvPr/>
        </p:nvSpPr>
        <p:spPr>
          <a:xfrm>
            <a:off x="3203547" y="19662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00" name="Picture 1999">
            <a:extLst>
              <a:ext uri="{FF2B5EF4-FFF2-40B4-BE49-F238E27FC236}">
                <a16:creationId xmlns:a16="http://schemas.microsoft.com/office/drawing/2014/main" id="{0CE50B6D-D533-43CE-B6EF-290D115330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0884" y="2216751"/>
            <a:ext cx="172013" cy="103717"/>
          </a:xfrm>
          <a:prstGeom prst="rect">
            <a:avLst/>
          </a:prstGeom>
        </p:spPr>
      </p:pic>
      <p:pic>
        <p:nvPicPr>
          <p:cNvPr id="2001" name="Picture 2000">
            <a:extLst>
              <a:ext uri="{FF2B5EF4-FFF2-40B4-BE49-F238E27FC236}">
                <a16:creationId xmlns:a16="http://schemas.microsoft.com/office/drawing/2014/main" id="{2A2F1543-059F-4BDB-8162-D9A6B40F30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547" y="2318225"/>
            <a:ext cx="172013" cy="103717"/>
          </a:xfrm>
          <a:prstGeom prst="rect">
            <a:avLst/>
          </a:prstGeom>
        </p:spPr>
      </p:pic>
      <p:pic>
        <p:nvPicPr>
          <p:cNvPr id="2002" name="Picture 2001">
            <a:extLst>
              <a:ext uri="{FF2B5EF4-FFF2-40B4-BE49-F238E27FC236}">
                <a16:creationId xmlns:a16="http://schemas.microsoft.com/office/drawing/2014/main" id="{749A7E8F-584C-4CA8-AD16-B76041C084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621" y="2216751"/>
            <a:ext cx="172013" cy="103717"/>
          </a:xfrm>
          <a:prstGeom prst="rect">
            <a:avLst/>
          </a:prstGeom>
        </p:spPr>
      </p:pic>
      <p:pic>
        <p:nvPicPr>
          <p:cNvPr id="2003" name="Picture 2002">
            <a:extLst>
              <a:ext uri="{FF2B5EF4-FFF2-40B4-BE49-F238E27FC236}">
                <a16:creationId xmlns:a16="http://schemas.microsoft.com/office/drawing/2014/main" id="{A67910D5-DE7F-44E6-B7E8-2144FB121E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0371" y="2318225"/>
            <a:ext cx="172013" cy="103717"/>
          </a:xfrm>
          <a:prstGeom prst="rect">
            <a:avLst/>
          </a:prstGeom>
        </p:spPr>
      </p:pic>
      <p:pic>
        <p:nvPicPr>
          <p:cNvPr id="2004" name="Picture 2003">
            <a:extLst>
              <a:ext uri="{FF2B5EF4-FFF2-40B4-BE49-F238E27FC236}">
                <a16:creationId xmlns:a16="http://schemas.microsoft.com/office/drawing/2014/main" id="{30FE6CC6-F61C-434D-93BF-34C7C5DD20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8096" y="2318225"/>
            <a:ext cx="172013" cy="103717"/>
          </a:xfrm>
          <a:prstGeom prst="rect">
            <a:avLst/>
          </a:prstGeom>
        </p:spPr>
      </p:pic>
      <p:pic>
        <p:nvPicPr>
          <p:cNvPr id="2005" name="Picture 2004">
            <a:extLst>
              <a:ext uri="{FF2B5EF4-FFF2-40B4-BE49-F238E27FC236}">
                <a16:creationId xmlns:a16="http://schemas.microsoft.com/office/drawing/2014/main" id="{3A9850D6-D9AF-4103-8835-A991BB50F7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5821" y="2318225"/>
            <a:ext cx="172013" cy="103717"/>
          </a:xfrm>
          <a:prstGeom prst="rect">
            <a:avLst/>
          </a:prstGeom>
        </p:spPr>
      </p:pic>
      <p:pic>
        <p:nvPicPr>
          <p:cNvPr id="2006" name="Picture 2005">
            <a:extLst>
              <a:ext uri="{FF2B5EF4-FFF2-40B4-BE49-F238E27FC236}">
                <a16:creationId xmlns:a16="http://schemas.microsoft.com/office/drawing/2014/main" id="{60977E22-13E1-4CE7-890E-BD6D39F139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4095" y="2216751"/>
            <a:ext cx="172013" cy="103717"/>
          </a:xfrm>
          <a:prstGeom prst="rect">
            <a:avLst/>
          </a:prstGeom>
        </p:spPr>
      </p:pic>
      <p:pic>
        <p:nvPicPr>
          <p:cNvPr id="2007" name="Picture 2006">
            <a:extLst>
              <a:ext uri="{FF2B5EF4-FFF2-40B4-BE49-F238E27FC236}">
                <a16:creationId xmlns:a16="http://schemas.microsoft.com/office/drawing/2014/main" id="{BA6A4AAF-4F40-4ED0-A4A6-7DDC9279B3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6357" y="2212921"/>
            <a:ext cx="172013" cy="111377"/>
          </a:xfrm>
          <a:prstGeom prst="rect">
            <a:avLst/>
          </a:prstGeom>
        </p:spPr>
      </p:pic>
      <p:pic>
        <p:nvPicPr>
          <p:cNvPr id="2008" name="Picture 2007">
            <a:extLst>
              <a:ext uri="{FF2B5EF4-FFF2-40B4-BE49-F238E27FC236}">
                <a16:creationId xmlns:a16="http://schemas.microsoft.com/office/drawing/2014/main" id="{CF8BA7D0-6102-4BE4-8035-7F6397CD67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2646" y="2318225"/>
            <a:ext cx="172013" cy="103717"/>
          </a:xfrm>
          <a:prstGeom prst="rect">
            <a:avLst/>
          </a:prstGeom>
        </p:spPr>
      </p:pic>
      <p:pic>
        <p:nvPicPr>
          <p:cNvPr id="2009" name="Picture 2008">
            <a:extLst>
              <a:ext uri="{FF2B5EF4-FFF2-40B4-BE49-F238E27FC236}">
                <a16:creationId xmlns:a16="http://schemas.microsoft.com/office/drawing/2014/main" id="{8AD2BD9A-1737-44B1-9033-A6705B4E8C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1833" y="2216751"/>
            <a:ext cx="172013" cy="103717"/>
          </a:xfrm>
          <a:prstGeom prst="rect">
            <a:avLst/>
          </a:prstGeom>
        </p:spPr>
      </p:pic>
      <p:sp>
        <p:nvSpPr>
          <p:cNvPr id="2010" name="Rectangle 2009">
            <a:extLst>
              <a:ext uri="{FF2B5EF4-FFF2-40B4-BE49-F238E27FC236}">
                <a16:creationId xmlns:a16="http://schemas.microsoft.com/office/drawing/2014/main" id="{543CF8DF-FAD8-4FAF-BE3F-60861CC8EF46}"/>
              </a:ext>
            </a:extLst>
          </p:cNvPr>
          <p:cNvSpPr/>
          <p:nvPr/>
        </p:nvSpPr>
        <p:spPr>
          <a:xfrm>
            <a:off x="3217782" y="222716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1" name="Picture 2010">
            <a:extLst>
              <a:ext uri="{FF2B5EF4-FFF2-40B4-BE49-F238E27FC236}">
                <a16:creationId xmlns:a16="http://schemas.microsoft.com/office/drawing/2014/main" id="{0712A571-2635-4678-9CBF-AB88C8B528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1686" y="2476881"/>
            <a:ext cx="174660" cy="81810"/>
          </a:xfrm>
          <a:prstGeom prst="rect">
            <a:avLst/>
          </a:prstGeom>
        </p:spPr>
      </p:pic>
      <p:pic>
        <p:nvPicPr>
          <p:cNvPr id="2012" name="Picture 2011">
            <a:extLst>
              <a:ext uri="{FF2B5EF4-FFF2-40B4-BE49-F238E27FC236}">
                <a16:creationId xmlns:a16="http://schemas.microsoft.com/office/drawing/2014/main" id="{73F9F2B5-A851-4A1C-AFE2-F3AF558A78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0214" y="2476881"/>
            <a:ext cx="174660" cy="81810"/>
          </a:xfrm>
          <a:prstGeom prst="rect">
            <a:avLst/>
          </a:prstGeom>
        </p:spPr>
      </p:pic>
      <p:pic>
        <p:nvPicPr>
          <p:cNvPr id="2013" name="Picture 2012">
            <a:extLst>
              <a:ext uri="{FF2B5EF4-FFF2-40B4-BE49-F238E27FC236}">
                <a16:creationId xmlns:a16="http://schemas.microsoft.com/office/drawing/2014/main" id="{1A9CA5BE-5AE0-405F-801E-9709CCA2D8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9470" y="2561952"/>
            <a:ext cx="174660" cy="81810"/>
          </a:xfrm>
          <a:prstGeom prst="rect">
            <a:avLst/>
          </a:prstGeom>
        </p:spPr>
      </p:pic>
      <p:pic>
        <p:nvPicPr>
          <p:cNvPr id="2014" name="Picture 2013">
            <a:extLst>
              <a:ext uri="{FF2B5EF4-FFF2-40B4-BE49-F238E27FC236}">
                <a16:creationId xmlns:a16="http://schemas.microsoft.com/office/drawing/2014/main" id="{0907BFD2-067F-429B-A4A2-10D3D51EB3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4038" y="2476881"/>
            <a:ext cx="174660" cy="81810"/>
          </a:xfrm>
          <a:prstGeom prst="rect">
            <a:avLst/>
          </a:prstGeom>
        </p:spPr>
      </p:pic>
      <p:pic>
        <p:nvPicPr>
          <p:cNvPr id="2015" name="Picture 2014">
            <a:extLst>
              <a:ext uri="{FF2B5EF4-FFF2-40B4-BE49-F238E27FC236}">
                <a16:creationId xmlns:a16="http://schemas.microsoft.com/office/drawing/2014/main" id="{B8500746-5C33-43FF-AAE9-08856F5155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5754" y="2561952"/>
            <a:ext cx="174660" cy="81810"/>
          </a:xfrm>
          <a:prstGeom prst="rect">
            <a:avLst/>
          </a:prstGeom>
        </p:spPr>
      </p:pic>
      <p:pic>
        <p:nvPicPr>
          <p:cNvPr id="2016" name="Picture 2015">
            <a:extLst>
              <a:ext uri="{FF2B5EF4-FFF2-40B4-BE49-F238E27FC236}">
                <a16:creationId xmlns:a16="http://schemas.microsoft.com/office/drawing/2014/main" id="{F2BEA340-D1DC-4272-A442-DB90FFE3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7848" y="2561952"/>
            <a:ext cx="174660" cy="81810"/>
          </a:xfrm>
          <a:prstGeom prst="rect">
            <a:avLst/>
          </a:prstGeom>
        </p:spPr>
      </p:pic>
      <p:pic>
        <p:nvPicPr>
          <p:cNvPr id="2017" name="Picture 2016">
            <a:extLst>
              <a:ext uri="{FF2B5EF4-FFF2-40B4-BE49-F238E27FC236}">
                <a16:creationId xmlns:a16="http://schemas.microsoft.com/office/drawing/2014/main" id="{5C619A92-3638-4B50-A512-0FC4423D73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1564" y="2561952"/>
            <a:ext cx="174660" cy="81810"/>
          </a:xfrm>
          <a:prstGeom prst="rect">
            <a:avLst/>
          </a:prstGeom>
        </p:spPr>
      </p:pic>
      <p:pic>
        <p:nvPicPr>
          <p:cNvPr id="2018" name="Picture 2017">
            <a:extLst>
              <a:ext uri="{FF2B5EF4-FFF2-40B4-BE49-F238E27FC236}">
                <a16:creationId xmlns:a16="http://schemas.microsoft.com/office/drawing/2014/main" id="{4464CE32-A5FB-4F47-A1D3-44B173F5E7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3658" y="2561952"/>
            <a:ext cx="174660" cy="81810"/>
          </a:xfrm>
          <a:prstGeom prst="rect">
            <a:avLst/>
          </a:prstGeom>
        </p:spPr>
      </p:pic>
      <p:pic>
        <p:nvPicPr>
          <p:cNvPr id="2019" name="Picture 2018">
            <a:extLst>
              <a:ext uri="{FF2B5EF4-FFF2-40B4-BE49-F238E27FC236}">
                <a16:creationId xmlns:a16="http://schemas.microsoft.com/office/drawing/2014/main" id="{6D8113BE-CFEF-4A5B-91F1-CC7F6BC4F4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6390" y="2473859"/>
            <a:ext cx="174660" cy="87852"/>
          </a:xfrm>
          <a:prstGeom prst="rect">
            <a:avLst/>
          </a:prstGeom>
        </p:spPr>
      </p:pic>
      <p:pic>
        <p:nvPicPr>
          <p:cNvPr id="2020" name="Picture 2019">
            <a:extLst>
              <a:ext uri="{FF2B5EF4-FFF2-40B4-BE49-F238E27FC236}">
                <a16:creationId xmlns:a16="http://schemas.microsoft.com/office/drawing/2014/main" id="{F24398C0-12A4-4CC7-AD8B-A0DA017B72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7862" y="2473859"/>
            <a:ext cx="174660" cy="87852"/>
          </a:xfrm>
          <a:prstGeom prst="rect">
            <a:avLst/>
          </a:prstGeom>
        </p:spPr>
      </p:pic>
      <p:sp>
        <p:nvSpPr>
          <p:cNvPr id="2021" name="Rectangle 2020">
            <a:extLst>
              <a:ext uri="{FF2B5EF4-FFF2-40B4-BE49-F238E27FC236}">
                <a16:creationId xmlns:a16="http://schemas.microsoft.com/office/drawing/2014/main" id="{884575DA-6D2A-4A68-92E9-B02D54383395}"/>
              </a:ext>
            </a:extLst>
          </p:cNvPr>
          <p:cNvSpPr/>
          <p:nvPr/>
        </p:nvSpPr>
        <p:spPr>
          <a:xfrm>
            <a:off x="3203547" y="2487485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22" name="Picture 2021">
            <a:extLst>
              <a:ext uri="{FF2B5EF4-FFF2-40B4-BE49-F238E27FC236}">
                <a16:creationId xmlns:a16="http://schemas.microsoft.com/office/drawing/2014/main" id="{66785EC6-DE9A-4B36-B272-0B564408671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6411" y="2828294"/>
            <a:ext cx="171409" cy="141857"/>
          </a:xfrm>
          <a:prstGeom prst="rect">
            <a:avLst/>
          </a:prstGeom>
        </p:spPr>
      </p:pic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9836B26-9E7D-46ED-A64F-E4F0EF317D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6920" y="2826013"/>
            <a:ext cx="171409" cy="141857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C938DAC6-73B4-4D73-B9DD-C239BF37C2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1265" y="2683139"/>
            <a:ext cx="171409" cy="141857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950D6DD7-2F7E-4034-9E2E-9531177BF9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667" y="2683139"/>
            <a:ext cx="171409" cy="141857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CA0280-74CA-4D90-A4B9-F9CBEA1C23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1753" y="2823995"/>
            <a:ext cx="171409" cy="141857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C4814A81-E173-42D5-8329-9096234E11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2646" y="2831161"/>
            <a:ext cx="171409" cy="141857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C6F1ADF5-19FF-42CA-960F-AD313F3D41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336" y="2683139"/>
            <a:ext cx="171409" cy="141857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CF744832-5255-44AF-8425-F125C11E76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9502" y="2683139"/>
            <a:ext cx="171409" cy="141857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4171E12A-5AF4-4841-9C61-A94EEDBC9D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1285" y="2834657"/>
            <a:ext cx="171409" cy="141857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7FA578C9-5C28-4B1C-BA36-4A49A8F9BA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9170" y="2677901"/>
            <a:ext cx="171409" cy="152333"/>
          </a:xfrm>
          <a:prstGeom prst="rect">
            <a:avLst/>
          </a:prstGeom>
        </p:spPr>
      </p:pic>
      <p:sp>
        <p:nvSpPr>
          <p:cNvPr id="2032" name="Rectangle 2031">
            <a:extLst>
              <a:ext uri="{FF2B5EF4-FFF2-40B4-BE49-F238E27FC236}">
                <a16:creationId xmlns:a16="http://schemas.microsoft.com/office/drawing/2014/main" id="{642D1A41-528F-4050-B900-C3F1A2EDD433}"/>
              </a:ext>
            </a:extLst>
          </p:cNvPr>
          <p:cNvSpPr/>
          <p:nvPr/>
        </p:nvSpPr>
        <p:spPr>
          <a:xfrm>
            <a:off x="3203546" y="271339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3" name="Picture 2032">
            <a:extLst>
              <a:ext uri="{FF2B5EF4-FFF2-40B4-BE49-F238E27FC236}">
                <a16:creationId xmlns:a16="http://schemas.microsoft.com/office/drawing/2014/main" id="{AA7B7A7D-ACA9-45E6-AB82-5F3C80B903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3962" y="3070255"/>
            <a:ext cx="174168" cy="102939"/>
          </a:xfrm>
          <a:prstGeom prst="rect">
            <a:avLst/>
          </a:prstGeom>
        </p:spPr>
      </p:pic>
      <p:pic>
        <p:nvPicPr>
          <p:cNvPr id="2034" name="Picture 2033">
            <a:extLst>
              <a:ext uri="{FF2B5EF4-FFF2-40B4-BE49-F238E27FC236}">
                <a16:creationId xmlns:a16="http://schemas.microsoft.com/office/drawing/2014/main" id="{32F5A9C1-12CB-48BE-B3CB-6CB4314538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4010" y="3079028"/>
            <a:ext cx="174168" cy="85393"/>
          </a:xfrm>
          <a:prstGeom prst="rect">
            <a:avLst/>
          </a:prstGeom>
        </p:spPr>
      </p:pic>
      <p:pic>
        <p:nvPicPr>
          <p:cNvPr id="2035" name="Picture 2034">
            <a:extLst>
              <a:ext uri="{FF2B5EF4-FFF2-40B4-BE49-F238E27FC236}">
                <a16:creationId xmlns:a16="http://schemas.microsoft.com/office/drawing/2014/main" id="{D223A6E5-827B-43FD-AD78-B5AB487EFC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8985" y="3070255"/>
            <a:ext cx="174168" cy="102939"/>
          </a:xfrm>
          <a:prstGeom prst="rect">
            <a:avLst/>
          </a:prstGeom>
        </p:spPr>
      </p:pic>
      <p:pic>
        <p:nvPicPr>
          <p:cNvPr id="2036" name="Picture 2035">
            <a:extLst>
              <a:ext uri="{FF2B5EF4-FFF2-40B4-BE49-F238E27FC236}">
                <a16:creationId xmlns:a16="http://schemas.microsoft.com/office/drawing/2014/main" id="{46D36381-8B39-4976-B259-517C2B3C25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8940" y="3070255"/>
            <a:ext cx="174168" cy="102939"/>
          </a:xfrm>
          <a:prstGeom prst="rect">
            <a:avLst/>
          </a:prstGeom>
        </p:spPr>
      </p:pic>
      <p:pic>
        <p:nvPicPr>
          <p:cNvPr id="2037" name="Picture 2036">
            <a:extLst>
              <a:ext uri="{FF2B5EF4-FFF2-40B4-BE49-F238E27FC236}">
                <a16:creationId xmlns:a16="http://schemas.microsoft.com/office/drawing/2014/main" id="{AAAB157B-60BC-4782-A8BF-58EA607C77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3917" y="3070255"/>
            <a:ext cx="174168" cy="102939"/>
          </a:xfrm>
          <a:prstGeom prst="rect">
            <a:avLst/>
          </a:prstGeom>
        </p:spPr>
      </p:pic>
      <p:pic>
        <p:nvPicPr>
          <p:cNvPr id="2038" name="Picture 2037">
            <a:extLst>
              <a:ext uri="{FF2B5EF4-FFF2-40B4-BE49-F238E27FC236}">
                <a16:creationId xmlns:a16="http://schemas.microsoft.com/office/drawing/2014/main" id="{F3ED5D88-7D24-40E2-9A70-3A2DDA6759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6181" y="2994991"/>
            <a:ext cx="174168" cy="85393"/>
          </a:xfrm>
          <a:prstGeom prst="rect">
            <a:avLst/>
          </a:prstGeom>
        </p:spPr>
      </p:pic>
      <p:pic>
        <p:nvPicPr>
          <p:cNvPr id="2039" name="Picture 2038">
            <a:extLst>
              <a:ext uri="{FF2B5EF4-FFF2-40B4-BE49-F238E27FC236}">
                <a16:creationId xmlns:a16="http://schemas.microsoft.com/office/drawing/2014/main" id="{2F3050C8-7520-4F36-B109-D2BA8C0436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4516" y="2986218"/>
            <a:ext cx="174168" cy="102939"/>
          </a:xfrm>
          <a:prstGeom prst="rect">
            <a:avLst/>
          </a:prstGeom>
        </p:spPr>
      </p:pic>
      <p:pic>
        <p:nvPicPr>
          <p:cNvPr id="2040" name="Picture 2039">
            <a:extLst>
              <a:ext uri="{FF2B5EF4-FFF2-40B4-BE49-F238E27FC236}">
                <a16:creationId xmlns:a16="http://schemas.microsoft.com/office/drawing/2014/main" id="{A9EF6DB7-57B1-4B03-9D9D-63969222FE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4771" y="2986218"/>
            <a:ext cx="174168" cy="102939"/>
          </a:xfrm>
          <a:prstGeom prst="rect">
            <a:avLst/>
          </a:prstGeom>
        </p:spPr>
      </p:pic>
      <p:pic>
        <p:nvPicPr>
          <p:cNvPr id="2041" name="Picture 2040">
            <a:extLst>
              <a:ext uri="{FF2B5EF4-FFF2-40B4-BE49-F238E27FC236}">
                <a16:creationId xmlns:a16="http://schemas.microsoft.com/office/drawing/2014/main" id="{8B87F235-3765-467B-B300-896482C36C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805" y="2994991"/>
            <a:ext cx="174168" cy="85393"/>
          </a:xfrm>
          <a:prstGeom prst="rect">
            <a:avLst/>
          </a:prstGeom>
        </p:spPr>
      </p:pic>
      <p:pic>
        <p:nvPicPr>
          <p:cNvPr id="2042" name="Picture 2041">
            <a:extLst>
              <a:ext uri="{FF2B5EF4-FFF2-40B4-BE49-F238E27FC236}">
                <a16:creationId xmlns:a16="http://schemas.microsoft.com/office/drawing/2014/main" id="{9BAA06DC-DEB0-4AB1-ACE1-9A80C30FA7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8505" y="2988858"/>
            <a:ext cx="174168" cy="102939"/>
          </a:xfrm>
          <a:prstGeom prst="rect">
            <a:avLst/>
          </a:prstGeom>
        </p:spPr>
      </p:pic>
      <p:sp>
        <p:nvSpPr>
          <p:cNvPr id="2043" name="Rectangle 2042">
            <a:extLst>
              <a:ext uri="{FF2B5EF4-FFF2-40B4-BE49-F238E27FC236}">
                <a16:creationId xmlns:a16="http://schemas.microsoft.com/office/drawing/2014/main" id="{4CA956E3-07AA-4290-B9C1-E118851BFE8B}"/>
              </a:ext>
            </a:extLst>
          </p:cNvPr>
          <p:cNvSpPr/>
          <p:nvPr/>
        </p:nvSpPr>
        <p:spPr>
          <a:xfrm>
            <a:off x="3203547" y="3001950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4" name="Picture 2043">
            <a:extLst>
              <a:ext uri="{FF2B5EF4-FFF2-40B4-BE49-F238E27FC236}">
                <a16:creationId xmlns:a16="http://schemas.microsoft.com/office/drawing/2014/main" id="{55FDCA60-0095-4BCF-BB4F-85DAED4446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7832" y="613036"/>
            <a:ext cx="170840" cy="110267"/>
          </a:xfrm>
          <a:prstGeom prst="rect">
            <a:avLst/>
          </a:prstGeom>
        </p:spPr>
      </p:pic>
      <p:pic>
        <p:nvPicPr>
          <p:cNvPr id="2045" name="Picture 2044">
            <a:extLst>
              <a:ext uri="{FF2B5EF4-FFF2-40B4-BE49-F238E27FC236}">
                <a16:creationId xmlns:a16="http://schemas.microsoft.com/office/drawing/2014/main" id="{C7462731-7731-4A94-B437-A7CE1F7C3B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8994" y="624730"/>
            <a:ext cx="170840" cy="98015"/>
          </a:xfrm>
          <a:prstGeom prst="rect">
            <a:avLst/>
          </a:prstGeom>
        </p:spPr>
      </p:pic>
      <p:pic>
        <p:nvPicPr>
          <p:cNvPr id="2046" name="Picture 2045">
            <a:extLst>
              <a:ext uri="{FF2B5EF4-FFF2-40B4-BE49-F238E27FC236}">
                <a16:creationId xmlns:a16="http://schemas.microsoft.com/office/drawing/2014/main" id="{1D1F685C-ACB8-4511-A975-7490266FA1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8207" y="696011"/>
            <a:ext cx="170840" cy="110267"/>
          </a:xfrm>
          <a:prstGeom prst="rect">
            <a:avLst/>
          </a:prstGeom>
        </p:spPr>
      </p:pic>
      <p:pic>
        <p:nvPicPr>
          <p:cNvPr id="2047" name="Picture 2046">
            <a:extLst>
              <a:ext uri="{FF2B5EF4-FFF2-40B4-BE49-F238E27FC236}">
                <a16:creationId xmlns:a16="http://schemas.microsoft.com/office/drawing/2014/main" id="{0B2D5B3B-AEFE-4702-B40A-B627F7B5D0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0392" y="700192"/>
            <a:ext cx="170840" cy="110267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6DA3F9DF-4043-4D58-A0DB-5B9C9DE4DD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5661" y="707708"/>
            <a:ext cx="170840" cy="110267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6C733D19-DEB9-4812-B944-D281C33E68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0511" y="617006"/>
            <a:ext cx="170840" cy="110267"/>
          </a:xfrm>
          <a:prstGeom prst="rect">
            <a:avLst/>
          </a:prstGeom>
        </p:spPr>
      </p:pic>
      <p:pic>
        <p:nvPicPr>
          <p:cNvPr id="2050" name="Picture 2049">
            <a:extLst>
              <a:ext uri="{FF2B5EF4-FFF2-40B4-BE49-F238E27FC236}">
                <a16:creationId xmlns:a16="http://schemas.microsoft.com/office/drawing/2014/main" id="{B723D604-BBEF-4D18-9815-AF937CDD83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4063" y="614149"/>
            <a:ext cx="170840" cy="110267"/>
          </a:xfrm>
          <a:prstGeom prst="rect">
            <a:avLst/>
          </a:prstGeom>
        </p:spPr>
      </p:pic>
      <p:pic>
        <p:nvPicPr>
          <p:cNvPr id="2051" name="Picture 2050">
            <a:extLst>
              <a:ext uri="{FF2B5EF4-FFF2-40B4-BE49-F238E27FC236}">
                <a16:creationId xmlns:a16="http://schemas.microsoft.com/office/drawing/2014/main" id="{EE39F4BB-B244-4FFE-886A-FA0220338D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4475" y="605235"/>
            <a:ext cx="170840" cy="110267"/>
          </a:xfrm>
          <a:prstGeom prst="rect">
            <a:avLst/>
          </a:prstGeom>
        </p:spPr>
      </p:pic>
      <p:sp>
        <p:nvSpPr>
          <p:cNvPr id="2052" name="hameem">
            <a:extLst>
              <a:ext uri="{FF2B5EF4-FFF2-40B4-BE49-F238E27FC236}">
                <a16:creationId xmlns:a16="http://schemas.microsoft.com/office/drawing/2014/main" id="{200D1326-832F-41F8-821C-AEA1A3A1CB5D}"/>
              </a:ext>
            </a:extLst>
          </p:cNvPr>
          <p:cNvSpPr/>
          <p:nvPr/>
        </p:nvSpPr>
        <p:spPr>
          <a:xfrm>
            <a:off x="4614608" y="604680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7D7ED0B6-BA6F-4DA3-9DB0-2AF2DE13F7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2893" y="706662"/>
            <a:ext cx="170840" cy="98989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id="{A3234C21-3A5C-4006-920A-2A7DAF0E64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1040" y="709449"/>
            <a:ext cx="170840" cy="98989"/>
          </a:xfrm>
          <a:prstGeom prst="rect">
            <a:avLst/>
          </a:prstGeom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F75B0A91-B6A1-40B0-B1A5-E2CC9F84C7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4344" y="863230"/>
            <a:ext cx="169732" cy="136096"/>
          </a:xfrm>
          <a:prstGeom prst="rect">
            <a:avLst/>
          </a:prstGeom>
        </p:spPr>
      </p:pic>
      <p:pic>
        <p:nvPicPr>
          <p:cNvPr id="2056" name="Picture 2055">
            <a:extLst>
              <a:ext uri="{FF2B5EF4-FFF2-40B4-BE49-F238E27FC236}">
                <a16:creationId xmlns:a16="http://schemas.microsoft.com/office/drawing/2014/main" id="{A52315B8-FB06-4812-9330-9C8F1F7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3631" y="865372"/>
            <a:ext cx="169732" cy="136096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FA256784-B1D6-4B5F-8D81-F2E8047BF3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5733" y="992879"/>
            <a:ext cx="169732" cy="136096"/>
          </a:xfrm>
          <a:prstGeom prst="rect">
            <a:avLst/>
          </a:prstGeom>
        </p:spPr>
      </p:pic>
      <p:pic>
        <p:nvPicPr>
          <p:cNvPr id="2058" name="Picture 2057">
            <a:extLst>
              <a:ext uri="{FF2B5EF4-FFF2-40B4-BE49-F238E27FC236}">
                <a16:creationId xmlns:a16="http://schemas.microsoft.com/office/drawing/2014/main" id="{1C479102-97FB-4124-996D-7E5AFA83FE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325" y="1000091"/>
            <a:ext cx="169732" cy="136096"/>
          </a:xfrm>
          <a:prstGeom prst="rect">
            <a:avLst/>
          </a:prstGeom>
        </p:spPr>
      </p:pic>
      <p:pic>
        <p:nvPicPr>
          <p:cNvPr id="2059" name="Picture 2058">
            <a:extLst>
              <a:ext uri="{FF2B5EF4-FFF2-40B4-BE49-F238E27FC236}">
                <a16:creationId xmlns:a16="http://schemas.microsoft.com/office/drawing/2014/main" id="{6DF0B1F1-FFD5-43C5-B92B-62AFB1A7C9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4163" y="864258"/>
            <a:ext cx="169732" cy="136096"/>
          </a:xfrm>
          <a:prstGeom prst="rect">
            <a:avLst/>
          </a:prstGeom>
        </p:spPr>
      </p:pic>
      <p:pic>
        <p:nvPicPr>
          <p:cNvPr id="2060" name="Picture 2059">
            <a:extLst>
              <a:ext uri="{FF2B5EF4-FFF2-40B4-BE49-F238E27FC236}">
                <a16:creationId xmlns:a16="http://schemas.microsoft.com/office/drawing/2014/main" id="{B1E6E475-7BAE-4289-8B3C-4780F1AD21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6519" y="988755"/>
            <a:ext cx="169732" cy="122176"/>
          </a:xfrm>
          <a:prstGeom prst="rect">
            <a:avLst/>
          </a:prstGeom>
        </p:spPr>
      </p:pic>
      <p:pic>
        <p:nvPicPr>
          <p:cNvPr id="2061" name="Picture 2060">
            <a:extLst>
              <a:ext uri="{FF2B5EF4-FFF2-40B4-BE49-F238E27FC236}">
                <a16:creationId xmlns:a16="http://schemas.microsoft.com/office/drawing/2014/main" id="{526B9FD8-B665-4D2A-80EA-D42E108407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0368" y="988410"/>
            <a:ext cx="169732" cy="136096"/>
          </a:xfrm>
          <a:prstGeom prst="rect">
            <a:avLst/>
          </a:prstGeom>
        </p:spPr>
      </p:pic>
      <p:pic>
        <p:nvPicPr>
          <p:cNvPr id="2062" name="Picture 2061">
            <a:extLst>
              <a:ext uri="{FF2B5EF4-FFF2-40B4-BE49-F238E27FC236}">
                <a16:creationId xmlns:a16="http://schemas.microsoft.com/office/drawing/2014/main" id="{FD4232A5-AB9C-4330-B087-DE50252A7A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1098" y="983131"/>
            <a:ext cx="169732" cy="146149"/>
          </a:xfrm>
          <a:prstGeom prst="rect">
            <a:avLst/>
          </a:prstGeom>
        </p:spPr>
      </p:pic>
      <p:pic>
        <p:nvPicPr>
          <p:cNvPr id="2063" name="Picture 2062">
            <a:extLst>
              <a:ext uri="{FF2B5EF4-FFF2-40B4-BE49-F238E27FC236}">
                <a16:creationId xmlns:a16="http://schemas.microsoft.com/office/drawing/2014/main" id="{B38CE360-33BF-4EC7-B5CC-9052188E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4648" y="867008"/>
            <a:ext cx="169732" cy="136096"/>
          </a:xfrm>
          <a:prstGeom prst="rect">
            <a:avLst/>
          </a:prstGeom>
        </p:spPr>
      </p:pic>
      <p:pic>
        <p:nvPicPr>
          <p:cNvPr id="2064" name="Picture 2063">
            <a:extLst>
              <a:ext uri="{FF2B5EF4-FFF2-40B4-BE49-F238E27FC236}">
                <a16:creationId xmlns:a16="http://schemas.microsoft.com/office/drawing/2014/main" id="{DB64D316-A5CA-4242-A7DE-9774DA6720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2384" y="868373"/>
            <a:ext cx="169732" cy="122176"/>
          </a:xfrm>
          <a:prstGeom prst="rect">
            <a:avLst/>
          </a:prstGeom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A4A3EF3-0FE5-49A3-9331-666FB2399BEA}"/>
              </a:ext>
            </a:extLst>
          </p:cNvPr>
          <p:cNvSpPr/>
          <p:nvPr/>
        </p:nvSpPr>
        <p:spPr>
          <a:xfrm>
            <a:off x="4614608" y="88255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6" name="Picture 2065">
            <a:extLst>
              <a:ext uri="{FF2B5EF4-FFF2-40B4-BE49-F238E27FC236}">
                <a16:creationId xmlns:a16="http://schemas.microsoft.com/office/drawing/2014/main" id="{54004391-33E4-4281-8185-AC088A4BD8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5215" y="1154541"/>
            <a:ext cx="161622" cy="103734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D8DA3380-2CF2-45B6-8396-253074A61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8822" y="1146944"/>
            <a:ext cx="161622" cy="103734"/>
          </a:xfrm>
          <a:prstGeom prst="rect">
            <a:avLst/>
          </a:prstGeom>
        </p:spPr>
      </p:pic>
      <p:pic>
        <p:nvPicPr>
          <p:cNvPr id="2068" name="Picture 2067">
            <a:extLst>
              <a:ext uri="{FF2B5EF4-FFF2-40B4-BE49-F238E27FC236}">
                <a16:creationId xmlns:a16="http://schemas.microsoft.com/office/drawing/2014/main" id="{A34C9534-8A0A-48FC-823F-80783907F4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3403" y="1146944"/>
            <a:ext cx="161622" cy="103734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0FA3B523-0E34-4DB6-B2F2-3D7ABA19C6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6869" y="1261218"/>
            <a:ext cx="161622" cy="92208"/>
          </a:xfrm>
          <a:prstGeom prst="rect">
            <a:avLst/>
          </a:prstGeom>
        </p:spPr>
      </p:pic>
      <p:pic>
        <p:nvPicPr>
          <p:cNvPr id="2070" name="Picture 2069">
            <a:extLst>
              <a:ext uri="{FF2B5EF4-FFF2-40B4-BE49-F238E27FC236}">
                <a16:creationId xmlns:a16="http://schemas.microsoft.com/office/drawing/2014/main" id="{7C2147D8-62DC-4191-9FEE-3A0BF7D108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9150" y="1260759"/>
            <a:ext cx="161622" cy="931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31BF722E-97B3-48DA-948B-1EEEB5726A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5056" y="1255455"/>
            <a:ext cx="161622" cy="103734"/>
          </a:xfrm>
          <a:prstGeom prst="rect">
            <a:avLst/>
          </a:prstGeom>
        </p:spPr>
      </p:pic>
      <p:pic>
        <p:nvPicPr>
          <p:cNvPr id="2072" name="Picture 2071">
            <a:extLst>
              <a:ext uri="{FF2B5EF4-FFF2-40B4-BE49-F238E27FC236}">
                <a16:creationId xmlns:a16="http://schemas.microsoft.com/office/drawing/2014/main" id="{FD3CCDA3-A576-4A3E-AC7B-D2BB0DC2AD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0720" y="1146944"/>
            <a:ext cx="161622" cy="103734"/>
          </a:xfrm>
          <a:prstGeom prst="rect">
            <a:avLst/>
          </a:prstGeom>
        </p:spPr>
      </p:pic>
      <p:pic>
        <p:nvPicPr>
          <p:cNvPr id="2073" name="Picture 2072">
            <a:extLst>
              <a:ext uri="{FF2B5EF4-FFF2-40B4-BE49-F238E27FC236}">
                <a16:creationId xmlns:a16="http://schemas.microsoft.com/office/drawing/2014/main" id="{14601537-0B7A-43C1-B22A-12ED4BD66F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0963" y="1255455"/>
            <a:ext cx="161622" cy="103734"/>
          </a:xfrm>
          <a:prstGeom prst="rect">
            <a:avLst/>
          </a:prstGeom>
        </p:spPr>
      </p:pic>
      <p:pic>
        <p:nvPicPr>
          <p:cNvPr id="2074" name="Picture 2073">
            <a:extLst>
              <a:ext uri="{FF2B5EF4-FFF2-40B4-BE49-F238E27FC236}">
                <a16:creationId xmlns:a16="http://schemas.microsoft.com/office/drawing/2014/main" id="{86811389-D9C8-4B88-8969-856A673FA9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3244" y="1260759"/>
            <a:ext cx="161622" cy="93125"/>
          </a:xfrm>
          <a:prstGeom prst="rect">
            <a:avLst/>
          </a:prstGeom>
        </p:spPr>
      </p:pic>
      <p:pic>
        <p:nvPicPr>
          <p:cNvPr id="2075" name="Picture 2074">
            <a:extLst>
              <a:ext uri="{FF2B5EF4-FFF2-40B4-BE49-F238E27FC236}">
                <a16:creationId xmlns:a16="http://schemas.microsoft.com/office/drawing/2014/main" id="{F00DBAEB-FBC4-4F8B-B9C3-C1F6AEF9C4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7471" y="1145894"/>
            <a:ext cx="161622" cy="103734"/>
          </a:xfrm>
          <a:prstGeom prst="rect">
            <a:avLst/>
          </a:prstGeom>
        </p:spPr>
      </p:pic>
      <p:sp>
        <p:nvSpPr>
          <p:cNvPr id="2076" name="Rectangle 2075">
            <a:extLst>
              <a:ext uri="{FF2B5EF4-FFF2-40B4-BE49-F238E27FC236}">
                <a16:creationId xmlns:a16="http://schemas.microsoft.com/office/drawing/2014/main" id="{8FB6C6F6-EC34-462F-A80A-386F4BFD2C0E}"/>
              </a:ext>
            </a:extLst>
          </p:cNvPr>
          <p:cNvSpPr/>
          <p:nvPr/>
        </p:nvSpPr>
        <p:spPr>
          <a:xfrm>
            <a:off x="4614607" y="1159982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7" name="Picture 2076">
            <a:extLst>
              <a:ext uri="{FF2B5EF4-FFF2-40B4-BE49-F238E27FC236}">
                <a16:creationId xmlns:a16="http://schemas.microsoft.com/office/drawing/2014/main" id="{CCFB7425-197A-4FDC-B537-B81CDCADFE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729" y="1424844"/>
            <a:ext cx="174005" cy="104149"/>
          </a:xfrm>
          <a:prstGeom prst="rect">
            <a:avLst/>
          </a:prstGeom>
        </p:spPr>
      </p:pic>
      <p:pic>
        <p:nvPicPr>
          <p:cNvPr id="2078" name="Picture 2077">
            <a:extLst>
              <a:ext uri="{FF2B5EF4-FFF2-40B4-BE49-F238E27FC236}">
                <a16:creationId xmlns:a16="http://schemas.microsoft.com/office/drawing/2014/main" id="{C6DEF4BF-034D-40C0-89E5-90C2C45CE9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7980" y="1418532"/>
            <a:ext cx="174005" cy="104149"/>
          </a:xfrm>
          <a:prstGeom prst="rect">
            <a:avLst/>
          </a:prstGeom>
        </p:spPr>
      </p:pic>
      <p:pic>
        <p:nvPicPr>
          <p:cNvPr id="2079" name="Picture 2078">
            <a:extLst>
              <a:ext uri="{FF2B5EF4-FFF2-40B4-BE49-F238E27FC236}">
                <a16:creationId xmlns:a16="http://schemas.microsoft.com/office/drawing/2014/main" id="{C63B77E8-E29E-43EF-A2AE-B8F11DC223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6229" y="1418532"/>
            <a:ext cx="174005" cy="104149"/>
          </a:xfrm>
          <a:prstGeom prst="rect">
            <a:avLst/>
          </a:prstGeom>
        </p:spPr>
      </p:pic>
      <p:pic>
        <p:nvPicPr>
          <p:cNvPr id="2080" name="Picture 2079">
            <a:extLst>
              <a:ext uri="{FF2B5EF4-FFF2-40B4-BE49-F238E27FC236}">
                <a16:creationId xmlns:a16="http://schemas.microsoft.com/office/drawing/2014/main" id="{C827D90A-6227-4595-8980-BC99AA8450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1705" y="1516631"/>
            <a:ext cx="174005" cy="104149"/>
          </a:xfrm>
          <a:prstGeom prst="rect">
            <a:avLst/>
          </a:prstGeom>
        </p:spPr>
      </p:pic>
      <p:pic>
        <p:nvPicPr>
          <p:cNvPr id="2081" name="Picture 2080">
            <a:extLst>
              <a:ext uri="{FF2B5EF4-FFF2-40B4-BE49-F238E27FC236}">
                <a16:creationId xmlns:a16="http://schemas.microsoft.com/office/drawing/2014/main" id="{08ECF246-752B-4361-857F-C95959BC52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2866" y="1516631"/>
            <a:ext cx="174005" cy="104149"/>
          </a:xfrm>
          <a:prstGeom prst="rect">
            <a:avLst/>
          </a:prstGeom>
        </p:spPr>
      </p:pic>
      <p:pic>
        <p:nvPicPr>
          <p:cNvPr id="2082" name="Picture 2081">
            <a:extLst>
              <a:ext uri="{FF2B5EF4-FFF2-40B4-BE49-F238E27FC236}">
                <a16:creationId xmlns:a16="http://schemas.microsoft.com/office/drawing/2014/main" id="{9F0FF7FC-28A2-48EC-9CA8-3CC8E0650A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4024" y="1516631"/>
            <a:ext cx="174005" cy="104149"/>
          </a:xfrm>
          <a:prstGeom prst="rect">
            <a:avLst/>
          </a:prstGeom>
        </p:spPr>
      </p:pic>
      <p:pic>
        <p:nvPicPr>
          <p:cNvPr id="2083" name="Picture 2082">
            <a:extLst>
              <a:ext uri="{FF2B5EF4-FFF2-40B4-BE49-F238E27FC236}">
                <a16:creationId xmlns:a16="http://schemas.microsoft.com/office/drawing/2014/main" id="{BA42E277-4294-47DA-B6B8-92EBFFD13C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2285" y="1516631"/>
            <a:ext cx="174005" cy="104149"/>
          </a:xfrm>
          <a:prstGeom prst="rect">
            <a:avLst/>
          </a:prstGeom>
        </p:spPr>
      </p:pic>
      <p:pic>
        <p:nvPicPr>
          <p:cNvPr id="2084" name="Picture 2083">
            <a:extLst>
              <a:ext uri="{FF2B5EF4-FFF2-40B4-BE49-F238E27FC236}">
                <a16:creationId xmlns:a16="http://schemas.microsoft.com/office/drawing/2014/main" id="{37F71B81-A83E-4D7E-A83C-84391AC677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445" y="1516631"/>
            <a:ext cx="174005" cy="104149"/>
          </a:xfrm>
          <a:prstGeom prst="rect">
            <a:avLst/>
          </a:prstGeom>
        </p:spPr>
      </p:pic>
      <p:pic>
        <p:nvPicPr>
          <p:cNvPr id="2085" name="Picture 2084">
            <a:extLst>
              <a:ext uri="{FF2B5EF4-FFF2-40B4-BE49-F238E27FC236}">
                <a16:creationId xmlns:a16="http://schemas.microsoft.com/office/drawing/2014/main" id="{B20159F1-70DC-4C18-9643-4A75EEF837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2728" y="1418532"/>
            <a:ext cx="174005" cy="104149"/>
          </a:xfrm>
          <a:prstGeom prst="rect">
            <a:avLst/>
          </a:prstGeom>
        </p:spPr>
      </p:pic>
      <p:pic>
        <p:nvPicPr>
          <p:cNvPr id="2086" name="Picture 2085">
            <a:extLst>
              <a:ext uri="{FF2B5EF4-FFF2-40B4-BE49-F238E27FC236}">
                <a16:creationId xmlns:a16="http://schemas.microsoft.com/office/drawing/2014/main" id="{0FBCCB83-3417-41D9-8077-AEC9EE0C86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4479" y="1418532"/>
            <a:ext cx="174005" cy="104149"/>
          </a:xfrm>
          <a:prstGeom prst="rect">
            <a:avLst/>
          </a:prstGeom>
        </p:spPr>
      </p:pic>
      <p:sp>
        <p:nvSpPr>
          <p:cNvPr id="2087" name="Rectangle 2086">
            <a:extLst>
              <a:ext uri="{FF2B5EF4-FFF2-40B4-BE49-F238E27FC236}">
                <a16:creationId xmlns:a16="http://schemas.microsoft.com/office/drawing/2014/main" id="{E096ED74-096D-4364-A6D4-DE3B80A441AE}"/>
              </a:ext>
            </a:extLst>
          </p:cNvPr>
          <p:cNvSpPr/>
          <p:nvPr/>
        </p:nvSpPr>
        <p:spPr>
          <a:xfrm>
            <a:off x="4614608" y="143194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8" name="Picture 2087">
            <a:extLst>
              <a:ext uri="{FF2B5EF4-FFF2-40B4-BE49-F238E27FC236}">
                <a16:creationId xmlns:a16="http://schemas.microsoft.com/office/drawing/2014/main" id="{9E559C62-AF6D-4AEE-B818-286E9F4744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0276" y="1682250"/>
            <a:ext cx="173458" cy="97635"/>
          </a:xfrm>
          <a:prstGeom prst="rect">
            <a:avLst/>
          </a:prstGeom>
        </p:spPr>
      </p:pic>
      <p:pic>
        <p:nvPicPr>
          <p:cNvPr id="2089" name="Picture 2088">
            <a:extLst>
              <a:ext uri="{FF2B5EF4-FFF2-40B4-BE49-F238E27FC236}">
                <a16:creationId xmlns:a16="http://schemas.microsoft.com/office/drawing/2014/main" id="{0E01B7D2-CEC7-4938-9041-F2FCA5B46A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7247" y="1790699"/>
            <a:ext cx="173458" cy="97635"/>
          </a:xfrm>
          <a:prstGeom prst="rect">
            <a:avLst/>
          </a:prstGeom>
        </p:spPr>
      </p:pic>
      <p:pic>
        <p:nvPicPr>
          <p:cNvPr id="2090" name="Picture 2089">
            <a:extLst>
              <a:ext uri="{FF2B5EF4-FFF2-40B4-BE49-F238E27FC236}">
                <a16:creationId xmlns:a16="http://schemas.microsoft.com/office/drawing/2014/main" id="{8C27ED75-99F5-4C88-8DCC-65F9F46636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9573" y="1791626"/>
            <a:ext cx="173458" cy="97635"/>
          </a:xfrm>
          <a:prstGeom prst="rect">
            <a:avLst/>
          </a:prstGeom>
        </p:spPr>
      </p:pic>
      <p:pic>
        <p:nvPicPr>
          <p:cNvPr id="2091" name="Picture 2090">
            <a:extLst>
              <a:ext uri="{FF2B5EF4-FFF2-40B4-BE49-F238E27FC236}">
                <a16:creationId xmlns:a16="http://schemas.microsoft.com/office/drawing/2014/main" id="{90354781-1CCA-46A4-9AEA-2320E785EC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4921" y="1790699"/>
            <a:ext cx="173458" cy="97635"/>
          </a:xfrm>
          <a:prstGeom prst="rect">
            <a:avLst/>
          </a:prstGeom>
        </p:spPr>
      </p:pic>
      <p:pic>
        <p:nvPicPr>
          <p:cNvPr id="2092" name="Picture 2091">
            <a:extLst>
              <a:ext uri="{FF2B5EF4-FFF2-40B4-BE49-F238E27FC236}">
                <a16:creationId xmlns:a16="http://schemas.microsoft.com/office/drawing/2014/main" id="{D8BF814D-C84C-4B5A-B980-4E496ACDFE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0601" y="1678645"/>
            <a:ext cx="173458" cy="104846"/>
          </a:xfrm>
          <a:prstGeom prst="rect">
            <a:avLst/>
          </a:prstGeom>
        </p:spPr>
      </p:pic>
      <p:pic>
        <p:nvPicPr>
          <p:cNvPr id="2093" name="Picture 2092">
            <a:extLst>
              <a:ext uri="{FF2B5EF4-FFF2-40B4-BE49-F238E27FC236}">
                <a16:creationId xmlns:a16="http://schemas.microsoft.com/office/drawing/2014/main" id="{1A5BF6C6-FB75-4CB6-8A9E-8B43C1CC8B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4042" y="1682250"/>
            <a:ext cx="173458" cy="97635"/>
          </a:xfrm>
          <a:prstGeom prst="rect">
            <a:avLst/>
          </a:prstGeom>
        </p:spPr>
      </p:pic>
      <p:pic>
        <p:nvPicPr>
          <p:cNvPr id="2094" name="Picture 2093">
            <a:extLst>
              <a:ext uri="{FF2B5EF4-FFF2-40B4-BE49-F238E27FC236}">
                <a16:creationId xmlns:a16="http://schemas.microsoft.com/office/drawing/2014/main" id="{DB45D170-A9EC-4150-92D4-556811ABD5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3717" y="1682250"/>
            <a:ext cx="173458" cy="97635"/>
          </a:xfrm>
          <a:prstGeom prst="rect">
            <a:avLst/>
          </a:prstGeom>
        </p:spPr>
      </p:pic>
      <p:pic>
        <p:nvPicPr>
          <p:cNvPr id="2095" name="Picture 2094">
            <a:extLst>
              <a:ext uri="{FF2B5EF4-FFF2-40B4-BE49-F238E27FC236}">
                <a16:creationId xmlns:a16="http://schemas.microsoft.com/office/drawing/2014/main" id="{FE9DF781-19A2-4B57-A3F3-5B4FAEF4CB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7159" y="1682250"/>
            <a:ext cx="173458" cy="97635"/>
          </a:xfrm>
          <a:prstGeom prst="rect">
            <a:avLst/>
          </a:prstGeom>
        </p:spPr>
      </p:pic>
      <p:pic>
        <p:nvPicPr>
          <p:cNvPr id="2096" name="Picture 2095">
            <a:extLst>
              <a:ext uri="{FF2B5EF4-FFF2-40B4-BE49-F238E27FC236}">
                <a16:creationId xmlns:a16="http://schemas.microsoft.com/office/drawing/2014/main" id="{2EA60DEB-2808-4B49-9DD9-B262E05608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2595" y="1787092"/>
            <a:ext cx="173458" cy="104846"/>
          </a:xfrm>
          <a:prstGeom prst="rect">
            <a:avLst/>
          </a:prstGeom>
        </p:spPr>
      </p:pic>
      <p:pic>
        <p:nvPicPr>
          <p:cNvPr id="2097" name="Picture 2096">
            <a:extLst>
              <a:ext uri="{FF2B5EF4-FFF2-40B4-BE49-F238E27FC236}">
                <a16:creationId xmlns:a16="http://schemas.microsoft.com/office/drawing/2014/main" id="{1EABCA97-356E-43E9-987F-C8492D6867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0269" y="1790699"/>
            <a:ext cx="173458" cy="97635"/>
          </a:xfrm>
          <a:prstGeom prst="rect">
            <a:avLst/>
          </a:prstGeom>
        </p:spPr>
      </p:pic>
      <p:sp>
        <p:nvSpPr>
          <p:cNvPr id="2098" name="Rectangle 2097">
            <a:extLst>
              <a:ext uri="{FF2B5EF4-FFF2-40B4-BE49-F238E27FC236}">
                <a16:creationId xmlns:a16="http://schemas.microsoft.com/office/drawing/2014/main" id="{A7386D20-CE65-4E40-B034-F1E5980DAFC6}"/>
              </a:ext>
            </a:extLst>
          </p:cNvPr>
          <p:cNvSpPr/>
          <p:nvPr/>
        </p:nvSpPr>
        <p:spPr>
          <a:xfrm>
            <a:off x="4614608" y="16915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9" name="Picture 2098">
            <a:extLst>
              <a:ext uri="{FF2B5EF4-FFF2-40B4-BE49-F238E27FC236}">
                <a16:creationId xmlns:a16="http://schemas.microsoft.com/office/drawing/2014/main" id="{37DBCC44-1B5A-4CF5-BBED-D7F7A17896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9560" y="1940062"/>
            <a:ext cx="174660" cy="103892"/>
          </a:xfrm>
          <a:prstGeom prst="rect">
            <a:avLst/>
          </a:prstGeom>
        </p:spPr>
      </p:pic>
      <p:pic>
        <p:nvPicPr>
          <p:cNvPr id="2100" name="Picture 2099">
            <a:extLst>
              <a:ext uri="{FF2B5EF4-FFF2-40B4-BE49-F238E27FC236}">
                <a16:creationId xmlns:a16="http://schemas.microsoft.com/office/drawing/2014/main" id="{4EF52C9F-98A3-48C4-8859-92920293D8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9785" y="2047627"/>
            <a:ext cx="174660" cy="103892"/>
          </a:xfrm>
          <a:prstGeom prst="rect">
            <a:avLst/>
          </a:prstGeom>
        </p:spPr>
      </p:pic>
      <p:pic>
        <p:nvPicPr>
          <p:cNvPr id="2101" name="Picture 2100">
            <a:extLst>
              <a:ext uri="{FF2B5EF4-FFF2-40B4-BE49-F238E27FC236}">
                <a16:creationId xmlns:a16="http://schemas.microsoft.com/office/drawing/2014/main" id="{80ACA1C8-9DE2-4899-91D3-5AC2CCC42F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7377" y="1940062"/>
            <a:ext cx="174660" cy="103892"/>
          </a:xfrm>
          <a:prstGeom prst="rect">
            <a:avLst/>
          </a:prstGeom>
        </p:spPr>
      </p:pic>
      <p:pic>
        <p:nvPicPr>
          <p:cNvPr id="2102" name="Picture 2101">
            <a:extLst>
              <a:ext uri="{FF2B5EF4-FFF2-40B4-BE49-F238E27FC236}">
                <a16:creationId xmlns:a16="http://schemas.microsoft.com/office/drawing/2014/main" id="{9F986709-02BF-4CEB-A74F-F940DD9835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0045" y="1940062"/>
            <a:ext cx="174660" cy="103892"/>
          </a:xfrm>
          <a:prstGeom prst="rect">
            <a:avLst/>
          </a:prstGeom>
        </p:spPr>
      </p:pic>
      <p:pic>
        <p:nvPicPr>
          <p:cNvPr id="2103" name="Picture 2102">
            <a:extLst>
              <a:ext uri="{FF2B5EF4-FFF2-40B4-BE49-F238E27FC236}">
                <a16:creationId xmlns:a16="http://schemas.microsoft.com/office/drawing/2014/main" id="{974D4ECE-6B3B-449C-81F3-B9B76632E0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8280" y="2047627"/>
            <a:ext cx="174660" cy="103892"/>
          </a:xfrm>
          <a:prstGeom prst="rect">
            <a:avLst/>
          </a:prstGeom>
        </p:spPr>
      </p:pic>
      <p:pic>
        <p:nvPicPr>
          <p:cNvPr id="2104" name="Picture 2103">
            <a:extLst>
              <a:ext uri="{FF2B5EF4-FFF2-40B4-BE49-F238E27FC236}">
                <a16:creationId xmlns:a16="http://schemas.microsoft.com/office/drawing/2014/main" id="{C81D96A8-1FF0-4C21-BFAA-FE7E335467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2527" y="2047627"/>
            <a:ext cx="174660" cy="103892"/>
          </a:xfrm>
          <a:prstGeom prst="rect">
            <a:avLst/>
          </a:prstGeom>
        </p:spPr>
      </p:pic>
      <p:pic>
        <p:nvPicPr>
          <p:cNvPr id="2105" name="Picture 2104">
            <a:extLst>
              <a:ext uri="{FF2B5EF4-FFF2-40B4-BE49-F238E27FC236}">
                <a16:creationId xmlns:a16="http://schemas.microsoft.com/office/drawing/2014/main" id="{B760E128-41E5-46AA-BF13-DDA12CF0C1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3710" y="1940062"/>
            <a:ext cx="174660" cy="103892"/>
          </a:xfrm>
          <a:prstGeom prst="rect">
            <a:avLst/>
          </a:prstGeom>
        </p:spPr>
      </p:pic>
      <p:pic>
        <p:nvPicPr>
          <p:cNvPr id="2106" name="Picture 2105">
            <a:extLst>
              <a:ext uri="{FF2B5EF4-FFF2-40B4-BE49-F238E27FC236}">
                <a16:creationId xmlns:a16="http://schemas.microsoft.com/office/drawing/2014/main" id="{C048909A-4CEA-46FA-82DB-6F9506344B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0983" y="2047627"/>
            <a:ext cx="174660" cy="103892"/>
          </a:xfrm>
          <a:prstGeom prst="rect">
            <a:avLst/>
          </a:prstGeom>
        </p:spPr>
      </p:pic>
      <p:pic>
        <p:nvPicPr>
          <p:cNvPr id="2107" name="Picture 2106">
            <a:extLst>
              <a:ext uri="{FF2B5EF4-FFF2-40B4-BE49-F238E27FC236}">
                <a16:creationId xmlns:a16="http://schemas.microsoft.com/office/drawing/2014/main" id="{C0CF1C1F-ED59-479C-B33B-FAED458CD3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4032" y="2047627"/>
            <a:ext cx="174660" cy="103892"/>
          </a:xfrm>
          <a:prstGeom prst="rect">
            <a:avLst/>
          </a:prstGeom>
        </p:spPr>
      </p:pic>
      <p:pic>
        <p:nvPicPr>
          <p:cNvPr id="2108" name="Picture 2107">
            <a:extLst>
              <a:ext uri="{FF2B5EF4-FFF2-40B4-BE49-F238E27FC236}">
                <a16:creationId xmlns:a16="http://schemas.microsoft.com/office/drawing/2014/main" id="{21349A8E-6F66-4031-B767-C494E1255F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7269" y="1940062"/>
            <a:ext cx="174660" cy="103892"/>
          </a:xfrm>
          <a:prstGeom prst="rect">
            <a:avLst/>
          </a:prstGeom>
        </p:spPr>
      </p:pic>
      <p:sp>
        <p:nvSpPr>
          <p:cNvPr id="2109" name="Rectangle 2108">
            <a:extLst>
              <a:ext uri="{FF2B5EF4-FFF2-40B4-BE49-F238E27FC236}">
                <a16:creationId xmlns:a16="http://schemas.microsoft.com/office/drawing/2014/main" id="{1B988062-F365-4C1B-8E7E-3EA299CB9774}"/>
              </a:ext>
            </a:extLst>
          </p:cNvPr>
          <p:cNvSpPr/>
          <p:nvPr/>
        </p:nvSpPr>
        <p:spPr>
          <a:xfrm>
            <a:off x="4614608" y="19382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10" name="Picture 2109">
            <a:extLst>
              <a:ext uri="{FF2B5EF4-FFF2-40B4-BE49-F238E27FC236}">
                <a16:creationId xmlns:a16="http://schemas.microsoft.com/office/drawing/2014/main" id="{E87650DA-42E3-4433-9A4B-B1BE2504C4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1945" y="2188754"/>
            <a:ext cx="172013" cy="103717"/>
          </a:xfrm>
          <a:prstGeom prst="rect">
            <a:avLst/>
          </a:prstGeom>
        </p:spPr>
      </p:pic>
      <p:pic>
        <p:nvPicPr>
          <p:cNvPr id="2111" name="Picture 2110">
            <a:extLst>
              <a:ext uri="{FF2B5EF4-FFF2-40B4-BE49-F238E27FC236}">
                <a16:creationId xmlns:a16="http://schemas.microsoft.com/office/drawing/2014/main" id="{EFE5B265-26DA-4257-A579-DCCA6D3C2A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4608" y="2290228"/>
            <a:ext cx="172013" cy="103717"/>
          </a:xfrm>
          <a:prstGeom prst="rect">
            <a:avLst/>
          </a:prstGeom>
        </p:spPr>
      </p:pic>
      <p:pic>
        <p:nvPicPr>
          <p:cNvPr id="2112" name="Picture 2111">
            <a:extLst>
              <a:ext uri="{FF2B5EF4-FFF2-40B4-BE49-F238E27FC236}">
                <a16:creationId xmlns:a16="http://schemas.microsoft.com/office/drawing/2014/main" id="{49108F5E-6EE4-4BD7-8B05-0B683AC520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9682" y="2188754"/>
            <a:ext cx="172013" cy="103717"/>
          </a:xfrm>
          <a:prstGeom prst="rect">
            <a:avLst/>
          </a:prstGeom>
        </p:spPr>
      </p:pic>
      <p:pic>
        <p:nvPicPr>
          <p:cNvPr id="2113" name="Picture 2112">
            <a:extLst>
              <a:ext uri="{FF2B5EF4-FFF2-40B4-BE49-F238E27FC236}">
                <a16:creationId xmlns:a16="http://schemas.microsoft.com/office/drawing/2014/main" id="{03424DEB-F2A3-4A37-A191-A5C292AE2D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1432" y="2290228"/>
            <a:ext cx="172013" cy="103717"/>
          </a:xfrm>
          <a:prstGeom prst="rect">
            <a:avLst/>
          </a:prstGeom>
        </p:spPr>
      </p:pic>
      <p:pic>
        <p:nvPicPr>
          <p:cNvPr id="2114" name="Picture 2113">
            <a:extLst>
              <a:ext uri="{FF2B5EF4-FFF2-40B4-BE49-F238E27FC236}">
                <a16:creationId xmlns:a16="http://schemas.microsoft.com/office/drawing/2014/main" id="{74C0CD7A-6533-46C7-8EB4-34A823B680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9157" y="2290228"/>
            <a:ext cx="172013" cy="103717"/>
          </a:xfrm>
          <a:prstGeom prst="rect">
            <a:avLst/>
          </a:prstGeom>
        </p:spPr>
      </p:pic>
      <p:pic>
        <p:nvPicPr>
          <p:cNvPr id="2115" name="Picture 2114">
            <a:extLst>
              <a:ext uri="{FF2B5EF4-FFF2-40B4-BE49-F238E27FC236}">
                <a16:creationId xmlns:a16="http://schemas.microsoft.com/office/drawing/2014/main" id="{5A6D6DEA-BF5A-49D9-9BAE-02B47B1F3C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6882" y="2290228"/>
            <a:ext cx="172013" cy="103717"/>
          </a:xfrm>
          <a:prstGeom prst="rect">
            <a:avLst/>
          </a:prstGeom>
        </p:spPr>
      </p:pic>
      <p:pic>
        <p:nvPicPr>
          <p:cNvPr id="2116" name="Picture 2115">
            <a:extLst>
              <a:ext uri="{FF2B5EF4-FFF2-40B4-BE49-F238E27FC236}">
                <a16:creationId xmlns:a16="http://schemas.microsoft.com/office/drawing/2014/main" id="{A8744D9B-9ACD-4BC3-93EC-FAED2FDA31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5155" y="2188754"/>
            <a:ext cx="172013" cy="103717"/>
          </a:xfrm>
          <a:prstGeom prst="rect">
            <a:avLst/>
          </a:prstGeom>
        </p:spPr>
      </p:pic>
      <p:pic>
        <p:nvPicPr>
          <p:cNvPr id="2117" name="Picture 2116">
            <a:extLst>
              <a:ext uri="{FF2B5EF4-FFF2-40B4-BE49-F238E27FC236}">
                <a16:creationId xmlns:a16="http://schemas.microsoft.com/office/drawing/2014/main" id="{4596A0B5-5796-4123-AF64-4EAF9D7201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7418" y="2184924"/>
            <a:ext cx="172013" cy="111377"/>
          </a:xfrm>
          <a:prstGeom prst="rect">
            <a:avLst/>
          </a:prstGeom>
        </p:spPr>
      </p:pic>
      <p:pic>
        <p:nvPicPr>
          <p:cNvPr id="2118" name="Picture 2117">
            <a:extLst>
              <a:ext uri="{FF2B5EF4-FFF2-40B4-BE49-F238E27FC236}">
                <a16:creationId xmlns:a16="http://schemas.microsoft.com/office/drawing/2014/main" id="{4DFE8E54-E24E-4B37-8234-14ECA035D3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3707" y="2290228"/>
            <a:ext cx="172013" cy="103717"/>
          </a:xfrm>
          <a:prstGeom prst="rect">
            <a:avLst/>
          </a:prstGeom>
        </p:spPr>
      </p:pic>
      <p:pic>
        <p:nvPicPr>
          <p:cNvPr id="2119" name="Picture 2118">
            <a:extLst>
              <a:ext uri="{FF2B5EF4-FFF2-40B4-BE49-F238E27FC236}">
                <a16:creationId xmlns:a16="http://schemas.microsoft.com/office/drawing/2014/main" id="{6E047768-F568-4DA9-BDC6-333A93CCEE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2894" y="2188754"/>
            <a:ext cx="172013" cy="103717"/>
          </a:xfrm>
          <a:prstGeom prst="rect">
            <a:avLst/>
          </a:prstGeom>
        </p:spPr>
      </p:pic>
      <p:sp>
        <p:nvSpPr>
          <p:cNvPr id="2120" name="Rectangle 2119">
            <a:extLst>
              <a:ext uri="{FF2B5EF4-FFF2-40B4-BE49-F238E27FC236}">
                <a16:creationId xmlns:a16="http://schemas.microsoft.com/office/drawing/2014/main" id="{908D2656-FB70-437F-ADB9-41CE88A2A628}"/>
              </a:ext>
            </a:extLst>
          </p:cNvPr>
          <p:cNvSpPr/>
          <p:nvPr/>
        </p:nvSpPr>
        <p:spPr>
          <a:xfrm>
            <a:off x="4628842" y="219916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21" name="Picture 2120">
            <a:extLst>
              <a:ext uri="{FF2B5EF4-FFF2-40B4-BE49-F238E27FC236}">
                <a16:creationId xmlns:a16="http://schemas.microsoft.com/office/drawing/2014/main" id="{ECDE43AE-1236-453A-9170-DE0B1C2D87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2747" y="2448884"/>
            <a:ext cx="174660" cy="81810"/>
          </a:xfrm>
          <a:prstGeom prst="rect">
            <a:avLst/>
          </a:prstGeom>
        </p:spPr>
      </p:pic>
      <p:pic>
        <p:nvPicPr>
          <p:cNvPr id="2122" name="Picture 2121">
            <a:extLst>
              <a:ext uri="{FF2B5EF4-FFF2-40B4-BE49-F238E27FC236}">
                <a16:creationId xmlns:a16="http://schemas.microsoft.com/office/drawing/2014/main" id="{92610D4F-2BFD-49B7-8D8F-6E518F7241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1275" y="2448884"/>
            <a:ext cx="174660" cy="81810"/>
          </a:xfrm>
          <a:prstGeom prst="rect">
            <a:avLst/>
          </a:prstGeom>
        </p:spPr>
      </p:pic>
      <p:pic>
        <p:nvPicPr>
          <p:cNvPr id="2123" name="Picture 2122">
            <a:extLst>
              <a:ext uri="{FF2B5EF4-FFF2-40B4-BE49-F238E27FC236}">
                <a16:creationId xmlns:a16="http://schemas.microsoft.com/office/drawing/2014/main" id="{6B9FF671-117B-47F8-928A-C3CE6E8D83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531" y="2533955"/>
            <a:ext cx="174660" cy="81810"/>
          </a:xfrm>
          <a:prstGeom prst="rect">
            <a:avLst/>
          </a:prstGeom>
        </p:spPr>
      </p:pic>
      <p:pic>
        <p:nvPicPr>
          <p:cNvPr id="2124" name="Picture 2123">
            <a:extLst>
              <a:ext uri="{FF2B5EF4-FFF2-40B4-BE49-F238E27FC236}">
                <a16:creationId xmlns:a16="http://schemas.microsoft.com/office/drawing/2014/main" id="{39C7F49A-B185-403F-B9D3-A4EE77E044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5098" y="2448884"/>
            <a:ext cx="174660" cy="81810"/>
          </a:xfrm>
          <a:prstGeom prst="rect">
            <a:avLst/>
          </a:prstGeom>
        </p:spPr>
      </p:pic>
      <p:pic>
        <p:nvPicPr>
          <p:cNvPr id="2125" name="Picture 2124">
            <a:extLst>
              <a:ext uri="{FF2B5EF4-FFF2-40B4-BE49-F238E27FC236}">
                <a16:creationId xmlns:a16="http://schemas.microsoft.com/office/drawing/2014/main" id="{FCA74328-5FBA-4E7A-BDDA-03A57931EF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6814" y="2533955"/>
            <a:ext cx="174660" cy="81810"/>
          </a:xfrm>
          <a:prstGeom prst="rect">
            <a:avLst/>
          </a:prstGeom>
        </p:spPr>
      </p:pic>
      <p:pic>
        <p:nvPicPr>
          <p:cNvPr id="2126" name="Picture 2125">
            <a:extLst>
              <a:ext uri="{FF2B5EF4-FFF2-40B4-BE49-F238E27FC236}">
                <a16:creationId xmlns:a16="http://schemas.microsoft.com/office/drawing/2014/main" id="{966FA3F0-1746-4912-96A7-C64F6B8151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8909" y="2533955"/>
            <a:ext cx="174660" cy="81810"/>
          </a:xfrm>
          <a:prstGeom prst="rect">
            <a:avLst/>
          </a:prstGeom>
        </p:spPr>
      </p:pic>
      <p:pic>
        <p:nvPicPr>
          <p:cNvPr id="2127" name="Picture 2126">
            <a:extLst>
              <a:ext uri="{FF2B5EF4-FFF2-40B4-BE49-F238E27FC236}">
                <a16:creationId xmlns:a16="http://schemas.microsoft.com/office/drawing/2014/main" id="{3616C041-2BEB-450F-BA60-22039C6010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2625" y="2533955"/>
            <a:ext cx="174660" cy="81810"/>
          </a:xfrm>
          <a:prstGeom prst="rect">
            <a:avLst/>
          </a:prstGeom>
        </p:spPr>
      </p:pic>
      <p:pic>
        <p:nvPicPr>
          <p:cNvPr id="2128" name="Picture 2127">
            <a:extLst>
              <a:ext uri="{FF2B5EF4-FFF2-40B4-BE49-F238E27FC236}">
                <a16:creationId xmlns:a16="http://schemas.microsoft.com/office/drawing/2014/main" id="{0E8D7BC1-4A9B-487F-9B90-BB230FF245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4719" y="2533955"/>
            <a:ext cx="174660" cy="81810"/>
          </a:xfrm>
          <a:prstGeom prst="rect">
            <a:avLst/>
          </a:prstGeom>
        </p:spPr>
      </p:pic>
      <p:pic>
        <p:nvPicPr>
          <p:cNvPr id="2129" name="Picture 2128">
            <a:extLst>
              <a:ext uri="{FF2B5EF4-FFF2-40B4-BE49-F238E27FC236}">
                <a16:creationId xmlns:a16="http://schemas.microsoft.com/office/drawing/2014/main" id="{C4E77046-369F-4696-B542-FA7AB57119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450" y="2445862"/>
            <a:ext cx="174660" cy="87852"/>
          </a:xfrm>
          <a:prstGeom prst="rect">
            <a:avLst/>
          </a:prstGeom>
        </p:spPr>
      </p:pic>
      <p:pic>
        <p:nvPicPr>
          <p:cNvPr id="2130" name="Picture 2129">
            <a:extLst>
              <a:ext uri="{FF2B5EF4-FFF2-40B4-BE49-F238E27FC236}">
                <a16:creationId xmlns:a16="http://schemas.microsoft.com/office/drawing/2014/main" id="{FDDE81AF-6056-4B28-AA37-779D94972C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8923" y="2445862"/>
            <a:ext cx="174660" cy="87852"/>
          </a:xfrm>
          <a:prstGeom prst="rect">
            <a:avLst/>
          </a:prstGeom>
        </p:spPr>
      </p:pic>
      <p:sp>
        <p:nvSpPr>
          <p:cNvPr id="2131" name="Rectangle 2130">
            <a:extLst>
              <a:ext uri="{FF2B5EF4-FFF2-40B4-BE49-F238E27FC236}">
                <a16:creationId xmlns:a16="http://schemas.microsoft.com/office/drawing/2014/main" id="{306A5A1E-4F7B-494B-AEE1-9F158ED31D1D}"/>
              </a:ext>
            </a:extLst>
          </p:cNvPr>
          <p:cNvSpPr/>
          <p:nvPr/>
        </p:nvSpPr>
        <p:spPr>
          <a:xfrm>
            <a:off x="4614608" y="2459488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32" name="Picture 2131">
            <a:extLst>
              <a:ext uri="{FF2B5EF4-FFF2-40B4-BE49-F238E27FC236}">
                <a16:creationId xmlns:a16="http://schemas.microsoft.com/office/drawing/2014/main" id="{D7E17ED2-3FAD-41C3-949F-D132FA3CEB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7472" y="2800297"/>
            <a:ext cx="171409" cy="141857"/>
          </a:xfrm>
          <a:prstGeom prst="rect">
            <a:avLst/>
          </a:prstGeom>
        </p:spPr>
      </p:pic>
      <p:pic>
        <p:nvPicPr>
          <p:cNvPr id="2133" name="Picture 2132">
            <a:extLst>
              <a:ext uri="{FF2B5EF4-FFF2-40B4-BE49-F238E27FC236}">
                <a16:creationId xmlns:a16="http://schemas.microsoft.com/office/drawing/2014/main" id="{4E911815-DC4D-4A0A-AEEA-054C294F96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7980" y="2798016"/>
            <a:ext cx="171409" cy="141857"/>
          </a:xfrm>
          <a:prstGeom prst="rect">
            <a:avLst/>
          </a:prstGeom>
        </p:spPr>
      </p:pic>
      <p:pic>
        <p:nvPicPr>
          <p:cNvPr id="2134" name="Picture 2133">
            <a:extLst>
              <a:ext uri="{FF2B5EF4-FFF2-40B4-BE49-F238E27FC236}">
                <a16:creationId xmlns:a16="http://schemas.microsoft.com/office/drawing/2014/main" id="{54DCA22A-80DB-40DA-9E4F-83176F4301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2326" y="2655142"/>
            <a:ext cx="171409" cy="141857"/>
          </a:xfrm>
          <a:prstGeom prst="rect">
            <a:avLst/>
          </a:prstGeom>
        </p:spPr>
      </p:pic>
      <p:pic>
        <p:nvPicPr>
          <p:cNvPr id="2135" name="Picture 2134">
            <a:extLst>
              <a:ext uri="{FF2B5EF4-FFF2-40B4-BE49-F238E27FC236}">
                <a16:creationId xmlns:a16="http://schemas.microsoft.com/office/drawing/2014/main" id="{3C8EEC25-5102-4B34-A2F7-8DF11F11E9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5727" y="2655142"/>
            <a:ext cx="171409" cy="141857"/>
          </a:xfrm>
          <a:prstGeom prst="rect">
            <a:avLst/>
          </a:prstGeom>
        </p:spPr>
      </p:pic>
      <p:pic>
        <p:nvPicPr>
          <p:cNvPr id="2136" name="Picture 2135">
            <a:extLst>
              <a:ext uri="{FF2B5EF4-FFF2-40B4-BE49-F238E27FC236}">
                <a16:creationId xmlns:a16="http://schemas.microsoft.com/office/drawing/2014/main" id="{F6CC0A56-5188-4A61-B918-DE8C412A97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2814" y="2795998"/>
            <a:ext cx="171409" cy="141857"/>
          </a:xfrm>
          <a:prstGeom prst="rect">
            <a:avLst/>
          </a:prstGeom>
        </p:spPr>
      </p:pic>
      <p:pic>
        <p:nvPicPr>
          <p:cNvPr id="2137" name="Picture 2136">
            <a:extLst>
              <a:ext uri="{FF2B5EF4-FFF2-40B4-BE49-F238E27FC236}">
                <a16:creationId xmlns:a16="http://schemas.microsoft.com/office/drawing/2014/main" id="{8A815533-4709-4287-A9AA-F0BDAEBD4B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3706" y="2803164"/>
            <a:ext cx="171409" cy="141857"/>
          </a:xfrm>
          <a:prstGeom prst="rect">
            <a:avLst/>
          </a:prstGeom>
        </p:spPr>
      </p:pic>
      <p:pic>
        <p:nvPicPr>
          <p:cNvPr id="2138" name="Picture 2137">
            <a:extLst>
              <a:ext uri="{FF2B5EF4-FFF2-40B4-BE49-F238E27FC236}">
                <a16:creationId xmlns:a16="http://schemas.microsoft.com/office/drawing/2014/main" id="{853B86A1-4DC5-4990-B1C2-276E3267BE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5396" y="2655142"/>
            <a:ext cx="171409" cy="141857"/>
          </a:xfrm>
          <a:prstGeom prst="rect">
            <a:avLst/>
          </a:prstGeom>
        </p:spPr>
      </p:pic>
      <p:pic>
        <p:nvPicPr>
          <p:cNvPr id="2139" name="Picture 2138">
            <a:extLst>
              <a:ext uri="{FF2B5EF4-FFF2-40B4-BE49-F238E27FC236}">
                <a16:creationId xmlns:a16="http://schemas.microsoft.com/office/drawing/2014/main" id="{E3021EEB-201B-4658-999B-C275247A55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0562" y="2655142"/>
            <a:ext cx="171409" cy="141857"/>
          </a:xfrm>
          <a:prstGeom prst="rect">
            <a:avLst/>
          </a:prstGeom>
        </p:spPr>
      </p:pic>
      <p:pic>
        <p:nvPicPr>
          <p:cNvPr id="2140" name="Picture 2139">
            <a:extLst>
              <a:ext uri="{FF2B5EF4-FFF2-40B4-BE49-F238E27FC236}">
                <a16:creationId xmlns:a16="http://schemas.microsoft.com/office/drawing/2014/main" id="{26F9C429-2CB5-4941-AD1B-9F481E8F88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2346" y="2806660"/>
            <a:ext cx="171409" cy="141857"/>
          </a:xfrm>
          <a:prstGeom prst="rect">
            <a:avLst/>
          </a:prstGeom>
        </p:spPr>
      </p:pic>
      <p:pic>
        <p:nvPicPr>
          <p:cNvPr id="2141" name="Picture 2140">
            <a:extLst>
              <a:ext uri="{FF2B5EF4-FFF2-40B4-BE49-F238E27FC236}">
                <a16:creationId xmlns:a16="http://schemas.microsoft.com/office/drawing/2014/main" id="{5F8D50E5-2A8A-4A1A-B0D4-BC6A99D889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0230" y="2649904"/>
            <a:ext cx="171409" cy="152333"/>
          </a:xfrm>
          <a:prstGeom prst="rect">
            <a:avLst/>
          </a:prstGeom>
        </p:spPr>
      </p:pic>
      <p:sp>
        <p:nvSpPr>
          <p:cNvPr id="2142" name="Rectangle 2141">
            <a:extLst>
              <a:ext uri="{FF2B5EF4-FFF2-40B4-BE49-F238E27FC236}">
                <a16:creationId xmlns:a16="http://schemas.microsoft.com/office/drawing/2014/main" id="{474F957F-9466-4BD0-B99E-A16ACB7EA4D9}"/>
              </a:ext>
            </a:extLst>
          </p:cNvPr>
          <p:cNvSpPr/>
          <p:nvPr/>
        </p:nvSpPr>
        <p:spPr>
          <a:xfrm>
            <a:off x="4614607" y="268539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43" name="Picture 2142">
            <a:extLst>
              <a:ext uri="{FF2B5EF4-FFF2-40B4-BE49-F238E27FC236}">
                <a16:creationId xmlns:a16="http://schemas.microsoft.com/office/drawing/2014/main" id="{442F7B24-BA05-429A-BBD8-A28F64F2FE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5023" y="3042258"/>
            <a:ext cx="174168" cy="102939"/>
          </a:xfrm>
          <a:prstGeom prst="rect">
            <a:avLst/>
          </a:prstGeom>
        </p:spPr>
      </p:pic>
      <p:pic>
        <p:nvPicPr>
          <p:cNvPr id="2144" name="Picture 2143">
            <a:extLst>
              <a:ext uri="{FF2B5EF4-FFF2-40B4-BE49-F238E27FC236}">
                <a16:creationId xmlns:a16="http://schemas.microsoft.com/office/drawing/2014/main" id="{69F0495A-6068-49E6-9ADB-74FA7B1406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5070" y="3051031"/>
            <a:ext cx="174168" cy="85393"/>
          </a:xfrm>
          <a:prstGeom prst="rect">
            <a:avLst/>
          </a:prstGeom>
        </p:spPr>
      </p:pic>
      <p:pic>
        <p:nvPicPr>
          <p:cNvPr id="2145" name="Picture 2144">
            <a:extLst>
              <a:ext uri="{FF2B5EF4-FFF2-40B4-BE49-F238E27FC236}">
                <a16:creationId xmlns:a16="http://schemas.microsoft.com/office/drawing/2014/main" id="{DF438991-84AA-4E47-93C8-DE1425B03D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0046" y="3042258"/>
            <a:ext cx="174168" cy="102939"/>
          </a:xfrm>
          <a:prstGeom prst="rect">
            <a:avLst/>
          </a:prstGeom>
        </p:spPr>
      </p:pic>
      <p:pic>
        <p:nvPicPr>
          <p:cNvPr id="2146" name="Picture 2145">
            <a:extLst>
              <a:ext uri="{FF2B5EF4-FFF2-40B4-BE49-F238E27FC236}">
                <a16:creationId xmlns:a16="http://schemas.microsoft.com/office/drawing/2014/main" id="{101E7CE0-A05C-4CE6-AECB-3CAF2CCB1C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001" y="3042258"/>
            <a:ext cx="174168" cy="102939"/>
          </a:xfrm>
          <a:prstGeom prst="rect">
            <a:avLst/>
          </a:prstGeom>
        </p:spPr>
      </p:pic>
      <p:pic>
        <p:nvPicPr>
          <p:cNvPr id="2147" name="Picture 2146">
            <a:extLst>
              <a:ext uri="{FF2B5EF4-FFF2-40B4-BE49-F238E27FC236}">
                <a16:creationId xmlns:a16="http://schemas.microsoft.com/office/drawing/2014/main" id="{2FE8EE40-C946-47D6-A7F3-1735FF02FA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978" y="3042258"/>
            <a:ext cx="174168" cy="102939"/>
          </a:xfrm>
          <a:prstGeom prst="rect">
            <a:avLst/>
          </a:prstGeom>
        </p:spPr>
      </p:pic>
      <p:pic>
        <p:nvPicPr>
          <p:cNvPr id="2148" name="Picture 2147">
            <a:extLst>
              <a:ext uri="{FF2B5EF4-FFF2-40B4-BE49-F238E27FC236}">
                <a16:creationId xmlns:a16="http://schemas.microsoft.com/office/drawing/2014/main" id="{71CA9B87-1893-45E3-9963-A994E2F4C2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7242" y="2966994"/>
            <a:ext cx="174168" cy="85393"/>
          </a:xfrm>
          <a:prstGeom prst="rect">
            <a:avLst/>
          </a:prstGeom>
        </p:spPr>
      </p:pic>
      <p:pic>
        <p:nvPicPr>
          <p:cNvPr id="2149" name="Picture 2148">
            <a:extLst>
              <a:ext uri="{FF2B5EF4-FFF2-40B4-BE49-F238E27FC236}">
                <a16:creationId xmlns:a16="http://schemas.microsoft.com/office/drawing/2014/main" id="{58606F1D-FF27-45E2-9896-2C7900FABD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5576" y="2958221"/>
            <a:ext cx="174168" cy="102939"/>
          </a:xfrm>
          <a:prstGeom prst="rect">
            <a:avLst/>
          </a:prstGeom>
        </p:spPr>
      </p:pic>
      <p:pic>
        <p:nvPicPr>
          <p:cNvPr id="2150" name="Picture 2149">
            <a:extLst>
              <a:ext uri="{FF2B5EF4-FFF2-40B4-BE49-F238E27FC236}">
                <a16:creationId xmlns:a16="http://schemas.microsoft.com/office/drawing/2014/main" id="{0E48DEFB-9FC3-4547-82D2-B8ED945837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5831" y="2958221"/>
            <a:ext cx="174168" cy="102939"/>
          </a:xfrm>
          <a:prstGeom prst="rect">
            <a:avLst/>
          </a:prstGeom>
        </p:spPr>
      </p:pic>
      <p:pic>
        <p:nvPicPr>
          <p:cNvPr id="2151" name="Picture 2150">
            <a:extLst>
              <a:ext uri="{FF2B5EF4-FFF2-40B4-BE49-F238E27FC236}">
                <a16:creationId xmlns:a16="http://schemas.microsoft.com/office/drawing/2014/main" id="{7836B529-ECA2-488D-9154-3309AAE45F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1866" y="2966994"/>
            <a:ext cx="174168" cy="85393"/>
          </a:xfrm>
          <a:prstGeom prst="rect">
            <a:avLst/>
          </a:prstGeom>
        </p:spPr>
      </p:pic>
      <p:pic>
        <p:nvPicPr>
          <p:cNvPr id="2152" name="Picture 2151">
            <a:extLst>
              <a:ext uri="{FF2B5EF4-FFF2-40B4-BE49-F238E27FC236}">
                <a16:creationId xmlns:a16="http://schemas.microsoft.com/office/drawing/2014/main" id="{FCEBC228-8125-4286-8E93-24DEB02AD1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565" y="2960861"/>
            <a:ext cx="174168" cy="102939"/>
          </a:xfrm>
          <a:prstGeom prst="rect">
            <a:avLst/>
          </a:prstGeom>
        </p:spPr>
      </p:pic>
      <p:sp>
        <p:nvSpPr>
          <p:cNvPr id="2153" name="Rectangle 2152">
            <a:extLst>
              <a:ext uri="{FF2B5EF4-FFF2-40B4-BE49-F238E27FC236}">
                <a16:creationId xmlns:a16="http://schemas.microsoft.com/office/drawing/2014/main" id="{3E53ADF1-0047-4B27-8427-61CB6F20F4D4}"/>
              </a:ext>
            </a:extLst>
          </p:cNvPr>
          <p:cNvSpPr/>
          <p:nvPr/>
        </p:nvSpPr>
        <p:spPr>
          <a:xfrm>
            <a:off x="4614608" y="2973953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4" name="Picture 2153">
            <a:extLst>
              <a:ext uri="{FF2B5EF4-FFF2-40B4-BE49-F238E27FC236}">
                <a16:creationId xmlns:a16="http://schemas.microsoft.com/office/drawing/2014/main" id="{CE0E4047-87E5-46F0-96C8-0DA458107D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4638" y="3607761"/>
            <a:ext cx="187810" cy="116643"/>
          </a:xfrm>
          <a:prstGeom prst="rect">
            <a:avLst/>
          </a:prstGeom>
        </p:spPr>
      </p:pic>
      <p:pic>
        <p:nvPicPr>
          <p:cNvPr id="2155" name="Picture 2154">
            <a:extLst>
              <a:ext uri="{FF2B5EF4-FFF2-40B4-BE49-F238E27FC236}">
                <a16:creationId xmlns:a16="http://schemas.microsoft.com/office/drawing/2014/main" id="{0E90841D-E195-4795-90C3-A60477B762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681" y="3620131"/>
            <a:ext cx="187810" cy="103682"/>
          </a:xfrm>
          <a:prstGeom prst="rect">
            <a:avLst/>
          </a:prstGeom>
        </p:spPr>
      </p:pic>
      <p:pic>
        <p:nvPicPr>
          <p:cNvPr id="2156" name="Picture 2155">
            <a:extLst>
              <a:ext uri="{FF2B5EF4-FFF2-40B4-BE49-F238E27FC236}">
                <a16:creationId xmlns:a16="http://schemas.microsoft.com/office/drawing/2014/main" id="{433B76E6-D903-4594-B04D-FE468809AF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6902" y="3695534"/>
            <a:ext cx="187810" cy="116643"/>
          </a:xfrm>
          <a:prstGeom prst="rect">
            <a:avLst/>
          </a:prstGeom>
        </p:spPr>
      </p:pic>
      <p:pic>
        <p:nvPicPr>
          <p:cNvPr id="2157" name="Picture 2156">
            <a:extLst>
              <a:ext uri="{FF2B5EF4-FFF2-40B4-BE49-F238E27FC236}">
                <a16:creationId xmlns:a16="http://schemas.microsoft.com/office/drawing/2014/main" id="{51C9B65A-EBEC-46BC-9E4F-443AD01E44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0432" y="3699957"/>
            <a:ext cx="187810" cy="116643"/>
          </a:xfrm>
          <a:prstGeom prst="rect">
            <a:avLst/>
          </a:prstGeom>
        </p:spPr>
      </p:pic>
      <p:pic>
        <p:nvPicPr>
          <p:cNvPr id="2158" name="Picture 2157">
            <a:extLst>
              <a:ext uri="{FF2B5EF4-FFF2-40B4-BE49-F238E27FC236}">
                <a16:creationId xmlns:a16="http://schemas.microsoft.com/office/drawing/2014/main" id="{8D52CEB7-3A7A-4244-9C0F-26E773BD45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8478" y="3707907"/>
            <a:ext cx="187810" cy="116643"/>
          </a:xfrm>
          <a:prstGeom prst="rect">
            <a:avLst/>
          </a:prstGeom>
        </p:spPr>
      </p:pic>
      <p:pic>
        <p:nvPicPr>
          <p:cNvPr id="2159" name="Picture 2158">
            <a:extLst>
              <a:ext uri="{FF2B5EF4-FFF2-40B4-BE49-F238E27FC236}">
                <a16:creationId xmlns:a16="http://schemas.microsoft.com/office/drawing/2014/main" id="{750FA64E-9F0C-4770-A209-BC392CBDB1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5463" y="3611961"/>
            <a:ext cx="187810" cy="116643"/>
          </a:xfrm>
          <a:prstGeom prst="rect">
            <a:avLst/>
          </a:prstGeom>
        </p:spPr>
      </p:pic>
      <p:pic>
        <p:nvPicPr>
          <p:cNvPr id="2160" name="Picture 2159">
            <a:extLst>
              <a:ext uri="{FF2B5EF4-FFF2-40B4-BE49-F238E27FC236}">
                <a16:creationId xmlns:a16="http://schemas.microsoft.com/office/drawing/2014/main" id="{230B250D-EF9D-46E9-9AC4-5839D4849D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5127" y="3608939"/>
            <a:ext cx="187810" cy="116643"/>
          </a:xfrm>
          <a:prstGeom prst="rect">
            <a:avLst/>
          </a:prstGeom>
        </p:spPr>
      </p:pic>
      <p:pic>
        <p:nvPicPr>
          <p:cNvPr id="2161" name="Picture 2160">
            <a:extLst>
              <a:ext uri="{FF2B5EF4-FFF2-40B4-BE49-F238E27FC236}">
                <a16:creationId xmlns:a16="http://schemas.microsoft.com/office/drawing/2014/main" id="{A62F9F2D-7859-4FEF-9A5B-5F52BA4DC0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3067" y="3599509"/>
            <a:ext cx="187810" cy="116643"/>
          </a:xfrm>
          <a:prstGeom prst="rect">
            <a:avLst/>
          </a:prstGeom>
        </p:spPr>
      </p:pic>
      <p:sp>
        <p:nvSpPr>
          <p:cNvPr id="2162" name="hameem">
            <a:extLst>
              <a:ext uri="{FF2B5EF4-FFF2-40B4-BE49-F238E27FC236}">
                <a16:creationId xmlns:a16="http://schemas.microsoft.com/office/drawing/2014/main" id="{2AB60EBB-AD1A-4EBD-A096-34F4B43254A9}"/>
              </a:ext>
            </a:extLst>
          </p:cNvPr>
          <p:cNvSpPr/>
          <p:nvPr/>
        </p:nvSpPr>
        <p:spPr>
          <a:xfrm>
            <a:off x="4550233" y="3598922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63" name="Picture 2162">
            <a:extLst>
              <a:ext uri="{FF2B5EF4-FFF2-40B4-BE49-F238E27FC236}">
                <a16:creationId xmlns:a16="http://schemas.microsoft.com/office/drawing/2014/main" id="{7331C740-BA4A-4C97-B508-488E380040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9883" y="3755511"/>
            <a:ext cx="187810" cy="104713"/>
          </a:xfrm>
          <a:prstGeom prst="rect">
            <a:avLst/>
          </a:prstGeom>
        </p:spPr>
      </p:pic>
      <p:pic>
        <p:nvPicPr>
          <p:cNvPr id="2164" name="Picture 2163">
            <a:extLst>
              <a:ext uri="{FF2B5EF4-FFF2-40B4-BE49-F238E27FC236}">
                <a16:creationId xmlns:a16="http://schemas.microsoft.com/office/drawing/2014/main" id="{1FCFC994-4FF6-4EA8-9834-36976BD8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823" y="3711890"/>
            <a:ext cx="187810" cy="104713"/>
          </a:xfrm>
          <a:prstGeom prst="rect">
            <a:avLst/>
          </a:prstGeom>
        </p:spPr>
      </p:pic>
      <p:pic>
        <p:nvPicPr>
          <p:cNvPr id="2165" name="Picture 2164">
            <a:extLst>
              <a:ext uri="{FF2B5EF4-FFF2-40B4-BE49-F238E27FC236}">
                <a16:creationId xmlns:a16="http://schemas.microsoft.com/office/drawing/2014/main" id="{5B7AF63D-6B8A-46CF-BFFC-378DBEDE34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8819" y="3873713"/>
            <a:ext cx="186592" cy="143965"/>
          </a:xfrm>
          <a:prstGeom prst="rect">
            <a:avLst/>
          </a:prstGeom>
        </p:spPr>
      </p:pic>
      <p:pic>
        <p:nvPicPr>
          <p:cNvPr id="2166" name="Picture 2165">
            <a:extLst>
              <a:ext uri="{FF2B5EF4-FFF2-40B4-BE49-F238E27FC236}">
                <a16:creationId xmlns:a16="http://schemas.microsoft.com/office/drawing/2014/main" id="{54089F53-E625-4A1F-8D29-49F5FC76EE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3269" y="3875978"/>
            <a:ext cx="186592" cy="143965"/>
          </a:xfrm>
          <a:prstGeom prst="rect">
            <a:avLst/>
          </a:prstGeom>
        </p:spPr>
      </p:pic>
      <p:pic>
        <p:nvPicPr>
          <p:cNvPr id="2167" name="Picture 2166">
            <a:extLst>
              <a:ext uri="{FF2B5EF4-FFF2-40B4-BE49-F238E27FC236}">
                <a16:creationId xmlns:a16="http://schemas.microsoft.com/office/drawing/2014/main" id="{A788E3F9-8FD7-4E66-8EE5-B4785A89D61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1339" y="4010858"/>
            <a:ext cx="186592" cy="143965"/>
          </a:xfrm>
          <a:prstGeom prst="rect">
            <a:avLst/>
          </a:prstGeom>
        </p:spPr>
      </p:pic>
      <p:pic>
        <p:nvPicPr>
          <p:cNvPr id="2168" name="Picture 2167">
            <a:extLst>
              <a:ext uri="{FF2B5EF4-FFF2-40B4-BE49-F238E27FC236}">
                <a16:creationId xmlns:a16="http://schemas.microsoft.com/office/drawing/2014/main" id="{D1E9550C-6186-454A-A61A-A03F1AB84E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061" y="4018488"/>
            <a:ext cx="186592" cy="143965"/>
          </a:xfrm>
          <a:prstGeom prst="rect">
            <a:avLst/>
          </a:prstGeom>
        </p:spPr>
      </p:pic>
      <p:pic>
        <p:nvPicPr>
          <p:cNvPr id="2169" name="Picture 2168">
            <a:extLst>
              <a:ext uri="{FF2B5EF4-FFF2-40B4-BE49-F238E27FC236}">
                <a16:creationId xmlns:a16="http://schemas.microsoft.com/office/drawing/2014/main" id="{B37BC660-3F39-48DE-AC4F-84CEB268A7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8486" y="3874800"/>
            <a:ext cx="186592" cy="143965"/>
          </a:xfrm>
          <a:prstGeom prst="rect">
            <a:avLst/>
          </a:prstGeom>
        </p:spPr>
      </p:pic>
      <p:pic>
        <p:nvPicPr>
          <p:cNvPr id="2170" name="Picture 2169">
            <a:extLst>
              <a:ext uri="{FF2B5EF4-FFF2-40B4-BE49-F238E27FC236}">
                <a16:creationId xmlns:a16="http://schemas.microsoft.com/office/drawing/2014/main" id="{F42D7BC6-820B-49DE-AB46-9237F891A4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7437" y="4006496"/>
            <a:ext cx="186592" cy="129241"/>
          </a:xfrm>
          <a:prstGeom prst="rect">
            <a:avLst/>
          </a:prstGeom>
        </p:spPr>
      </p:pic>
      <p:pic>
        <p:nvPicPr>
          <p:cNvPr id="2171" name="Picture 2170">
            <a:extLst>
              <a:ext uri="{FF2B5EF4-FFF2-40B4-BE49-F238E27FC236}">
                <a16:creationId xmlns:a16="http://schemas.microsoft.com/office/drawing/2014/main" id="{F5F33F92-F318-4995-8763-61E08B33D7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3321" y="4006132"/>
            <a:ext cx="186592" cy="143965"/>
          </a:xfrm>
          <a:prstGeom prst="rect">
            <a:avLst/>
          </a:prstGeom>
        </p:spPr>
      </p:pic>
      <p:pic>
        <p:nvPicPr>
          <p:cNvPr id="2172" name="Picture 2171">
            <a:extLst>
              <a:ext uri="{FF2B5EF4-FFF2-40B4-BE49-F238E27FC236}">
                <a16:creationId xmlns:a16="http://schemas.microsoft.com/office/drawing/2014/main" id="{B43826F7-2079-4135-8BAB-0F654D0B92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9357" y="4000547"/>
            <a:ext cx="186592" cy="154600"/>
          </a:xfrm>
          <a:prstGeom prst="rect">
            <a:avLst/>
          </a:prstGeom>
        </p:spPr>
      </p:pic>
      <p:pic>
        <p:nvPicPr>
          <p:cNvPr id="2173" name="Picture 2172">
            <a:extLst>
              <a:ext uri="{FF2B5EF4-FFF2-40B4-BE49-F238E27FC236}">
                <a16:creationId xmlns:a16="http://schemas.microsoft.com/office/drawing/2014/main" id="{0D5ACA54-FD69-46EE-8FAC-6750DCE538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1273" y="3877710"/>
            <a:ext cx="186592" cy="143965"/>
          </a:xfrm>
          <a:prstGeom prst="rect">
            <a:avLst/>
          </a:prstGeom>
        </p:spPr>
      </p:pic>
      <p:pic>
        <p:nvPicPr>
          <p:cNvPr id="2174" name="Picture 2173">
            <a:extLst>
              <a:ext uri="{FF2B5EF4-FFF2-40B4-BE49-F238E27FC236}">
                <a16:creationId xmlns:a16="http://schemas.microsoft.com/office/drawing/2014/main" id="{0E4964E6-03F2-4624-8F60-F9B51E13A6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4410" y="3879153"/>
            <a:ext cx="186592" cy="129241"/>
          </a:xfrm>
          <a:prstGeom prst="rect">
            <a:avLst/>
          </a:prstGeom>
        </p:spPr>
      </p:pic>
      <p:sp>
        <p:nvSpPr>
          <p:cNvPr id="2175" name="Rectangle 2174">
            <a:extLst>
              <a:ext uri="{FF2B5EF4-FFF2-40B4-BE49-F238E27FC236}">
                <a16:creationId xmlns:a16="http://schemas.microsoft.com/office/drawing/2014/main" id="{6E1DC9D7-FF8F-4721-BA5C-A9E557548B4C}"/>
              </a:ext>
            </a:extLst>
          </p:cNvPr>
          <p:cNvSpPr/>
          <p:nvPr/>
        </p:nvSpPr>
        <p:spPr>
          <a:xfrm>
            <a:off x="4538382" y="389415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76" name="Picture 2175">
            <a:extLst>
              <a:ext uri="{FF2B5EF4-FFF2-40B4-BE49-F238E27FC236}">
                <a16:creationId xmlns:a16="http://schemas.microsoft.com/office/drawing/2014/main" id="{7E1B53CF-273E-4146-8BC9-A0767E624D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9575" y="4181868"/>
            <a:ext cx="177676" cy="109732"/>
          </a:xfrm>
          <a:prstGeom prst="rect">
            <a:avLst/>
          </a:prstGeom>
        </p:spPr>
      </p:pic>
      <p:pic>
        <p:nvPicPr>
          <p:cNvPr id="2177" name="Picture 2176">
            <a:extLst>
              <a:ext uri="{FF2B5EF4-FFF2-40B4-BE49-F238E27FC236}">
                <a16:creationId xmlns:a16="http://schemas.microsoft.com/office/drawing/2014/main" id="{B4CEAC56-C48E-49CC-BA5C-A052CCAE06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3875" y="4173832"/>
            <a:ext cx="177676" cy="109732"/>
          </a:xfrm>
          <a:prstGeom prst="rect">
            <a:avLst/>
          </a:prstGeom>
        </p:spPr>
      </p:pic>
      <p:pic>
        <p:nvPicPr>
          <p:cNvPr id="2178" name="Picture 2177">
            <a:extLst>
              <a:ext uri="{FF2B5EF4-FFF2-40B4-BE49-F238E27FC236}">
                <a16:creationId xmlns:a16="http://schemas.microsoft.com/office/drawing/2014/main" id="{8B928F33-6457-4200-BC8C-398D9B7676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4804" y="4173832"/>
            <a:ext cx="177676" cy="109732"/>
          </a:xfrm>
          <a:prstGeom prst="rect">
            <a:avLst/>
          </a:prstGeom>
        </p:spPr>
      </p:pic>
      <p:pic>
        <p:nvPicPr>
          <p:cNvPr id="2179" name="Picture 2178">
            <a:extLst>
              <a:ext uri="{FF2B5EF4-FFF2-40B4-BE49-F238E27FC236}">
                <a16:creationId xmlns:a16="http://schemas.microsoft.com/office/drawing/2014/main" id="{8C4F2113-6B51-4907-8187-9578CB0BB9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2388" y="4294714"/>
            <a:ext cx="177676" cy="97540"/>
          </a:xfrm>
          <a:prstGeom prst="rect">
            <a:avLst/>
          </a:prstGeom>
        </p:spPr>
      </p:pic>
      <p:pic>
        <p:nvPicPr>
          <p:cNvPr id="2180" name="Picture 2179">
            <a:extLst>
              <a:ext uri="{FF2B5EF4-FFF2-40B4-BE49-F238E27FC236}">
                <a16:creationId xmlns:a16="http://schemas.microsoft.com/office/drawing/2014/main" id="{91428379-F661-477A-8EF3-39BBA71092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2248" y="4294228"/>
            <a:ext cx="177676" cy="98510"/>
          </a:xfrm>
          <a:prstGeom prst="rect">
            <a:avLst/>
          </a:prstGeom>
        </p:spPr>
      </p:pic>
      <p:pic>
        <p:nvPicPr>
          <p:cNvPr id="2181" name="Picture 2180">
            <a:extLst>
              <a:ext uri="{FF2B5EF4-FFF2-40B4-BE49-F238E27FC236}">
                <a16:creationId xmlns:a16="http://schemas.microsoft.com/office/drawing/2014/main" id="{DE7205A3-9376-49FE-BCB4-D506431C9E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5628" y="4288617"/>
            <a:ext cx="177676" cy="109732"/>
          </a:xfrm>
          <a:prstGeom prst="rect">
            <a:avLst/>
          </a:prstGeom>
        </p:spPr>
      </p:pic>
      <p:pic>
        <p:nvPicPr>
          <p:cNvPr id="2182" name="Picture 2181">
            <a:extLst>
              <a:ext uri="{FF2B5EF4-FFF2-40B4-BE49-F238E27FC236}">
                <a16:creationId xmlns:a16="http://schemas.microsoft.com/office/drawing/2014/main" id="{E5CBA85B-FEC0-47CD-9FCE-2BBEA20C32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9075" y="4173832"/>
            <a:ext cx="177676" cy="109732"/>
          </a:xfrm>
          <a:prstGeom prst="rect">
            <a:avLst/>
          </a:prstGeom>
        </p:spPr>
      </p:pic>
      <p:pic>
        <p:nvPicPr>
          <p:cNvPr id="2183" name="Picture 2182">
            <a:extLst>
              <a:ext uri="{FF2B5EF4-FFF2-40B4-BE49-F238E27FC236}">
                <a16:creationId xmlns:a16="http://schemas.microsoft.com/office/drawing/2014/main" id="{FF65A337-251A-4CCF-87C2-40D468C4DD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9008" y="4288617"/>
            <a:ext cx="177676" cy="109732"/>
          </a:xfrm>
          <a:prstGeom prst="rect">
            <a:avLst/>
          </a:prstGeom>
        </p:spPr>
      </p:pic>
      <p:pic>
        <p:nvPicPr>
          <p:cNvPr id="2184" name="Picture 2183">
            <a:extLst>
              <a:ext uri="{FF2B5EF4-FFF2-40B4-BE49-F238E27FC236}">
                <a16:creationId xmlns:a16="http://schemas.microsoft.com/office/drawing/2014/main" id="{EC50DF8A-400E-4FF9-95A5-E7F2B25D77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8870" y="4294228"/>
            <a:ext cx="177676" cy="98510"/>
          </a:xfrm>
          <a:prstGeom prst="rect">
            <a:avLst/>
          </a:prstGeom>
        </p:spPr>
      </p:pic>
      <p:pic>
        <p:nvPicPr>
          <p:cNvPr id="2185" name="Picture 2184">
            <a:extLst>
              <a:ext uri="{FF2B5EF4-FFF2-40B4-BE49-F238E27FC236}">
                <a16:creationId xmlns:a16="http://schemas.microsoft.com/office/drawing/2014/main" id="{8E023915-35DC-40F8-A1F6-CD88DE6430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5169" y="4172721"/>
            <a:ext cx="177676" cy="109732"/>
          </a:xfrm>
          <a:prstGeom prst="rect">
            <a:avLst/>
          </a:prstGeom>
        </p:spPr>
      </p:pic>
      <p:sp>
        <p:nvSpPr>
          <p:cNvPr id="2186" name="Rectangle 2185">
            <a:extLst>
              <a:ext uri="{FF2B5EF4-FFF2-40B4-BE49-F238E27FC236}">
                <a16:creationId xmlns:a16="http://schemas.microsoft.com/office/drawing/2014/main" id="{8E415E42-09B2-4627-B433-483C9BBED0EE}"/>
              </a:ext>
            </a:extLst>
          </p:cNvPr>
          <p:cNvSpPr/>
          <p:nvPr/>
        </p:nvSpPr>
        <p:spPr>
          <a:xfrm>
            <a:off x="4538381" y="418762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7" name="Picture 2186">
            <a:extLst>
              <a:ext uri="{FF2B5EF4-FFF2-40B4-BE49-F238E27FC236}">
                <a16:creationId xmlns:a16="http://schemas.microsoft.com/office/drawing/2014/main" id="{4CE26B0A-B49F-432E-916A-5F0AF55919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505" y="4467801"/>
            <a:ext cx="191289" cy="110171"/>
          </a:xfrm>
          <a:prstGeom prst="rect">
            <a:avLst/>
          </a:prstGeom>
        </p:spPr>
      </p:pic>
      <p:pic>
        <p:nvPicPr>
          <p:cNvPr id="2188" name="Picture 2187">
            <a:extLst>
              <a:ext uri="{FF2B5EF4-FFF2-40B4-BE49-F238E27FC236}">
                <a16:creationId xmlns:a16="http://schemas.microsoft.com/office/drawing/2014/main" id="{B2DA6D61-E1E2-4A45-8DEF-77A51BF5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9702" y="4461124"/>
            <a:ext cx="191289" cy="110171"/>
          </a:xfrm>
          <a:prstGeom prst="rect">
            <a:avLst/>
          </a:prstGeom>
        </p:spPr>
      </p:pic>
      <p:pic>
        <p:nvPicPr>
          <p:cNvPr id="2189" name="Picture 2188">
            <a:extLst>
              <a:ext uri="{FF2B5EF4-FFF2-40B4-BE49-F238E27FC236}">
                <a16:creationId xmlns:a16="http://schemas.microsoft.com/office/drawing/2014/main" id="{95BDE389-8424-4BEF-9EBB-96D0C33324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9898" y="4461124"/>
            <a:ext cx="191289" cy="110171"/>
          </a:xfrm>
          <a:prstGeom prst="rect">
            <a:avLst/>
          </a:prstGeom>
        </p:spPr>
      </p:pic>
      <p:pic>
        <p:nvPicPr>
          <p:cNvPr id="2190" name="Picture 2189">
            <a:extLst>
              <a:ext uri="{FF2B5EF4-FFF2-40B4-BE49-F238E27FC236}">
                <a16:creationId xmlns:a16="http://schemas.microsoft.com/office/drawing/2014/main" id="{372E7CCC-5D05-45D5-8E2C-95C0FA2C3B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0683" y="4564895"/>
            <a:ext cx="191289" cy="110171"/>
          </a:xfrm>
          <a:prstGeom prst="rect">
            <a:avLst/>
          </a:prstGeom>
        </p:spPr>
      </p:pic>
      <p:pic>
        <p:nvPicPr>
          <p:cNvPr id="2191" name="Picture 2190">
            <a:extLst>
              <a:ext uri="{FF2B5EF4-FFF2-40B4-BE49-F238E27FC236}">
                <a16:creationId xmlns:a16="http://schemas.microsoft.com/office/drawing/2014/main" id="{7BF1F453-2017-468B-B2EC-54A25218B3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6200" y="4564895"/>
            <a:ext cx="191289" cy="110171"/>
          </a:xfrm>
          <a:prstGeom prst="rect">
            <a:avLst/>
          </a:prstGeom>
        </p:spPr>
      </p:pic>
      <p:pic>
        <p:nvPicPr>
          <p:cNvPr id="2192" name="Picture 2191">
            <a:extLst>
              <a:ext uri="{FF2B5EF4-FFF2-40B4-BE49-F238E27FC236}">
                <a16:creationId xmlns:a16="http://schemas.microsoft.com/office/drawing/2014/main" id="{2BC55993-54EA-4BD1-92B4-FA3EB3DBD2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1714" y="4564895"/>
            <a:ext cx="191289" cy="110171"/>
          </a:xfrm>
          <a:prstGeom prst="rect">
            <a:avLst/>
          </a:prstGeom>
        </p:spPr>
      </p:pic>
      <p:pic>
        <p:nvPicPr>
          <p:cNvPr id="2193" name="Picture 2192">
            <a:extLst>
              <a:ext uri="{FF2B5EF4-FFF2-40B4-BE49-F238E27FC236}">
                <a16:creationId xmlns:a16="http://schemas.microsoft.com/office/drawing/2014/main" id="{50105DFB-A239-4EE5-9D50-D0340A7AC11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3442" y="4564895"/>
            <a:ext cx="191289" cy="110171"/>
          </a:xfrm>
          <a:prstGeom prst="rect">
            <a:avLst/>
          </a:prstGeom>
        </p:spPr>
      </p:pic>
      <p:pic>
        <p:nvPicPr>
          <p:cNvPr id="2194" name="Picture 2193">
            <a:extLst>
              <a:ext uri="{FF2B5EF4-FFF2-40B4-BE49-F238E27FC236}">
                <a16:creationId xmlns:a16="http://schemas.microsoft.com/office/drawing/2014/main" id="{16865398-973F-4660-9EC9-9999875A24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8957" y="4564895"/>
            <a:ext cx="191289" cy="110171"/>
          </a:xfrm>
          <a:prstGeom prst="rect">
            <a:avLst/>
          </a:prstGeom>
        </p:spPr>
      </p:pic>
      <p:pic>
        <p:nvPicPr>
          <p:cNvPr id="2195" name="Picture 2194">
            <a:extLst>
              <a:ext uri="{FF2B5EF4-FFF2-40B4-BE49-F238E27FC236}">
                <a16:creationId xmlns:a16="http://schemas.microsoft.com/office/drawing/2014/main" id="{CF2B50D8-4CF8-4EF4-950D-759E489034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0289" y="4461124"/>
            <a:ext cx="191289" cy="110171"/>
          </a:xfrm>
          <a:prstGeom prst="rect">
            <a:avLst/>
          </a:prstGeom>
        </p:spPr>
      </p:pic>
      <p:pic>
        <p:nvPicPr>
          <p:cNvPr id="2196" name="Picture 2195">
            <a:extLst>
              <a:ext uri="{FF2B5EF4-FFF2-40B4-BE49-F238E27FC236}">
                <a16:creationId xmlns:a16="http://schemas.microsoft.com/office/drawing/2014/main" id="{B7B8807E-A0A5-43CD-9F2D-F273A7138C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0094" y="4461124"/>
            <a:ext cx="191289" cy="110171"/>
          </a:xfrm>
          <a:prstGeom prst="rect">
            <a:avLst/>
          </a:prstGeom>
        </p:spPr>
      </p:pic>
      <p:sp>
        <p:nvSpPr>
          <p:cNvPr id="2197" name="Rectangle 2196">
            <a:extLst>
              <a:ext uri="{FF2B5EF4-FFF2-40B4-BE49-F238E27FC236}">
                <a16:creationId xmlns:a16="http://schemas.microsoft.com/office/drawing/2014/main" id="{5CB6B57F-EFFC-4F72-A52A-BF1C4FAA5149}"/>
              </a:ext>
            </a:extLst>
          </p:cNvPr>
          <p:cNvSpPr/>
          <p:nvPr/>
        </p:nvSpPr>
        <p:spPr>
          <a:xfrm>
            <a:off x="4538382" y="447531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98" name="Picture 2197">
            <a:extLst>
              <a:ext uri="{FF2B5EF4-FFF2-40B4-BE49-F238E27FC236}">
                <a16:creationId xmlns:a16="http://schemas.microsoft.com/office/drawing/2014/main" id="{667413CE-8DE9-4ED5-86AF-F66CCE2136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0106" y="4740091"/>
            <a:ext cx="190688" cy="103280"/>
          </a:xfrm>
          <a:prstGeom prst="rect">
            <a:avLst/>
          </a:prstGeom>
        </p:spPr>
      </p:pic>
      <p:pic>
        <p:nvPicPr>
          <p:cNvPr id="2199" name="Picture 2198">
            <a:extLst>
              <a:ext uri="{FF2B5EF4-FFF2-40B4-BE49-F238E27FC236}">
                <a16:creationId xmlns:a16="http://schemas.microsoft.com/office/drawing/2014/main" id="{E4AE40A6-6BF3-4B58-A197-B5A254716A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6910" y="4854810"/>
            <a:ext cx="190688" cy="103280"/>
          </a:xfrm>
          <a:prstGeom prst="rect">
            <a:avLst/>
          </a:prstGeom>
        </p:spPr>
      </p:pic>
      <p:pic>
        <p:nvPicPr>
          <p:cNvPr id="2200" name="Picture 2199">
            <a:extLst>
              <a:ext uri="{FF2B5EF4-FFF2-40B4-BE49-F238E27FC236}">
                <a16:creationId xmlns:a16="http://schemas.microsoft.com/office/drawing/2014/main" id="{3BCC149F-DBEA-4EE5-AAE6-92CC886581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347" y="4855791"/>
            <a:ext cx="190688" cy="103280"/>
          </a:xfrm>
          <a:prstGeom prst="rect">
            <a:avLst/>
          </a:prstGeom>
        </p:spPr>
      </p:pic>
      <p:pic>
        <p:nvPicPr>
          <p:cNvPr id="2201" name="Picture 2200">
            <a:extLst>
              <a:ext uri="{FF2B5EF4-FFF2-40B4-BE49-F238E27FC236}">
                <a16:creationId xmlns:a16="http://schemas.microsoft.com/office/drawing/2014/main" id="{F19764CD-BE7A-4F27-96EE-10A76AE8D1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6473" y="4854810"/>
            <a:ext cx="190688" cy="103280"/>
          </a:xfrm>
          <a:prstGeom prst="rect">
            <a:avLst/>
          </a:prstGeom>
        </p:spPr>
      </p:pic>
      <p:pic>
        <p:nvPicPr>
          <p:cNvPr id="2202" name="Picture 2201">
            <a:extLst>
              <a:ext uri="{FF2B5EF4-FFF2-40B4-BE49-F238E27FC236}">
                <a16:creationId xmlns:a16="http://schemas.microsoft.com/office/drawing/2014/main" id="{DB0111A1-29E1-4DD9-9BE7-9C9DC8382A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4837" y="4736277"/>
            <a:ext cx="190688" cy="110908"/>
          </a:xfrm>
          <a:prstGeom prst="rect">
            <a:avLst/>
          </a:prstGeom>
        </p:spPr>
      </p:pic>
      <p:pic>
        <p:nvPicPr>
          <p:cNvPr id="2203" name="Picture 2202">
            <a:extLst>
              <a:ext uri="{FF2B5EF4-FFF2-40B4-BE49-F238E27FC236}">
                <a16:creationId xmlns:a16="http://schemas.microsoft.com/office/drawing/2014/main" id="{562138EB-2CCF-4F12-A749-7740B32F53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9747" y="4740091"/>
            <a:ext cx="190688" cy="103280"/>
          </a:xfrm>
          <a:prstGeom prst="rect">
            <a:avLst/>
          </a:prstGeom>
        </p:spPr>
      </p:pic>
      <p:pic>
        <p:nvPicPr>
          <p:cNvPr id="2204" name="Picture 2203">
            <a:extLst>
              <a:ext uri="{FF2B5EF4-FFF2-40B4-BE49-F238E27FC236}">
                <a16:creationId xmlns:a16="http://schemas.microsoft.com/office/drawing/2014/main" id="{642CBA75-B9F7-4A81-8DFC-2E98FBD5DC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5016" y="4740091"/>
            <a:ext cx="190688" cy="103280"/>
          </a:xfrm>
          <a:prstGeom prst="rect">
            <a:avLst/>
          </a:prstGeom>
        </p:spPr>
      </p:pic>
      <p:pic>
        <p:nvPicPr>
          <p:cNvPr id="2205" name="Picture 2204">
            <a:extLst>
              <a:ext uri="{FF2B5EF4-FFF2-40B4-BE49-F238E27FC236}">
                <a16:creationId xmlns:a16="http://schemas.microsoft.com/office/drawing/2014/main" id="{B5810719-DDE5-40EF-BAEE-43CC9799BF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9927" y="4740091"/>
            <a:ext cx="190688" cy="103280"/>
          </a:xfrm>
          <a:prstGeom prst="rect">
            <a:avLst/>
          </a:prstGeom>
        </p:spPr>
      </p:pic>
      <p:pic>
        <p:nvPicPr>
          <p:cNvPr id="2206" name="Picture 2205">
            <a:extLst>
              <a:ext uri="{FF2B5EF4-FFF2-40B4-BE49-F238E27FC236}">
                <a16:creationId xmlns:a16="http://schemas.microsoft.com/office/drawing/2014/main" id="{07458D06-626D-4E71-94B9-B9913C8D8D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6036" y="4850995"/>
            <a:ext cx="190688" cy="110908"/>
          </a:xfrm>
          <a:prstGeom prst="rect">
            <a:avLst/>
          </a:prstGeom>
        </p:spPr>
      </p:pic>
      <p:pic>
        <p:nvPicPr>
          <p:cNvPr id="2207" name="Picture 2206">
            <a:extLst>
              <a:ext uri="{FF2B5EF4-FFF2-40B4-BE49-F238E27FC236}">
                <a16:creationId xmlns:a16="http://schemas.microsoft.com/office/drawing/2014/main" id="{7D741F55-BCC2-4E80-BE42-D03B54DB37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5599" y="4854810"/>
            <a:ext cx="190688" cy="103280"/>
          </a:xfrm>
          <a:prstGeom prst="rect">
            <a:avLst/>
          </a:prstGeom>
        </p:spPr>
      </p:pic>
      <p:sp>
        <p:nvSpPr>
          <p:cNvPr id="2208" name="Rectangle 2207">
            <a:extLst>
              <a:ext uri="{FF2B5EF4-FFF2-40B4-BE49-F238E27FC236}">
                <a16:creationId xmlns:a16="http://schemas.microsoft.com/office/drawing/2014/main" id="{138AED0A-A245-42AD-908D-D415CD72AEEF}"/>
              </a:ext>
            </a:extLst>
          </p:cNvPr>
          <p:cNvSpPr/>
          <p:nvPr/>
        </p:nvSpPr>
        <p:spPr>
          <a:xfrm>
            <a:off x="4538382" y="4749900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09" name="Picture 2208">
            <a:extLst>
              <a:ext uri="{FF2B5EF4-FFF2-40B4-BE49-F238E27FC236}">
                <a16:creationId xmlns:a16="http://schemas.microsoft.com/office/drawing/2014/main" id="{46ACC5FB-0BFB-411E-A87E-3CE8BCDF32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3826" y="5012810"/>
            <a:ext cx="192010" cy="109899"/>
          </a:xfrm>
          <a:prstGeom prst="rect">
            <a:avLst/>
          </a:prstGeom>
        </p:spPr>
      </p:pic>
      <p:pic>
        <p:nvPicPr>
          <p:cNvPr id="2210" name="Picture 2209">
            <a:extLst>
              <a:ext uri="{FF2B5EF4-FFF2-40B4-BE49-F238E27FC236}">
                <a16:creationId xmlns:a16="http://schemas.microsoft.com/office/drawing/2014/main" id="{A2B089AE-AC2C-4E9E-81E1-7A656040E0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5927" y="5126594"/>
            <a:ext cx="192010" cy="109899"/>
          </a:xfrm>
          <a:prstGeom prst="rect">
            <a:avLst/>
          </a:prstGeom>
        </p:spPr>
      </p:pic>
      <p:pic>
        <p:nvPicPr>
          <p:cNvPr id="2211" name="Picture 2210">
            <a:extLst>
              <a:ext uri="{FF2B5EF4-FFF2-40B4-BE49-F238E27FC236}">
                <a16:creationId xmlns:a16="http://schemas.microsoft.com/office/drawing/2014/main" id="{F194C174-4EAE-4AD6-B779-9302C03D52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7319" y="5012810"/>
            <a:ext cx="192010" cy="109899"/>
          </a:xfrm>
          <a:prstGeom prst="rect">
            <a:avLst/>
          </a:prstGeom>
        </p:spPr>
      </p:pic>
      <p:pic>
        <p:nvPicPr>
          <p:cNvPr id="2212" name="Picture 2211">
            <a:extLst>
              <a:ext uri="{FF2B5EF4-FFF2-40B4-BE49-F238E27FC236}">
                <a16:creationId xmlns:a16="http://schemas.microsoft.com/office/drawing/2014/main" id="{04CA7C42-E385-4E9B-A1BC-160729CC84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979" y="5012810"/>
            <a:ext cx="192010" cy="109899"/>
          </a:xfrm>
          <a:prstGeom prst="rect">
            <a:avLst/>
          </a:prstGeom>
        </p:spPr>
      </p:pic>
      <p:pic>
        <p:nvPicPr>
          <p:cNvPr id="2213" name="Picture 2212">
            <a:extLst>
              <a:ext uri="{FF2B5EF4-FFF2-40B4-BE49-F238E27FC236}">
                <a16:creationId xmlns:a16="http://schemas.microsoft.com/office/drawing/2014/main" id="{EF420166-BAE2-4BAE-9198-A8BA9D0B44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9038" y="5126594"/>
            <a:ext cx="192010" cy="109899"/>
          </a:xfrm>
          <a:prstGeom prst="rect">
            <a:avLst/>
          </a:prstGeom>
        </p:spPr>
      </p:pic>
      <p:pic>
        <p:nvPicPr>
          <p:cNvPr id="2214" name="Picture 2213">
            <a:extLst>
              <a:ext uri="{FF2B5EF4-FFF2-40B4-BE49-F238E27FC236}">
                <a16:creationId xmlns:a16="http://schemas.microsoft.com/office/drawing/2014/main" id="{1F14109F-7C46-4069-AB09-5F27ED5FB0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0594" y="5126594"/>
            <a:ext cx="192010" cy="109899"/>
          </a:xfrm>
          <a:prstGeom prst="rect">
            <a:avLst/>
          </a:prstGeom>
        </p:spPr>
      </p:pic>
      <p:pic>
        <p:nvPicPr>
          <p:cNvPr id="2215" name="Picture 2214">
            <a:extLst>
              <a:ext uri="{FF2B5EF4-FFF2-40B4-BE49-F238E27FC236}">
                <a16:creationId xmlns:a16="http://schemas.microsoft.com/office/drawing/2014/main" id="{525A4952-B02D-48F3-9E4D-534CCA34F9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149" y="5012810"/>
            <a:ext cx="192010" cy="109899"/>
          </a:xfrm>
          <a:prstGeom prst="rect">
            <a:avLst/>
          </a:prstGeom>
        </p:spPr>
      </p:pic>
      <p:pic>
        <p:nvPicPr>
          <p:cNvPr id="2216" name="Picture 2215">
            <a:extLst>
              <a:ext uri="{FF2B5EF4-FFF2-40B4-BE49-F238E27FC236}">
                <a16:creationId xmlns:a16="http://schemas.microsoft.com/office/drawing/2014/main" id="{189A0742-559E-486D-8804-4E3339394C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8371" y="5126594"/>
            <a:ext cx="192010" cy="109899"/>
          </a:xfrm>
          <a:prstGeom prst="rect">
            <a:avLst/>
          </a:prstGeom>
        </p:spPr>
      </p:pic>
      <p:pic>
        <p:nvPicPr>
          <p:cNvPr id="2217" name="Picture 2216">
            <a:extLst>
              <a:ext uri="{FF2B5EF4-FFF2-40B4-BE49-F238E27FC236}">
                <a16:creationId xmlns:a16="http://schemas.microsoft.com/office/drawing/2014/main" id="{8C2F286E-2370-4A6C-9217-99FF229D0B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7482" y="5126594"/>
            <a:ext cx="192010" cy="109899"/>
          </a:xfrm>
          <a:prstGeom prst="rect">
            <a:avLst/>
          </a:prstGeom>
        </p:spPr>
      </p:pic>
      <p:pic>
        <p:nvPicPr>
          <p:cNvPr id="2218" name="Picture 2217">
            <a:extLst>
              <a:ext uri="{FF2B5EF4-FFF2-40B4-BE49-F238E27FC236}">
                <a16:creationId xmlns:a16="http://schemas.microsoft.com/office/drawing/2014/main" id="{CF3EBD2D-B9DD-4317-82BE-A3B23D5710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5807" y="5012810"/>
            <a:ext cx="192010" cy="109899"/>
          </a:xfrm>
          <a:prstGeom prst="rect">
            <a:avLst/>
          </a:prstGeom>
        </p:spPr>
      </p:pic>
      <p:sp>
        <p:nvSpPr>
          <p:cNvPr id="2219" name="Rectangle 2218">
            <a:extLst>
              <a:ext uri="{FF2B5EF4-FFF2-40B4-BE49-F238E27FC236}">
                <a16:creationId xmlns:a16="http://schemas.microsoft.com/office/drawing/2014/main" id="{0CA08486-1FFD-43D2-AE1C-F5D9B098A8AE}"/>
              </a:ext>
            </a:extLst>
          </p:cNvPr>
          <p:cNvSpPr/>
          <p:nvPr/>
        </p:nvSpPr>
        <p:spPr>
          <a:xfrm>
            <a:off x="4538382" y="501086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20" name="Picture 2219">
            <a:extLst>
              <a:ext uri="{FF2B5EF4-FFF2-40B4-BE49-F238E27FC236}">
                <a16:creationId xmlns:a16="http://schemas.microsoft.com/office/drawing/2014/main" id="{6B870BA7-9845-4BDE-A52F-5CCBFCA7F2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1414" y="5275882"/>
            <a:ext cx="189099" cy="109715"/>
          </a:xfrm>
          <a:prstGeom prst="rect">
            <a:avLst/>
          </a:prstGeom>
        </p:spPr>
      </p:pic>
      <p:pic>
        <p:nvPicPr>
          <p:cNvPr id="2221" name="Picture 2220">
            <a:extLst>
              <a:ext uri="{FF2B5EF4-FFF2-40B4-BE49-F238E27FC236}">
                <a16:creationId xmlns:a16="http://schemas.microsoft.com/office/drawing/2014/main" id="{7F7007D7-CAC9-4245-826A-526F134215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382" y="5383223"/>
            <a:ext cx="189099" cy="109715"/>
          </a:xfrm>
          <a:prstGeom prst="rect">
            <a:avLst/>
          </a:prstGeom>
        </p:spPr>
      </p:pic>
      <p:pic>
        <p:nvPicPr>
          <p:cNvPr id="2222" name="Picture 2221">
            <a:extLst>
              <a:ext uri="{FF2B5EF4-FFF2-40B4-BE49-F238E27FC236}">
                <a16:creationId xmlns:a16="http://schemas.microsoft.com/office/drawing/2014/main" id="{A465C751-8989-484C-B382-A3A3A4697F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5813" y="5275882"/>
            <a:ext cx="189099" cy="109715"/>
          </a:xfrm>
          <a:prstGeom prst="rect">
            <a:avLst/>
          </a:prstGeom>
        </p:spPr>
      </p:pic>
      <p:pic>
        <p:nvPicPr>
          <p:cNvPr id="2223" name="Picture 2222">
            <a:extLst>
              <a:ext uri="{FF2B5EF4-FFF2-40B4-BE49-F238E27FC236}">
                <a16:creationId xmlns:a16="http://schemas.microsoft.com/office/drawing/2014/main" id="{AB159EA4-6970-41B5-9DDC-F622979E9A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9524" y="5383223"/>
            <a:ext cx="189099" cy="109715"/>
          </a:xfrm>
          <a:prstGeom prst="rect">
            <a:avLst/>
          </a:prstGeom>
        </p:spPr>
      </p:pic>
      <p:pic>
        <p:nvPicPr>
          <p:cNvPr id="2224" name="Picture 2223">
            <a:extLst>
              <a:ext uri="{FF2B5EF4-FFF2-40B4-BE49-F238E27FC236}">
                <a16:creationId xmlns:a16="http://schemas.microsoft.com/office/drawing/2014/main" id="{696A8091-C5D3-443F-8F85-5FE2C536D9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9143" y="5383223"/>
            <a:ext cx="189099" cy="109715"/>
          </a:xfrm>
          <a:prstGeom prst="rect">
            <a:avLst/>
          </a:prstGeom>
        </p:spPr>
      </p:pic>
      <p:pic>
        <p:nvPicPr>
          <p:cNvPr id="2225" name="Picture 2224">
            <a:extLst>
              <a:ext uri="{FF2B5EF4-FFF2-40B4-BE49-F238E27FC236}">
                <a16:creationId xmlns:a16="http://schemas.microsoft.com/office/drawing/2014/main" id="{1A518BC4-99CE-44CC-AB22-028D7FD70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8762" y="5383223"/>
            <a:ext cx="189099" cy="109715"/>
          </a:xfrm>
          <a:prstGeom prst="rect">
            <a:avLst/>
          </a:prstGeom>
        </p:spPr>
      </p:pic>
      <p:pic>
        <p:nvPicPr>
          <p:cNvPr id="2226" name="Picture 2225">
            <a:extLst>
              <a:ext uri="{FF2B5EF4-FFF2-40B4-BE49-F238E27FC236}">
                <a16:creationId xmlns:a16="http://schemas.microsoft.com/office/drawing/2014/main" id="{CB773D15-96C7-4089-88E5-BD1E9FBA76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4610" y="5275882"/>
            <a:ext cx="189099" cy="109715"/>
          </a:xfrm>
          <a:prstGeom prst="rect">
            <a:avLst/>
          </a:prstGeom>
        </p:spPr>
      </p:pic>
      <p:pic>
        <p:nvPicPr>
          <p:cNvPr id="2227" name="Picture 2226">
            <a:extLst>
              <a:ext uri="{FF2B5EF4-FFF2-40B4-BE49-F238E27FC236}">
                <a16:creationId xmlns:a16="http://schemas.microsoft.com/office/drawing/2014/main" id="{E4DF4F81-DDA0-4449-8AE3-6740C0A63C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0211" y="5271830"/>
            <a:ext cx="189099" cy="117818"/>
          </a:xfrm>
          <a:prstGeom prst="rect">
            <a:avLst/>
          </a:prstGeom>
        </p:spPr>
      </p:pic>
      <p:pic>
        <p:nvPicPr>
          <p:cNvPr id="2228" name="Picture 2227">
            <a:extLst>
              <a:ext uri="{FF2B5EF4-FFF2-40B4-BE49-F238E27FC236}">
                <a16:creationId xmlns:a16="http://schemas.microsoft.com/office/drawing/2014/main" id="{B1E9577C-6920-4E78-9953-0E99AAD280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9905" y="5383223"/>
            <a:ext cx="189099" cy="109715"/>
          </a:xfrm>
          <a:prstGeom prst="rect">
            <a:avLst/>
          </a:prstGeom>
        </p:spPr>
      </p:pic>
      <p:pic>
        <p:nvPicPr>
          <p:cNvPr id="2229" name="Picture 2228">
            <a:extLst>
              <a:ext uri="{FF2B5EF4-FFF2-40B4-BE49-F238E27FC236}">
                <a16:creationId xmlns:a16="http://schemas.microsoft.com/office/drawing/2014/main" id="{DF4CC7BB-448C-4FAA-A647-09CB361D8E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9010" y="5275882"/>
            <a:ext cx="189099" cy="109715"/>
          </a:xfrm>
          <a:prstGeom prst="rect">
            <a:avLst/>
          </a:prstGeom>
        </p:spPr>
      </p:pic>
      <p:sp>
        <p:nvSpPr>
          <p:cNvPr id="2230" name="Rectangle 2229">
            <a:extLst>
              <a:ext uri="{FF2B5EF4-FFF2-40B4-BE49-F238E27FC236}">
                <a16:creationId xmlns:a16="http://schemas.microsoft.com/office/drawing/2014/main" id="{4263A503-5769-49F7-848F-ED9461630868}"/>
              </a:ext>
            </a:extLst>
          </p:cNvPr>
          <p:cNvSpPr/>
          <p:nvPr/>
        </p:nvSpPr>
        <p:spPr>
          <a:xfrm>
            <a:off x="4554031" y="52868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31" name="Picture 2230">
            <a:extLst>
              <a:ext uri="{FF2B5EF4-FFF2-40B4-BE49-F238E27FC236}">
                <a16:creationId xmlns:a16="http://schemas.microsoft.com/office/drawing/2014/main" id="{07790FF7-A35D-4F4A-B2AE-E5956BB038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0310" y="5551053"/>
            <a:ext cx="192010" cy="86540"/>
          </a:xfrm>
          <a:prstGeom prst="rect">
            <a:avLst/>
          </a:prstGeom>
        </p:spPr>
      </p:pic>
      <p:pic>
        <p:nvPicPr>
          <p:cNvPr id="2232" name="Picture 2231">
            <a:extLst>
              <a:ext uri="{FF2B5EF4-FFF2-40B4-BE49-F238E27FC236}">
                <a16:creationId xmlns:a16="http://schemas.microsoft.com/office/drawing/2014/main" id="{6C71C7A3-9681-489A-B13A-88FE84373B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1338" y="5551053"/>
            <a:ext cx="192010" cy="86540"/>
          </a:xfrm>
          <a:prstGeom prst="rect">
            <a:avLst/>
          </a:prstGeom>
        </p:spPr>
      </p:pic>
      <p:pic>
        <p:nvPicPr>
          <p:cNvPr id="2233" name="Picture 2232">
            <a:extLst>
              <a:ext uri="{FF2B5EF4-FFF2-40B4-BE49-F238E27FC236}">
                <a16:creationId xmlns:a16="http://schemas.microsoft.com/office/drawing/2014/main" id="{9611C3E9-12E9-46C6-BC33-DE92055005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6413" y="5641043"/>
            <a:ext cx="192010" cy="86540"/>
          </a:xfrm>
          <a:prstGeom prst="rect">
            <a:avLst/>
          </a:prstGeom>
        </p:spPr>
      </p:pic>
      <p:pic>
        <p:nvPicPr>
          <p:cNvPr id="2234" name="Picture 2233">
            <a:extLst>
              <a:ext uri="{FF2B5EF4-FFF2-40B4-BE49-F238E27FC236}">
                <a16:creationId xmlns:a16="http://schemas.microsoft.com/office/drawing/2014/main" id="{4EE2542C-09BE-4862-BC94-7047EA984F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7661" y="5551053"/>
            <a:ext cx="192010" cy="86540"/>
          </a:xfrm>
          <a:prstGeom prst="rect">
            <a:avLst/>
          </a:prstGeom>
        </p:spPr>
      </p:pic>
      <p:pic>
        <p:nvPicPr>
          <p:cNvPr id="2235" name="Picture 2234">
            <a:extLst>
              <a:ext uri="{FF2B5EF4-FFF2-40B4-BE49-F238E27FC236}">
                <a16:creationId xmlns:a16="http://schemas.microsoft.com/office/drawing/2014/main" id="{2D6832A1-4E48-402B-9596-D24023EEF5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9681" y="5641043"/>
            <a:ext cx="192010" cy="86540"/>
          </a:xfrm>
          <a:prstGeom prst="rect">
            <a:avLst/>
          </a:prstGeom>
        </p:spPr>
      </p:pic>
      <p:pic>
        <p:nvPicPr>
          <p:cNvPr id="2236" name="Picture 2235">
            <a:extLst>
              <a:ext uri="{FF2B5EF4-FFF2-40B4-BE49-F238E27FC236}">
                <a16:creationId xmlns:a16="http://schemas.microsoft.com/office/drawing/2014/main" id="{A953358E-3388-404E-A988-46D3E40BF0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4104" y="5641043"/>
            <a:ext cx="192010" cy="86540"/>
          </a:xfrm>
          <a:prstGeom prst="rect">
            <a:avLst/>
          </a:prstGeom>
        </p:spPr>
      </p:pic>
      <p:pic>
        <p:nvPicPr>
          <p:cNvPr id="2237" name="Picture 2236">
            <a:extLst>
              <a:ext uri="{FF2B5EF4-FFF2-40B4-BE49-F238E27FC236}">
                <a16:creationId xmlns:a16="http://schemas.microsoft.com/office/drawing/2014/main" id="{C2C7997C-D884-4FDC-AF1A-F20C9D087D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0835" y="5641043"/>
            <a:ext cx="192010" cy="86540"/>
          </a:xfrm>
          <a:prstGeom prst="rect">
            <a:avLst/>
          </a:prstGeom>
        </p:spPr>
      </p:pic>
      <p:pic>
        <p:nvPicPr>
          <p:cNvPr id="2238" name="Picture 2237">
            <a:extLst>
              <a:ext uri="{FF2B5EF4-FFF2-40B4-BE49-F238E27FC236}">
                <a16:creationId xmlns:a16="http://schemas.microsoft.com/office/drawing/2014/main" id="{F054AC40-26F8-47D3-9317-20C3534448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5257" y="5641043"/>
            <a:ext cx="192010" cy="86540"/>
          </a:xfrm>
          <a:prstGeom prst="rect">
            <a:avLst/>
          </a:prstGeom>
        </p:spPr>
      </p:pic>
      <p:pic>
        <p:nvPicPr>
          <p:cNvPr id="2239" name="Picture 2238">
            <a:extLst>
              <a:ext uri="{FF2B5EF4-FFF2-40B4-BE49-F238E27FC236}">
                <a16:creationId xmlns:a16="http://schemas.microsoft.com/office/drawing/2014/main" id="{555E91DA-DC3B-468C-A299-79BBCAFE59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5013" y="5547856"/>
            <a:ext cx="192010" cy="92932"/>
          </a:xfrm>
          <a:prstGeom prst="rect">
            <a:avLst/>
          </a:prstGeom>
        </p:spPr>
      </p:pic>
      <p:pic>
        <p:nvPicPr>
          <p:cNvPr id="2240" name="Picture 2239">
            <a:extLst>
              <a:ext uri="{FF2B5EF4-FFF2-40B4-BE49-F238E27FC236}">
                <a16:creationId xmlns:a16="http://schemas.microsoft.com/office/drawing/2014/main" id="{3E835A7F-69EE-47D9-BBF0-956FB3A2C8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3985" y="5547856"/>
            <a:ext cx="192010" cy="92932"/>
          </a:xfrm>
          <a:prstGeom prst="rect">
            <a:avLst/>
          </a:prstGeom>
        </p:spPr>
      </p:pic>
      <p:sp>
        <p:nvSpPr>
          <p:cNvPr id="2241" name="Rectangle 2240">
            <a:extLst>
              <a:ext uri="{FF2B5EF4-FFF2-40B4-BE49-F238E27FC236}">
                <a16:creationId xmlns:a16="http://schemas.microsoft.com/office/drawing/2014/main" id="{0B3B6C7F-9DD7-4253-8037-6394E491090D}"/>
              </a:ext>
            </a:extLst>
          </p:cNvPr>
          <p:cNvSpPr/>
          <p:nvPr/>
        </p:nvSpPr>
        <p:spPr>
          <a:xfrm>
            <a:off x="4538382" y="5562270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42" name="Picture 2241">
            <a:extLst>
              <a:ext uri="{FF2B5EF4-FFF2-40B4-BE49-F238E27FC236}">
                <a16:creationId xmlns:a16="http://schemas.microsoft.com/office/drawing/2014/main" id="{50ADF59D-838C-4AB4-9FF5-190946B7AB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1397" y="5922785"/>
            <a:ext cx="188435" cy="150059"/>
          </a:xfrm>
          <a:prstGeom prst="rect">
            <a:avLst/>
          </a:prstGeom>
        </p:spPr>
      </p:pic>
      <p:pic>
        <p:nvPicPr>
          <p:cNvPr id="2243" name="Picture 2242">
            <a:extLst>
              <a:ext uri="{FF2B5EF4-FFF2-40B4-BE49-F238E27FC236}">
                <a16:creationId xmlns:a16="http://schemas.microsoft.com/office/drawing/2014/main" id="{A2695384-D855-460E-A2CF-E942BBC159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8843" y="5920373"/>
            <a:ext cx="188435" cy="150059"/>
          </a:xfrm>
          <a:prstGeom prst="rect">
            <a:avLst/>
          </a:prstGeom>
        </p:spPr>
      </p:pic>
      <p:pic>
        <p:nvPicPr>
          <p:cNvPr id="2244" name="Picture 2243">
            <a:extLst>
              <a:ext uri="{FF2B5EF4-FFF2-40B4-BE49-F238E27FC236}">
                <a16:creationId xmlns:a16="http://schemas.microsoft.com/office/drawing/2014/main" id="{81B957ED-83F9-4F4E-9BC1-55EB672B46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2359" y="5769237"/>
            <a:ext cx="188435" cy="150059"/>
          </a:xfrm>
          <a:prstGeom prst="rect">
            <a:avLst/>
          </a:prstGeom>
        </p:spPr>
      </p:pic>
      <p:pic>
        <p:nvPicPr>
          <p:cNvPr id="2245" name="Picture 2244">
            <a:extLst>
              <a:ext uri="{FF2B5EF4-FFF2-40B4-BE49-F238E27FC236}">
                <a16:creationId xmlns:a16="http://schemas.microsoft.com/office/drawing/2014/main" id="{BD1B85D5-7B21-48DA-BCA7-F174193372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9212" y="5769237"/>
            <a:ext cx="188435" cy="150059"/>
          </a:xfrm>
          <a:prstGeom prst="rect">
            <a:avLst/>
          </a:prstGeom>
        </p:spPr>
      </p:pic>
      <p:pic>
        <p:nvPicPr>
          <p:cNvPr id="2246" name="Picture 2245">
            <a:extLst>
              <a:ext uri="{FF2B5EF4-FFF2-40B4-BE49-F238E27FC236}">
                <a16:creationId xmlns:a16="http://schemas.microsoft.com/office/drawing/2014/main" id="{85A677A1-5DBF-4EE5-9E8B-BF48B6B3E3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8396" y="5918238"/>
            <a:ext cx="188435" cy="150059"/>
          </a:xfrm>
          <a:prstGeom prst="rect">
            <a:avLst/>
          </a:prstGeom>
        </p:spPr>
      </p:pic>
      <p:pic>
        <p:nvPicPr>
          <p:cNvPr id="2247" name="Picture 2246">
            <a:extLst>
              <a:ext uri="{FF2B5EF4-FFF2-40B4-BE49-F238E27FC236}">
                <a16:creationId xmlns:a16="http://schemas.microsoft.com/office/drawing/2014/main" id="{533F3FB1-F999-4F36-9EFA-E9F5421EB5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3017" y="5925818"/>
            <a:ext cx="188435" cy="150059"/>
          </a:xfrm>
          <a:prstGeom prst="rect">
            <a:avLst/>
          </a:prstGeom>
        </p:spPr>
      </p:pic>
      <p:pic>
        <p:nvPicPr>
          <p:cNvPr id="2248" name="Picture 2247">
            <a:extLst>
              <a:ext uri="{FF2B5EF4-FFF2-40B4-BE49-F238E27FC236}">
                <a16:creationId xmlns:a16="http://schemas.microsoft.com/office/drawing/2014/main" id="{53F19359-5602-4365-9659-62694F407D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0109" y="5769237"/>
            <a:ext cx="188435" cy="150059"/>
          </a:xfrm>
          <a:prstGeom prst="rect">
            <a:avLst/>
          </a:prstGeom>
        </p:spPr>
      </p:pic>
      <p:pic>
        <p:nvPicPr>
          <p:cNvPr id="2249" name="Picture 2248">
            <a:extLst>
              <a:ext uri="{FF2B5EF4-FFF2-40B4-BE49-F238E27FC236}">
                <a16:creationId xmlns:a16="http://schemas.microsoft.com/office/drawing/2014/main" id="{9958C5DF-F893-4E4D-893B-1492F46E94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4661" y="5769237"/>
            <a:ext cx="188435" cy="150059"/>
          </a:xfrm>
          <a:prstGeom prst="rect">
            <a:avLst/>
          </a:prstGeom>
        </p:spPr>
      </p:pic>
      <p:pic>
        <p:nvPicPr>
          <p:cNvPr id="2250" name="Picture 2249">
            <a:extLst>
              <a:ext uri="{FF2B5EF4-FFF2-40B4-BE49-F238E27FC236}">
                <a16:creationId xmlns:a16="http://schemas.microsoft.com/office/drawing/2014/main" id="{10EA3FA1-9B56-47EF-A8D5-E02F7D22FF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401" y="5929516"/>
            <a:ext cx="188435" cy="150059"/>
          </a:xfrm>
          <a:prstGeom prst="rect">
            <a:avLst/>
          </a:prstGeom>
        </p:spPr>
      </p:pic>
      <p:pic>
        <p:nvPicPr>
          <p:cNvPr id="2251" name="Picture 2250">
            <a:extLst>
              <a:ext uri="{FF2B5EF4-FFF2-40B4-BE49-F238E27FC236}">
                <a16:creationId xmlns:a16="http://schemas.microsoft.com/office/drawing/2014/main" id="{154D0E99-B671-4A06-820A-CE1BB76D0B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5557" y="5763697"/>
            <a:ext cx="188435" cy="161142"/>
          </a:xfrm>
          <a:prstGeom prst="rect">
            <a:avLst/>
          </a:prstGeom>
        </p:spPr>
      </p:pic>
      <p:sp>
        <p:nvSpPr>
          <p:cNvPr id="2252" name="Rectangle 2251">
            <a:extLst>
              <a:ext uri="{FF2B5EF4-FFF2-40B4-BE49-F238E27FC236}">
                <a16:creationId xmlns:a16="http://schemas.microsoft.com/office/drawing/2014/main" id="{056DA6D0-B91F-42A9-BAB8-DEA35A4D9F40}"/>
              </a:ext>
            </a:extLst>
          </p:cNvPr>
          <p:cNvSpPr/>
          <p:nvPr/>
        </p:nvSpPr>
        <p:spPr>
          <a:xfrm>
            <a:off x="4538381" y="580123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" name="Picture 2252">
            <a:extLst>
              <a:ext uri="{FF2B5EF4-FFF2-40B4-BE49-F238E27FC236}">
                <a16:creationId xmlns:a16="http://schemas.microsoft.com/office/drawing/2014/main" id="{85FC1D85-A59B-435D-95F6-E1887C4D28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6585" y="6178737"/>
            <a:ext cx="191468" cy="108891"/>
          </a:xfrm>
          <a:prstGeom prst="rect">
            <a:avLst/>
          </a:prstGeom>
        </p:spPr>
      </p:pic>
      <p:pic>
        <p:nvPicPr>
          <p:cNvPr id="2254" name="Picture 2253">
            <a:extLst>
              <a:ext uri="{FF2B5EF4-FFF2-40B4-BE49-F238E27FC236}">
                <a16:creationId xmlns:a16="http://schemas.microsoft.com/office/drawing/2014/main" id="{FCD3F34C-06FB-4180-B739-7B1E09533C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871" y="6188018"/>
            <a:ext cx="191468" cy="90331"/>
          </a:xfrm>
          <a:prstGeom prst="rect">
            <a:avLst/>
          </a:prstGeom>
        </p:spPr>
      </p:pic>
      <p:pic>
        <p:nvPicPr>
          <p:cNvPr id="2255" name="Picture 2254">
            <a:extLst>
              <a:ext uri="{FF2B5EF4-FFF2-40B4-BE49-F238E27FC236}">
                <a16:creationId xmlns:a16="http://schemas.microsoft.com/office/drawing/2014/main" id="{91C0B1DA-202C-4BD8-80A8-6D83B8A4A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4227" y="6178737"/>
            <a:ext cx="191468" cy="108891"/>
          </a:xfrm>
          <a:prstGeom prst="rect">
            <a:avLst/>
          </a:prstGeom>
        </p:spPr>
      </p:pic>
      <p:pic>
        <p:nvPicPr>
          <p:cNvPr id="2256" name="Picture 2255">
            <a:extLst>
              <a:ext uri="{FF2B5EF4-FFF2-40B4-BE49-F238E27FC236}">
                <a16:creationId xmlns:a16="http://schemas.microsoft.com/office/drawing/2014/main" id="{6C1CDC47-1309-4421-8DF1-B9E1E23ADF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944" y="6178737"/>
            <a:ext cx="191468" cy="108891"/>
          </a:xfrm>
          <a:prstGeom prst="rect">
            <a:avLst/>
          </a:prstGeom>
        </p:spPr>
      </p:pic>
      <p:pic>
        <p:nvPicPr>
          <p:cNvPr id="2257" name="Picture 2256">
            <a:extLst>
              <a:ext uri="{FF2B5EF4-FFF2-40B4-BE49-F238E27FC236}">
                <a16:creationId xmlns:a16="http://schemas.microsoft.com/office/drawing/2014/main" id="{76F1A420-CC8D-4C28-BB7F-51BCDF4DE6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1302" y="6178737"/>
            <a:ext cx="191468" cy="108891"/>
          </a:xfrm>
          <a:prstGeom prst="rect">
            <a:avLst/>
          </a:prstGeom>
        </p:spPr>
      </p:pic>
      <p:pic>
        <p:nvPicPr>
          <p:cNvPr id="2258" name="Picture 2257">
            <a:extLst>
              <a:ext uri="{FF2B5EF4-FFF2-40B4-BE49-F238E27FC236}">
                <a16:creationId xmlns:a16="http://schemas.microsoft.com/office/drawing/2014/main" id="{45252700-3879-4AEE-B51B-2266C74481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3265" y="6099122"/>
            <a:ext cx="191468" cy="90331"/>
          </a:xfrm>
          <a:prstGeom prst="rect">
            <a:avLst/>
          </a:prstGeom>
        </p:spPr>
      </p:pic>
      <p:pic>
        <p:nvPicPr>
          <p:cNvPr id="2259" name="Picture 2258">
            <a:extLst>
              <a:ext uri="{FF2B5EF4-FFF2-40B4-BE49-F238E27FC236}">
                <a16:creationId xmlns:a16="http://schemas.microsoft.com/office/drawing/2014/main" id="{4B82B025-B5FA-471A-BCA6-EDAD8A1E85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9180" y="6089841"/>
            <a:ext cx="191468" cy="108891"/>
          </a:xfrm>
          <a:prstGeom prst="rect">
            <a:avLst/>
          </a:prstGeom>
        </p:spPr>
      </p:pic>
      <p:pic>
        <p:nvPicPr>
          <p:cNvPr id="2260" name="Picture 2259">
            <a:extLst>
              <a:ext uri="{FF2B5EF4-FFF2-40B4-BE49-F238E27FC236}">
                <a16:creationId xmlns:a16="http://schemas.microsoft.com/office/drawing/2014/main" id="{36164D20-CE69-40C2-99DD-7816C0607E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347" y="6089841"/>
            <a:ext cx="191468" cy="108891"/>
          </a:xfrm>
          <a:prstGeom prst="rect">
            <a:avLst/>
          </a:prstGeom>
        </p:spPr>
      </p:pic>
      <p:pic>
        <p:nvPicPr>
          <p:cNvPr id="2261" name="Picture 2260">
            <a:extLst>
              <a:ext uri="{FF2B5EF4-FFF2-40B4-BE49-F238E27FC236}">
                <a16:creationId xmlns:a16="http://schemas.microsoft.com/office/drawing/2014/main" id="{E644CF43-7FD5-4999-9401-F7C6CAE17A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8214" y="6099122"/>
            <a:ext cx="191468" cy="90331"/>
          </a:xfrm>
          <a:prstGeom prst="rect">
            <a:avLst/>
          </a:prstGeom>
        </p:spPr>
      </p:pic>
      <p:pic>
        <p:nvPicPr>
          <p:cNvPr id="2262" name="Picture 2261">
            <a:extLst>
              <a:ext uri="{FF2B5EF4-FFF2-40B4-BE49-F238E27FC236}">
                <a16:creationId xmlns:a16="http://schemas.microsoft.com/office/drawing/2014/main" id="{E0623D31-FFD9-474D-B9BA-5324CBB0D7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325" y="6092634"/>
            <a:ext cx="191468" cy="108891"/>
          </a:xfrm>
          <a:prstGeom prst="rect">
            <a:avLst/>
          </a:prstGeom>
        </p:spPr>
      </p:pic>
      <p:sp>
        <p:nvSpPr>
          <p:cNvPr id="2263" name="Rectangle 2262">
            <a:extLst>
              <a:ext uri="{FF2B5EF4-FFF2-40B4-BE49-F238E27FC236}">
                <a16:creationId xmlns:a16="http://schemas.microsoft.com/office/drawing/2014/main" id="{EE40AB47-8052-4550-BD53-6978C915DE4D}"/>
              </a:ext>
            </a:extLst>
          </p:cNvPr>
          <p:cNvSpPr/>
          <p:nvPr/>
        </p:nvSpPr>
        <p:spPr>
          <a:xfrm>
            <a:off x="4538382" y="6106482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Rectangle 2263">
            <a:extLst>
              <a:ext uri="{FF2B5EF4-FFF2-40B4-BE49-F238E27FC236}">
                <a16:creationId xmlns:a16="http://schemas.microsoft.com/office/drawing/2014/main" id="{C228368D-F16C-4E45-8965-2C816ACB9708}"/>
              </a:ext>
            </a:extLst>
          </p:cNvPr>
          <p:cNvSpPr/>
          <p:nvPr/>
        </p:nvSpPr>
        <p:spPr>
          <a:xfrm>
            <a:off x="4458745" y="3532741"/>
            <a:ext cx="1187240" cy="2848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5" name="Rectangle 2264">
            <a:extLst>
              <a:ext uri="{FF2B5EF4-FFF2-40B4-BE49-F238E27FC236}">
                <a16:creationId xmlns:a16="http://schemas.microsoft.com/office/drawing/2014/main" id="{0C345F97-3087-4C5E-AA3F-9B7723DAE86B}"/>
              </a:ext>
            </a:extLst>
          </p:cNvPr>
          <p:cNvSpPr/>
          <p:nvPr/>
        </p:nvSpPr>
        <p:spPr>
          <a:xfrm>
            <a:off x="1724166" y="3465734"/>
            <a:ext cx="1187240" cy="2962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6" name="Rectangle 2265">
            <a:extLst>
              <a:ext uri="{FF2B5EF4-FFF2-40B4-BE49-F238E27FC236}">
                <a16:creationId xmlns:a16="http://schemas.microsoft.com/office/drawing/2014/main" id="{9711BD74-6F45-4AD7-B645-816AB0750E3D}"/>
              </a:ext>
            </a:extLst>
          </p:cNvPr>
          <p:cNvSpPr/>
          <p:nvPr/>
        </p:nvSpPr>
        <p:spPr>
          <a:xfrm>
            <a:off x="358365" y="3485045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Rectangle 2266">
            <a:extLst>
              <a:ext uri="{FF2B5EF4-FFF2-40B4-BE49-F238E27FC236}">
                <a16:creationId xmlns:a16="http://schemas.microsoft.com/office/drawing/2014/main" id="{C58A66CD-B4E4-4175-9512-563D5B3F7EF0}"/>
              </a:ext>
            </a:extLst>
          </p:cNvPr>
          <p:cNvSpPr/>
          <p:nvPr/>
        </p:nvSpPr>
        <p:spPr>
          <a:xfrm>
            <a:off x="4481165" y="466055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8" name="Picture 2267">
            <a:extLst>
              <a:ext uri="{FF2B5EF4-FFF2-40B4-BE49-F238E27FC236}">
                <a16:creationId xmlns:a16="http://schemas.microsoft.com/office/drawing/2014/main" id="{6BDB93E4-4D5A-47C3-80A4-96A9E93F02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4472" y="639770"/>
            <a:ext cx="170840" cy="110267"/>
          </a:xfrm>
          <a:prstGeom prst="rect">
            <a:avLst/>
          </a:prstGeom>
        </p:spPr>
      </p:pic>
      <p:pic>
        <p:nvPicPr>
          <p:cNvPr id="2269" name="Picture 2268">
            <a:extLst>
              <a:ext uri="{FF2B5EF4-FFF2-40B4-BE49-F238E27FC236}">
                <a16:creationId xmlns:a16="http://schemas.microsoft.com/office/drawing/2014/main" id="{A9C4905A-3B70-488F-A6BB-021E7F7526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5634" y="651464"/>
            <a:ext cx="170840" cy="98015"/>
          </a:xfrm>
          <a:prstGeom prst="rect">
            <a:avLst/>
          </a:prstGeom>
        </p:spPr>
      </p:pic>
      <p:pic>
        <p:nvPicPr>
          <p:cNvPr id="2270" name="Picture 2269">
            <a:extLst>
              <a:ext uri="{FF2B5EF4-FFF2-40B4-BE49-F238E27FC236}">
                <a16:creationId xmlns:a16="http://schemas.microsoft.com/office/drawing/2014/main" id="{5F92E8CB-A32E-4657-ADEF-89394DE143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4847" y="722745"/>
            <a:ext cx="170840" cy="110267"/>
          </a:xfrm>
          <a:prstGeom prst="rect">
            <a:avLst/>
          </a:prstGeom>
        </p:spPr>
      </p:pic>
      <p:pic>
        <p:nvPicPr>
          <p:cNvPr id="2271" name="Picture 2270">
            <a:extLst>
              <a:ext uri="{FF2B5EF4-FFF2-40B4-BE49-F238E27FC236}">
                <a16:creationId xmlns:a16="http://schemas.microsoft.com/office/drawing/2014/main" id="{19E8EC57-8532-4308-9C08-E43A354DC0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7032" y="726926"/>
            <a:ext cx="170840" cy="110267"/>
          </a:xfrm>
          <a:prstGeom prst="rect">
            <a:avLst/>
          </a:prstGeom>
        </p:spPr>
      </p:pic>
      <p:pic>
        <p:nvPicPr>
          <p:cNvPr id="2272" name="Picture 2271">
            <a:extLst>
              <a:ext uri="{FF2B5EF4-FFF2-40B4-BE49-F238E27FC236}">
                <a16:creationId xmlns:a16="http://schemas.microsoft.com/office/drawing/2014/main" id="{24AA60CC-806F-4136-8830-67C300EE64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2301" y="734442"/>
            <a:ext cx="170840" cy="110267"/>
          </a:xfrm>
          <a:prstGeom prst="rect">
            <a:avLst/>
          </a:prstGeom>
        </p:spPr>
      </p:pic>
      <p:pic>
        <p:nvPicPr>
          <p:cNvPr id="2273" name="Picture 2272">
            <a:extLst>
              <a:ext uri="{FF2B5EF4-FFF2-40B4-BE49-F238E27FC236}">
                <a16:creationId xmlns:a16="http://schemas.microsoft.com/office/drawing/2014/main" id="{ACA2464C-EB7D-45FB-8661-F8CFFF1089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7151" y="643740"/>
            <a:ext cx="170840" cy="110267"/>
          </a:xfrm>
          <a:prstGeom prst="rect">
            <a:avLst/>
          </a:prstGeom>
        </p:spPr>
      </p:pic>
      <p:pic>
        <p:nvPicPr>
          <p:cNvPr id="2274" name="Picture 2273">
            <a:extLst>
              <a:ext uri="{FF2B5EF4-FFF2-40B4-BE49-F238E27FC236}">
                <a16:creationId xmlns:a16="http://schemas.microsoft.com/office/drawing/2014/main" id="{7248D111-7A7E-4D26-864B-75D113528B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703" y="640883"/>
            <a:ext cx="170840" cy="110267"/>
          </a:xfrm>
          <a:prstGeom prst="rect">
            <a:avLst/>
          </a:prstGeom>
        </p:spPr>
      </p:pic>
      <p:pic>
        <p:nvPicPr>
          <p:cNvPr id="2275" name="Picture 2274">
            <a:extLst>
              <a:ext uri="{FF2B5EF4-FFF2-40B4-BE49-F238E27FC236}">
                <a16:creationId xmlns:a16="http://schemas.microsoft.com/office/drawing/2014/main" id="{BB9C88EE-0D92-4C5C-9233-D0AD9BD386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1115" y="631969"/>
            <a:ext cx="170840" cy="110267"/>
          </a:xfrm>
          <a:prstGeom prst="rect">
            <a:avLst/>
          </a:prstGeom>
        </p:spPr>
      </p:pic>
      <p:sp>
        <p:nvSpPr>
          <p:cNvPr id="2276" name="hameem">
            <a:extLst>
              <a:ext uri="{FF2B5EF4-FFF2-40B4-BE49-F238E27FC236}">
                <a16:creationId xmlns:a16="http://schemas.microsoft.com/office/drawing/2014/main" id="{A11E2DEC-C938-42D4-9667-7DFD8C0281FC}"/>
              </a:ext>
            </a:extLst>
          </p:cNvPr>
          <p:cNvSpPr/>
          <p:nvPr/>
        </p:nvSpPr>
        <p:spPr>
          <a:xfrm>
            <a:off x="5901248" y="631414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7" name="Picture 2276">
            <a:extLst>
              <a:ext uri="{FF2B5EF4-FFF2-40B4-BE49-F238E27FC236}">
                <a16:creationId xmlns:a16="http://schemas.microsoft.com/office/drawing/2014/main" id="{C25E0068-0A19-4D1C-94DE-A14AA65BDE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9533" y="733396"/>
            <a:ext cx="170840" cy="98989"/>
          </a:xfrm>
          <a:prstGeom prst="rect">
            <a:avLst/>
          </a:prstGeom>
        </p:spPr>
      </p:pic>
      <p:pic>
        <p:nvPicPr>
          <p:cNvPr id="2278" name="Picture 2277">
            <a:extLst>
              <a:ext uri="{FF2B5EF4-FFF2-40B4-BE49-F238E27FC236}">
                <a16:creationId xmlns:a16="http://schemas.microsoft.com/office/drawing/2014/main" id="{7D38CCCF-7C26-4354-86FF-7577F95ECB1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7680" y="736183"/>
            <a:ext cx="170840" cy="98989"/>
          </a:xfrm>
          <a:prstGeom prst="rect">
            <a:avLst/>
          </a:prstGeom>
        </p:spPr>
      </p:pic>
      <p:pic>
        <p:nvPicPr>
          <p:cNvPr id="2279" name="Picture 2278">
            <a:extLst>
              <a:ext uri="{FF2B5EF4-FFF2-40B4-BE49-F238E27FC236}">
                <a16:creationId xmlns:a16="http://schemas.microsoft.com/office/drawing/2014/main" id="{DAF6FDF9-A8EE-4752-A70F-1F93D745CE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0984" y="889964"/>
            <a:ext cx="169732" cy="136096"/>
          </a:xfrm>
          <a:prstGeom prst="rect">
            <a:avLst/>
          </a:prstGeom>
        </p:spPr>
      </p:pic>
      <p:pic>
        <p:nvPicPr>
          <p:cNvPr id="2280" name="Picture 2279">
            <a:extLst>
              <a:ext uri="{FF2B5EF4-FFF2-40B4-BE49-F238E27FC236}">
                <a16:creationId xmlns:a16="http://schemas.microsoft.com/office/drawing/2014/main" id="{D643BE6E-C8CD-482C-9628-62C313E460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0271" y="892106"/>
            <a:ext cx="169732" cy="136096"/>
          </a:xfrm>
          <a:prstGeom prst="rect">
            <a:avLst/>
          </a:prstGeom>
        </p:spPr>
      </p:pic>
      <p:pic>
        <p:nvPicPr>
          <p:cNvPr id="2281" name="Picture 2280">
            <a:extLst>
              <a:ext uri="{FF2B5EF4-FFF2-40B4-BE49-F238E27FC236}">
                <a16:creationId xmlns:a16="http://schemas.microsoft.com/office/drawing/2014/main" id="{F08AFD43-E0DD-4918-A61A-DA78F320A3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2373" y="1019613"/>
            <a:ext cx="169732" cy="136096"/>
          </a:xfrm>
          <a:prstGeom prst="rect">
            <a:avLst/>
          </a:prstGeom>
        </p:spPr>
      </p:pic>
      <p:pic>
        <p:nvPicPr>
          <p:cNvPr id="2282" name="Picture 2281">
            <a:extLst>
              <a:ext uri="{FF2B5EF4-FFF2-40B4-BE49-F238E27FC236}">
                <a16:creationId xmlns:a16="http://schemas.microsoft.com/office/drawing/2014/main" id="{BDDE0D74-2A55-463B-B014-3D1A055F37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965" y="1026825"/>
            <a:ext cx="169732" cy="136096"/>
          </a:xfrm>
          <a:prstGeom prst="rect">
            <a:avLst/>
          </a:prstGeom>
        </p:spPr>
      </p:pic>
      <p:pic>
        <p:nvPicPr>
          <p:cNvPr id="2283" name="Picture 2282">
            <a:extLst>
              <a:ext uri="{FF2B5EF4-FFF2-40B4-BE49-F238E27FC236}">
                <a16:creationId xmlns:a16="http://schemas.microsoft.com/office/drawing/2014/main" id="{8F8CA10F-3632-43DB-975D-E4B87D15A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0803" y="890992"/>
            <a:ext cx="169732" cy="136096"/>
          </a:xfrm>
          <a:prstGeom prst="rect">
            <a:avLst/>
          </a:prstGeom>
        </p:spPr>
      </p:pic>
      <p:pic>
        <p:nvPicPr>
          <p:cNvPr id="2284" name="Picture 2283">
            <a:extLst>
              <a:ext uri="{FF2B5EF4-FFF2-40B4-BE49-F238E27FC236}">
                <a16:creationId xmlns:a16="http://schemas.microsoft.com/office/drawing/2014/main" id="{C1FE33DA-00FB-4512-BC5F-C434529370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3159" y="1015489"/>
            <a:ext cx="169732" cy="122176"/>
          </a:xfrm>
          <a:prstGeom prst="rect">
            <a:avLst/>
          </a:prstGeom>
        </p:spPr>
      </p:pic>
      <p:pic>
        <p:nvPicPr>
          <p:cNvPr id="2285" name="Picture 2284">
            <a:extLst>
              <a:ext uri="{FF2B5EF4-FFF2-40B4-BE49-F238E27FC236}">
                <a16:creationId xmlns:a16="http://schemas.microsoft.com/office/drawing/2014/main" id="{E07C6400-84A7-4851-B7DB-B01F44D709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7008" y="1015144"/>
            <a:ext cx="169732" cy="136096"/>
          </a:xfrm>
          <a:prstGeom prst="rect">
            <a:avLst/>
          </a:prstGeom>
        </p:spPr>
      </p:pic>
      <p:pic>
        <p:nvPicPr>
          <p:cNvPr id="2286" name="Picture 2285">
            <a:extLst>
              <a:ext uri="{FF2B5EF4-FFF2-40B4-BE49-F238E27FC236}">
                <a16:creationId xmlns:a16="http://schemas.microsoft.com/office/drawing/2014/main" id="{FB7C5491-D47F-49BA-9C0D-EB0B640D1B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738" y="1009865"/>
            <a:ext cx="169732" cy="146149"/>
          </a:xfrm>
          <a:prstGeom prst="rect">
            <a:avLst/>
          </a:prstGeom>
        </p:spPr>
      </p:pic>
      <p:pic>
        <p:nvPicPr>
          <p:cNvPr id="2287" name="Picture 2286">
            <a:extLst>
              <a:ext uri="{FF2B5EF4-FFF2-40B4-BE49-F238E27FC236}">
                <a16:creationId xmlns:a16="http://schemas.microsoft.com/office/drawing/2014/main" id="{21766DED-DC6F-4424-9CC6-164F900588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1288" y="893742"/>
            <a:ext cx="169732" cy="136096"/>
          </a:xfrm>
          <a:prstGeom prst="rect">
            <a:avLst/>
          </a:prstGeom>
        </p:spPr>
      </p:pic>
      <p:pic>
        <p:nvPicPr>
          <p:cNvPr id="2288" name="Picture 2287">
            <a:extLst>
              <a:ext uri="{FF2B5EF4-FFF2-40B4-BE49-F238E27FC236}">
                <a16:creationId xmlns:a16="http://schemas.microsoft.com/office/drawing/2014/main" id="{0CE836F8-8E65-41B8-8062-9A7D3631F4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9024" y="895107"/>
            <a:ext cx="169732" cy="122176"/>
          </a:xfrm>
          <a:prstGeom prst="rect">
            <a:avLst/>
          </a:prstGeom>
        </p:spPr>
      </p:pic>
      <p:sp>
        <p:nvSpPr>
          <p:cNvPr id="2289" name="Rectangle 2288">
            <a:extLst>
              <a:ext uri="{FF2B5EF4-FFF2-40B4-BE49-F238E27FC236}">
                <a16:creationId xmlns:a16="http://schemas.microsoft.com/office/drawing/2014/main" id="{6C9ACE67-D5D3-4EB6-8635-F2996F487A71}"/>
              </a:ext>
            </a:extLst>
          </p:cNvPr>
          <p:cNvSpPr/>
          <p:nvPr/>
        </p:nvSpPr>
        <p:spPr>
          <a:xfrm>
            <a:off x="5901248" y="909288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90" name="Picture 2289">
            <a:extLst>
              <a:ext uri="{FF2B5EF4-FFF2-40B4-BE49-F238E27FC236}">
                <a16:creationId xmlns:a16="http://schemas.microsoft.com/office/drawing/2014/main" id="{CA6AC3AC-461E-4137-9A95-B2C5F603F6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1855" y="1181275"/>
            <a:ext cx="161622" cy="103734"/>
          </a:xfrm>
          <a:prstGeom prst="rect">
            <a:avLst/>
          </a:prstGeom>
        </p:spPr>
      </p:pic>
      <p:pic>
        <p:nvPicPr>
          <p:cNvPr id="2291" name="Picture 2290">
            <a:extLst>
              <a:ext uri="{FF2B5EF4-FFF2-40B4-BE49-F238E27FC236}">
                <a16:creationId xmlns:a16="http://schemas.microsoft.com/office/drawing/2014/main" id="{00913AC7-4876-4F24-A06E-8482E1645A5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5462" y="1173678"/>
            <a:ext cx="161622" cy="103734"/>
          </a:xfrm>
          <a:prstGeom prst="rect">
            <a:avLst/>
          </a:prstGeom>
        </p:spPr>
      </p:pic>
      <p:pic>
        <p:nvPicPr>
          <p:cNvPr id="2292" name="Picture 2291">
            <a:extLst>
              <a:ext uri="{FF2B5EF4-FFF2-40B4-BE49-F238E27FC236}">
                <a16:creationId xmlns:a16="http://schemas.microsoft.com/office/drawing/2014/main" id="{93CFF6DD-73F5-4A55-85CB-5A7001EBCB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0043" y="1173678"/>
            <a:ext cx="161622" cy="103734"/>
          </a:xfrm>
          <a:prstGeom prst="rect">
            <a:avLst/>
          </a:prstGeom>
        </p:spPr>
      </p:pic>
      <p:pic>
        <p:nvPicPr>
          <p:cNvPr id="2293" name="Picture 2292">
            <a:extLst>
              <a:ext uri="{FF2B5EF4-FFF2-40B4-BE49-F238E27FC236}">
                <a16:creationId xmlns:a16="http://schemas.microsoft.com/office/drawing/2014/main" id="{6E6F9508-517E-4FDC-A74D-29837EFC12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509" y="1287952"/>
            <a:ext cx="161622" cy="92208"/>
          </a:xfrm>
          <a:prstGeom prst="rect">
            <a:avLst/>
          </a:prstGeom>
        </p:spPr>
      </p:pic>
      <p:pic>
        <p:nvPicPr>
          <p:cNvPr id="2294" name="Picture 2293">
            <a:extLst>
              <a:ext uri="{FF2B5EF4-FFF2-40B4-BE49-F238E27FC236}">
                <a16:creationId xmlns:a16="http://schemas.microsoft.com/office/drawing/2014/main" id="{EA810BCB-ADAA-4B09-B36E-9DA54A7C8A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5790" y="1287493"/>
            <a:ext cx="161622" cy="93125"/>
          </a:xfrm>
          <a:prstGeom prst="rect">
            <a:avLst/>
          </a:prstGeom>
        </p:spPr>
      </p:pic>
      <p:pic>
        <p:nvPicPr>
          <p:cNvPr id="2295" name="Picture 2294">
            <a:extLst>
              <a:ext uri="{FF2B5EF4-FFF2-40B4-BE49-F238E27FC236}">
                <a16:creationId xmlns:a16="http://schemas.microsoft.com/office/drawing/2014/main" id="{62F2BEEA-2D86-451D-AE6D-A24F442C1F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696" y="1282189"/>
            <a:ext cx="161622" cy="103734"/>
          </a:xfrm>
          <a:prstGeom prst="rect">
            <a:avLst/>
          </a:prstGeom>
        </p:spPr>
      </p:pic>
      <p:pic>
        <p:nvPicPr>
          <p:cNvPr id="2296" name="Picture 2295">
            <a:extLst>
              <a:ext uri="{FF2B5EF4-FFF2-40B4-BE49-F238E27FC236}">
                <a16:creationId xmlns:a16="http://schemas.microsoft.com/office/drawing/2014/main" id="{A15052F4-D56F-4F57-8991-4928A6C6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7360" y="1173678"/>
            <a:ext cx="161622" cy="103734"/>
          </a:xfrm>
          <a:prstGeom prst="rect">
            <a:avLst/>
          </a:prstGeom>
        </p:spPr>
      </p:pic>
      <p:pic>
        <p:nvPicPr>
          <p:cNvPr id="2297" name="Picture 2296">
            <a:extLst>
              <a:ext uri="{FF2B5EF4-FFF2-40B4-BE49-F238E27FC236}">
                <a16:creationId xmlns:a16="http://schemas.microsoft.com/office/drawing/2014/main" id="{28BFCA42-D88E-4F55-B485-A0E3F05760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7603" y="1282189"/>
            <a:ext cx="161622" cy="103734"/>
          </a:xfrm>
          <a:prstGeom prst="rect">
            <a:avLst/>
          </a:prstGeom>
        </p:spPr>
      </p:pic>
      <p:pic>
        <p:nvPicPr>
          <p:cNvPr id="2298" name="Picture 2297">
            <a:extLst>
              <a:ext uri="{FF2B5EF4-FFF2-40B4-BE49-F238E27FC236}">
                <a16:creationId xmlns:a16="http://schemas.microsoft.com/office/drawing/2014/main" id="{0B387DFB-AA9C-42F5-99B0-B5828DA6E0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9884" y="1287493"/>
            <a:ext cx="161622" cy="93125"/>
          </a:xfrm>
          <a:prstGeom prst="rect">
            <a:avLst/>
          </a:prstGeom>
        </p:spPr>
      </p:pic>
      <p:pic>
        <p:nvPicPr>
          <p:cNvPr id="2299" name="Picture 2298">
            <a:extLst>
              <a:ext uri="{FF2B5EF4-FFF2-40B4-BE49-F238E27FC236}">
                <a16:creationId xmlns:a16="http://schemas.microsoft.com/office/drawing/2014/main" id="{0C6BD3AB-DF4C-4797-AE46-7D1AB3F69F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4111" y="1172628"/>
            <a:ext cx="161622" cy="103734"/>
          </a:xfrm>
          <a:prstGeom prst="rect">
            <a:avLst/>
          </a:prstGeom>
        </p:spPr>
      </p:pic>
      <p:sp>
        <p:nvSpPr>
          <p:cNvPr id="2300" name="Rectangle 2299">
            <a:extLst>
              <a:ext uri="{FF2B5EF4-FFF2-40B4-BE49-F238E27FC236}">
                <a16:creationId xmlns:a16="http://schemas.microsoft.com/office/drawing/2014/main" id="{B440B519-B85E-4004-8649-B5ECC1877D2F}"/>
              </a:ext>
            </a:extLst>
          </p:cNvPr>
          <p:cNvSpPr/>
          <p:nvPr/>
        </p:nvSpPr>
        <p:spPr>
          <a:xfrm>
            <a:off x="5901247" y="1186716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01" name="Picture 2300">
            <a:extLst>
              <a:ext uri="{FF2B5EF4-FFF2-40B4-BE49-F238E27FC236}">
                <a16:creationId xmlns:a16="http://schemas.microsoft.com/office/drawing/2014/main" id="{7B2046EE-3EE2-47F0-9FE0-E15AB98760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369" y="1451578"/>
            <a:ext cx="174005" cy="104149"/>
          </a:xfrm>
          <a:prstGeom prst="rect">
            <a:avLst/>
          </a:prstGeom>
        </p:spPr>
      </p:pic>
      <p:pic>
        <p:nvPicPr>
          <p:cNvPr id="2302" name="Picture 2301">
            <a:extLst>
              <a:ext uri="{FF2B5EF4-FFF2-40B4-BE49-F238E27FC236}">
                <a16:creationId xmlns:a16="http://schemas.microsoft.com/office/drawing/2014/main" id="{92477FEE-397C-4B49-AFF4-D0C41A78D7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4620" y="1445266"/>
            <a:ext cx="174005" cy="104149"/>
          </a:xfrm>
          <a:prstGeom prst="rect">
            <a:avLst/>
          </a:prstGeom>
        </p:spPr>
      </p:pic>
      <p:pic>
        <p:nvPicPr>
          <p:cNvPr id="2303" name="Picture 2302">
            <a:extLst>
              <a:ext uri="{FF2B5EF4-FFF2-40B4-BE49-F238E27FC236}">
                <a16:creationId xmlns:a16="http://schemas.microsoft.com/office/drawing/2014/main" id="{AC5B032B-E43B-4C2C-ACDC-0A553BAA75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2869" y="1445266"/>
            <a:ext cx="174005" cy="104149"/>
          </a:xfrm>
          <a:prstGeom prst="rect">
            <a:avLst/>
          </a:prstGeom>
        </p:spPr>
      </p:pic>
      <p:pic>
        <p:nvPicPr>
          <p:cNvPr id="2304" name="Picture 2303">
            <a:extLst>
              <a:ext uri="{FF2B5EF4-FFF2-40B4-BE49-F238E27FC236}">
                <a16:creationId xmlns:a16="http://schemas.microsoft.com/office/drawing/2014/main" id="{8C38DC8F-55E1-40E0-BD78-7ECBE42B1F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8345" y="1543365"/>
            <a:ext cx="174005" cy="104149"/>
          </a:xfrm>
          <a:prstGeom prst="rect">
            <a:avLst/>
          </a:prstGeom>
        </p:spPr>
      </p:pic>
      <p:pic>
        <p:nvPicPr>
          <p:cNvPr id="2305" name="Picture 2304">
            <a:extLst>
              <a:ext uri="{FF2B5EF4-FFF2-40B4-BE49-F238E27FC236}">
                <a16:creationId xmlns:a16="http://schemas.microsoft.com/office/drawing/2014/main" id="{68FC22C6-9FCE-4CE6-906B-B83404F125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9506" y="1543365"/>
            <a:ext cx="174005" cy="104149"/>
          </a:xfrm>
          <a:prstGeom prst="rect">
            <a:avLst/>
          </a:prstGeom>
        </p:spPr>
      </p:pic>
      <p:pic>
        <p:nvPicPr>
          <p:cNvPr id="2306" name="Picture 2305">
            <a:extLst>
              <a:ext uri="{FF2B5EF4-FFF2-40B4-BE49-F238E27FC236}">
                <a16:creationId xmlns:a16="http://schemas.microsoft.com/office/drawing/2014/main" id="{788F54EF-4BC7-45E3-8D8D-260EAD6ABB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664" y="1543365"/>
            <a:ext cx="174005" cy="104149"/>
          </a:xfrm>
          <a:prstGeom prst="rect">
            <a:avLst/>
          </a:prstGeom>
        </p:spPr>
      </p:pic>
      <p:pic>
        <p:nvPicPr>
          <p:cNvPr id="2307" name="Picture 2306">
            <a:extLst>
              <a:ext uri="{FF2B5EF4-FFF2-40B4-BE49-F238E27FC236}">
                <a16:creationId xmlns:a16="http://schemas.microsoft.com/office/drawing/2014/main" id="{53F5BEA1-9D01-4D9A-9489-0A1298F7D9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8925" y="1543365"/>
            <a:ext cx="174005" cy="104149"/>
          </a:xfrm>
          <a:prstGeom prst="rect">
            <a:avLst/>
          </a:prstGeom>
        </p:spPr>
      </p:pic>
      <p:pic>
        <p:nvPicPr>
          <p:cNvPr id="2308" name="Picture 2307">
            <a:extLst>
              <a:ext uri="{FF2B5EF4-FFF2-40B4-BE49-F238E27FC236}">
                <a16:creationId xmlns:a16="http://schemas.microsoft.com/office/drawing/2014/main" id="{8F75570F-618C-49F1-B49D-DF8657596C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0085" y="1543365"/>
            <a:ext cx="174005" cy="104149"/>
          </a:xfrm>
          <a:prstGeom prst="rect">
            <a:avLst/>
          </a:prstGeom>
        </p:spPr>
      </p:pic>
      <p:pic>
        <p:nvPicPr>
          <p:cNvPr id="2309" name="Picture 2308">
            <a:extLst>
              <a:ext uri="{FF2B5EF4-FFF2-40B4-BE49-F238E27FC236}">
                <a16:creationId xmlns:a16="http://schemas.microsoft.com/office/drawing/2014/main" id="{1760F18A-2078-4A6D-AA14-752E1739E3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9368" y="1445266"/>
            <a:ext cx="174005" cy="104149"/>
          </a:xfrm>
          <a:prstGeom prst="rect">
            <a:avLst/>
          </a:prstGeom>
        </p:spPr>
      </p:pic>
      <p:pic>
        <p:nvPicPr>
          <p:cNvPr id="2310" name="Picture 2309">
            <a:extLst>
              <a:ext uri="{FF2B5EF4-FFF2-40B4-BE49-F238E27FC236}">
                <a16:creationId xmlns:a16="http://schemas.microsoft.com/office/drawing/2014/main" id="{7BE5221E-D4BF-498D-8DCC-D50B2B0C3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1119" y="1445266"/>
            <a:ext cx="174005" cy="104149"/>
          </a:xfrm>
          <a:prstGeom prst="rect">
            <a:avLst/>
          </a:prstGeom>
        </p:spPr>
      </p:pic>
      <p:sp>
        <p:nvSpPr>
          <p:cNvPr id="2311" name="Rectangle 2310">
            <a:extLst>
              <a:ext uri="{FF2B5EF4-FFF2-40B4-BE49-F238E27FC236}">
                <a16:creationId xmlns:a16="http://schemas.microsoft.com/office/drawing/2014/main" id="{4780F239-F791-4EF6-9D43-AC2999ACE45B}"/>
              </a:ext>
            </a:extLst>
          </p:cNvPr>
          <p:cNvSpPr/>
          <p:nvPr/>
        </p:nvSpPr>
        <p:spPr>
          <a:xfrm>
            <a:off x="5901248" y="1458678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12" name="Picture 2311">
            <a:extLst>
              <a:ext uri="{FF2B5EF4-FFF2-40B4-BE49-F238E27FC236}">
                <a16:creationId xmlns:a16="http://schemas.microsoft.com/office/drawing/2014/main" id="{31179BC4-8E38-4E88-9AFB-CCC51ACB8A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916" y="1708984"/>
            <a:ext cx="173458" cy="97635"/>
          </a:xfrm>
          <a:prstGeom prst="rect">
            <a:avLst/>
          </a:prstGeom>
        </p:spPr>
      </p:pic>
      <p:pic>
        <p:nvPicPr>
          <p:cNvPr id="2313" name="Picture 2312">
            <a:extLst>
              <a:ext uri="{FF2B5EF4-FFF2-40B4-BE49-F238E27FC236}">
                <a16:creationId xmlns:a16="http://schemas.microsoft.com/office/drawing/2014/main" id="{F1577CCE-8C61-4A5C-B88B-899ECBE823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3887" y="1817433"/>
            <a:ext cx="173458" cy="97635"/>
          </a:xfrm>
          <a:prstGeom prst="rect">
            <a:avLst/>
          </a:prstGeom>
        </p:spPr>
      </p:pic>
      <p:pic>
        <p:nvPicPr>
          <p:cNvPr id="2314" name="Picture 2313">
            <a:extLst>
              <a:ext uri="{FF2B5EF4-FFF2-40B4-BE49-F238E27FC236}">
                <a16:creationId xmlns:a16="http://schemas.microsoft.com/office/drawing/2014/main" id="{0792D69E-DF82-427F-AE2E-B504C07E74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6213" y="1818360"/>
            <a:ext cx="173458" cy="97635"/>
          </a:xfrm>
          <a:prstGeom prst="rect">
            <a:avLst/>
          </a:prstGeom>
        </p:spPr>
      </p:pic>
      <p:pic>
        <p:nvPicPr>
          <p:cNvPr id="2315" name="Picture 2314">
            <a:extLst>
              <a:ext uri="{FF2B5EF4-FFF2-40B4-BE49-F238E27FC236}">
                <a16:creationId xmlns:a16="http://schemas.microsoft.com/office/drawing/2014/main" id="{F565A5A7-4920-4533-B890-DD53B3C0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561" y="1817433"/>
            <a:ext cx="173458" cy="97635"/>
          </a:xfrm>
          <a:prstGeom prst="rect">
            <a:avLst/>
          </a:prstGeom>
        </p:spPr>
      </p:pic>
      <p:pic>
        <p:nvPicPr>
          <p:cNvPr id="2316" name="Picture 2315">
            <a:extLst>
              <a:ext uri="{FF2B5EF4-FFF2-40B4-BE49-F238E27FC236}">
                <a16:creationId xmlns:a16="http://schemas.microsoft.com/office/drawing/2014/main" id="{A68D51D0-DA2E-4DC3-B151-679AB76032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7241" y="1705379"/>
            <a:ext cx="173458" cy="104846"/>
          </a:xfrm>
          <a:prstGeom prst="rect">
            <a:avLst/>
          </a:prstGeom>
        </p:spPr>
      </p:pic>
      <p:pic>
        <p:nvPicPr>
          <p:cNvPr id="2317" name="Picture 2316">
            <a:extLst>
              <a:ext uri="{FF2B5EF4-FFF2-40B4-BE49-F238E27FC236}">
                <a16:creationId xmlns:a16="http://schemas.microsoft.com/office/drawing/2014/main" id="{BB19AF33-3177-4C3D-999D-385D20662C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0682" y="1708984"/>
            <a:ext cx="173458" cy="97635"/>
          </a:xfrm>
          <a:prstGeom prst="rect">
            <a:avLst/>
          </a:prstGeom>
        </p:spPr>
      </p:pic>
      <p:pic>
        <p:nvPicPr>
          <p:cNvPr id="2318" name="Picture 2317">
            <a:extLst>
              <a:ext uri="{FF2B5EF4-FFF2-40B4-BE49-F238E27FC236}">
                <a16:creationId xmlns:a16="http://schemas.microsoft.com/office/drawing/2014/main" id="{7110C009-651A-4699-A894-3AF68DAB40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0357" y="1708984"/>
            <a:ext cx="173458" cy="97635"/>
          </a:xfrm>
          <a:prstGeom prst="rect">
            <a:avLst/>
          </a:prstGeom>
        </p:spPr>
      </p:pic>
      <p:pic>
        <p:nvPicPr>
          <p:cNvPr id="2319" name="Picture 2318">
            <a:extLst>
              <a:ext uri="{FF2B5EF4-FFF2-40B4-BE49-F238E27FC236}">
                <a16:creationId xmlns:a16="http://schemas.microsoft.com/office/drawing/2014/main" id="{FEA9B0E6-6524-4957-9F64-07C8D29C08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3799" y="1708984"/>
            <a:ext cx="173458" cy="97635"/>
          </a:xfrm>
          <a:prstGeom prst="rect">
            <a:avLst/>
          </a:prstGeom>
        </p:spPr>
      </p:pic>
      <p:pic>
        <p:nvPicPr>
          <p:cNvPr id="2320" name="Picture 2319">
            <a:extLst>
              <a:ext uri="{FF2B5EF4-FFF2-40B4-BE49-F238E27FC236}">
                <a16:creationId xmlns:a16="http://schemas.microsoft.com/office/drawing/2014/main" id="{FF32EED0-9A29-4871-A352-579872EF4B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9235" y="1813826"/>
            <a:ext cx="173458" cy="104846"/>
          </a:xfrm>
          <a:prstGeom prst="rect">
            <a:avLst/>
          </a:prstGeom>
        </p:spPr>
      </p:pic>
      <p:pic>
        <p:nvPicPr>
          <p:cNvPr id="2321" name="Picture 2320">
            <a:extLst>
              <a:ext uri="{FF2B5EF4-FFF2-40B4-BE49-F238E27FC236}">
                <a16:creationId xmlns:a16="http://schemas.microsoft.com/office/drawing/2014/main" id="{85598B24-EED2-4A2E-92DC-84D850A8EF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6909" y="1817433"/>
            <a:ext cx="173458" cy="97635"/>
          </a:xfrm>
          <a:prstGeom prst="rect">
            <a:avLst/>
          </a:prstGeom>
        </p:spPr>
      </p:pic>
      <p:sp>
        <p:nvSpPr>
          <p:cNvPr id="2322" name="Rectangle 2321">
            <a:extLst>
              <a:ext uri="{FF2B5EF4-FFF2-40B4-BE49-F238E27FC236}">
                <a16:creationId xmlns:a16="http://schemas.microsoft.com/office/drawing/2014/main" id="{395BE925-E4CF-4FA6-A6EA-75719AE6B161}"/>
              </a:ext>
            </a:extLst>
          </p:cNvPr>
          <p:cNvSpPr/>
          <p:nvPr/>
        </p:nvSpPr>
        <p:spPr>
          <a:xfrm>
            <a:off x="5901248" y="171825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23" name="Picture 2322">
            <a:extLst>
              <a:ext uri="{FF2B5EF4-FFF2-40B4-BE49-F238E27FC236}">
                <a16:creationId xmlns:a16="http://schemas.microsoft.com/office/drawing/2014/main" id="{BA84A48A-F99A-4337-95C2-71F2C7370E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6200" y="1966796"/>
            <a:ext cx="174660" cy="103892"/>
          </a:xfrm>
          <a:prstGeom prst="rect">
            <a:avLst/>
          </a:prstGeom>
        </p:spPr>
      </p:pic>
      <p:pic>
        <p:nvPicPr>
          <p:cNvPr id="2324" name="Picture 2323">
            <a:extLst>
              <a:ext uri="{FF2B5EF4-FFF2-40B4-BE49-F238E27FC236}">
                <a16:creationId xmlns:a16="http://schemas.microsoft.com/office/drawing/2014/main" id="{3B1AD87B-7580-4D6E-8E8B-6F57A7BC70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6425" y="2074361"/>
            <a:ext cx="174660" cy="103892"/>
          </a:xfrm>
          <a:prstGeom prst="rect">
            <a:avLst/>
          </a:prstGeom>
        </p:spPr>
      </p:pic>
      <p:pic>
        <p:nvPicPr>
          <p:cNvPr id="2325" name="Picture 2324">
            <a:extLst>
              <a:ext uri="{FF2B5EF4-FFF2-40B4-BE49-F238E27FC236}">
                <a16:creationId xmlns:a16="http://schemas.microsoft.com/office/drawing/2014/main" id="{79EB6289-D2E5-4C4F-994D-8A1AD658E7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4017" y="1966796"/>
            <a:ext cx="174660" cy="103892"/>
          </a:xfrm>
          <a:prstGeom prst="rect">
            <a:avLst/>
          </a:prstGeom>
        </p:spPr>
      </p:pic>
      <p:pic>
        <p:nvPicPr>
          <p:cNvPr id="2326" name="Picture 2325">
            <a:extLst>
              <a:ext uri="{FF2B5EF4-FFF2-40B4-BE49-F238E27FC236}">
                <a16:creationId xmlns:a16="http://schemas.microsoft.com/office/drawing/2014/main" id="{C655DBE9-493C-4C16-BFB5-AFC91C1B9B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6685" y="1966796"/>
            <a:ext cx="174660" cy="103892"/>
          </a:xfrm>
          <a:prstGeom prst="rect">
            <a:avLst/>
          </a:prstGeom>
        </p:spPr>
      </p:pic>
      <p:pic>
        <p:nvPicPr>
          <p:cNvPr id="2327" name="Picture 2326">
            <a:extLst>
              <a:ext uri="{FF2B5EF4-FFF2-40B4-BE49-F238E27FC236}">
                <a16:creationId xmlns:a16="http://schemas.microsoft.com/office/drawing/2014/main" id="{A1DB48A6-04BD-4263-81B6-2AF2F9A79B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4920" y="2074361"/>
            <a:ext cx="174660" cy="103892"/>
          </a:xfrm>
          <a:prstGeom prst="rect">
            <a:avLst/>
          </a:prstGeom>
        </p:spPr>
      </p:pic>
      <p:pic>
        <p:nvPicPr>
          <p:cNvPr id="2328" name="Picture 2327">
            <a:extLst>
              <a:ext uri="{FF2B5EF4-FFF2-40B4-BE49-F238E27FC236}">
                <a16:creationId xmlns:a16="http://schemas.microsoft.com/office/drawing/2014/main" id="{479614BC-6B0A-42AB-928D-13A634BFB9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9167" y="2074361"/>
            <a:ext cx="174660" cy="103892"/>
          </a:xfrm>
          <a:prstGeom prst="rect">
            <a:avLst/>
          </a:prstGeom>
        </p:spPr>
      </p:pic>
      <p:pic>
        <p:nvPicPr>
          <p:cNvPr id="2329" name="Picture 2328">
            <a:extLst>
              <a:ext uri="{FF2B5EF4-FFF2-40B4-BE49-F238E27FC236}">
                <a16:creationId xmlns:a16="http://schemas.microsoft.com/office/drawing/2014/main" id="{1D29F25A-1FBE-44D0-ABAA-AB90D6712A1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0350" y="1966796"/>
            <a:ext cx="174660" cy="103892"/>
          </a:xfrm>
          <a:prstGeom prst="rect">
            <a:avLst/>
          </a:prstGeom>
        </p:spPr>
      </p:pic>
      <p:pic>
        <p:nvPicPr>
          <p:cNvPr id="2330" name="Picture 2329">
            <a:extLst>
              <a:ext uri="{FF2B5EF4-FFF2-40B4-BE49-F238E27FC236}">
                <a16:creationId xmlns:a16="http://schemas.microsoft.com/office/drawing/2014/main" id="{58BBC871-D7C7-4BAA-9470-ECAAF37340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7623" y="2074361"/>
            <a:ext cx="174660" cy="103892"/>
          </a:xfrm>
          <a:prstGeom prst="rect">
            <a:avLst/>
          </a:prstGeom>
        </p:spPr>
      </p:pic>
      <p:pic>
        <p:nvPicPr>
          <p:cNvPr id="2331" name="Picture 2330">
            <a:extLst>
              <a:ext uri="{FF2B5EF4-FFF2-40B4-BE49-F238E27FC236}">
                <a16:creationId xmlns:a16="http://schemas.microsoft.com/office/drawing/2014/main" id="{5C6B4058-25DE-4870-99AD-20C6AB56F5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672" y="2074361"/>
            <a:ext cx="174660" cy="103892"/>
          </a:xfrm>
          <a:prstGeom prst="rect">
            <a:avLst/>
          </a:prstGeom>
        </p:spPr>
      </p:pic>
      <p:pic>
        <p:nvPicPr>
          <p:cNvPr id="2332" name="Picture 2331">
            <a:extLst>
              <a:ext uri="{FF2B5EF4-FFF2-40B4-BE49-F238E27FC236}">
                <a16:creationId xmlns:a16="http://schemas.microsoft.com/office/drawing/2014/main" id="{F3B485F3-8DE7-4A1F-AEC0-865262511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3909" y="1966796"/>
            <a:ext cx="174660" cy="103892"/>
          </a:xfrm>
          <a:prstGeom prst="rect">
            <a:avLst/>
          </a:prstGeom>
        </p:spPr>
      </p:pic>
      <p:sp>
        <p:nvSpPr>
          <p:cNvPr id="2333" name="Rectangle 2332">
            <a:extLst>
              <a:ext uri="{FF2B5EF4-FFF2-40B4-BE49-F238E27FC236}">
                <a16:creationId xmlns:a16="http://schemas.microsoft.com/office/drawing/2014/main" id="{A6FAD210-53A0-43AD-A0AD-F8EA1362977A}"/>
              </a:ext>
            </a:extLst>
          </p:cNvPr>
          <p:cNvSpPr/>
          <p:nvPr/>
        </p:nvSpPr>
        <p:spPr>
          <a:xfrm>
            <a:off x="5901248" y="196495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34" name="Picture 2333">
            <a:extLst>
              <a:ext uri="{FF2B5EF4-FFF2-40B4-BE49-F238E27FC236}">
                <a16:creationId xmlns:a16="http://schemas.microsoft.com/office/drawing/2014/main" id="{4127F980-6EED-4C63-9004-D67361A478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585" y="2215488"/>
            <a:ext cx="172013" cy="103717"/>
          </a:xfrm>
          <a:prstGeom prst="rect">
            <a:avLst/>
          </a:prstGeom>
        </p:spPr>
      </p:pic>
      <p:pic>
        <p:nvPicPr>
          <p:cNvPr id="2335" name="Picture 2334">
            <a:extLst>
              <a:ext uri="{FF2B5EF4-FFF2-40B4-BE49-F238E27FC236}">
                <a16:creationId xmlns:a16="http://schemas.microsoft.com/office/drawing/2014/main" id="{7F420DBC-07DD-43C2-A493-CCE998C325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1248" y="2316962"/>
            <a:ext cx="172013" cy="103717"/>
          </a:xfrm>
          <a:prstGeom prst="rect">
            <a:avLst/>
          </a:prstGeom>
        </p:spPr>
      </p:pic>
      <p:pic>
        <p:nvPicPr>
          <p:cNvPr id="2336" name="Picture 2335">
            <a:extLst>
              <a:ext uri="{FF2B5EF4-FFF2-40B4-BE49-F238E27FC236}">
                <a16:creationId xmlns:a16="http://schemas.microsoft.com/office/drawing/2014/main" id="{78A90430-9A21-4E61-9AEF-9E242FF323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6322" y="2215488"/>
            <a:ext cx="172013" cy="103717"/>
          </a:xfrm>
          <a:prstGeom prst="rect">
            <a:avLst/>
          </a:prstGeom>
        </p:spPr>
      </p:pic>
      <p:pic>
        <p:nvPicPr>
          <p:cNvPr id="2337" name="Picture 2336">
            <a:extLst>
              <a:ext uri="{FF2B5EF4-FFF2-40B4-BE49-F238E27FC236}">
                <a16:creationId xmlns:a16="http://schemas.microsoft.com/office/drawing/2014/main" id="{C01F1E3B-FF5D-4208-AA69-35346551A5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8072" y="2316962"/>
            <a:ext cx="172013" cy="103717"/>
          </a:xfrm>
          <a:prstGeom prst="rect">
            <a:avLst/>
          </a:prstGeom>
        </p:spPr>
      </p:pic>
      <p:pic>
        <p:nvPicPr>
          <p:cNvPr id="2338" name="Picture 2337">
            <a:extLst>
              <a:ext uri="{FF2B5EF4-FFF2-40B4-BE49-F238E27FC236}">
                <a16:creationId xmlns:a16="http://schemas.microsoft.com/office/drawing/2014/main" id="{832E34C0-D7C4-4888-9090-F2BA5389B5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5797" y="2316962"/>
            <a:ext cx="172013" cy="103717"/>
          </a:xfrm>
          <a:prstGeom prst="rect">
            <a:avLst/>
          </a:prstGeom>
        </p:spPr>
      </p:pic>
      <p:pic>
        <p:nvPicPr>
          <p:cNvPr id="2339" name="Picture 2338">
            <a:extLst>
              <a:ext uri="{FF2B5EF4-FFF2-40B4-BE49-F238E27FC236}">
                <a16:creationId xmlns:a16="http://schemas.microsoft.com/office/drawing/2014/main" id="{B3A0941F-24F3-4557-AE0C-C480062EAC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3522" y="2316962"/>
            <a:ext cx="172013" cy="103717"/>
          </a:xfrm>
          <a:prstGeom prst="rect">
            <a:avLst/>
          </a:prstGeom>
        </p:spPr>
      </p:pic>
      <p:pic>
        <p:nvPicPr>
          <p:cNvPr id="2340" name="Picture 2339">
            <a:extLst>
              <a:ext uri="{FF2B5EF4-FFF2-40B4-BE49-F238E27FC236}">
                <a16:creationId xmlns:a16="http://schemas.microsoft.com/office/drawing/2014/main" id="{2C87B7C7-60EF-4327-A86A-609E7C197F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1795" y="2215488"/>
            <a:ext cx="172013" cy="103717"/>
          </a:xfrm>
          <a:prstGeom prst="rect">
            <a:avLst/>
          </a:prstGeom>
        </p:spPr>
      </p:pic>
      <p:pic>
        <p:nvPicPr>
          <p:cNvPr id="2341" name="Picture 2340">
            <a:extLst>
              <a:ext uri="{FF2B5EF4-FFF2-40B4-BE49-F238E27FC236}">
                <a16:creationId xmlns:a16="http://schemas.microsoft.com/office/drawing/2014/main" id="{7FE72CF0-E13B-4DBE-8C80-334CF79D60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4058" y="2211658"/>
            <a:ext cx="172013" cy="111377"/>
          </a:xfrm>
          <a:prstGeom prst="rect">
            <a:avLst/>
          </a:prstGeom>
        </p:spPr>
      </p:pic>
      <p:pic>
        <p:nvPicPr>
          <p:cNvPr id="2342" name="Picture 2341">
            <a:extLst>
              <a:ext uri="{FF2B5EF4-FFF2-40B4-BE49-F238E27FC236}">
                <a16:creationId xmlns:a16="http://schemas.microsoft.com/office/drawing/2014/main" id="{184D62EC-BC9E-4263-8025-E9E07CDB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0347" y="2316962"/>
            <a:ext cx="172013" cy="103717"/>
          </a:xfrm>
          <a:prstGeom prst="rect">
            <a:avLst/>
          </a:prstGeom>
        </p:spPr>
      </p:pic>
      <p:pic>
        <p:nvPicPr>
          <p:cNvPr id="2343" name="Picture 2342">
            <a:extLst>
              <a:ext uri="{FF2B5EF4-FFF2-40B4-BE49-F238E27FC236}">
                <a16:creationId xmlns:a16="http://schemas.microsoft.com/office/drawing/2014/main" id="{96EF3C60-0014-4AAE-B10D-8C2AA6ECCD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9534" y="2215488"/>
            <a:ext cx="172013" cy="103717"/>
          </a:xfrm>
          <a:prstGeom prst="rect">
            <a:avLst/>
          </a:prstGeom>
        </p:spPr>
      </p:pic>
      <p:sp>
        <p:nvSpPr>
          <p:cNvPr id="2344" name="Rectangle 2343">
            <a:extLst>
              <a:ext uri="{FF2B5EF4-FFF2-40B4-BE49-F238E27FC236}">
                <a16:creationId xmlns:a16="http://schemas.microsoft.com/office/drawing/2014/main" id="{426D68BD-B37B-425F-839A-A98B6917A9C3}"/>
              </a:ext>
            </a:extLst>
          </p:cNvPr>
          <p:cNvSpPr/>
          <p:nvPr/>
        </p:nvSpPr>
        <p:spPr>
          <a:xfrm>
            <a:off x="5915482" y="222589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45" name="Picture 2344">
            <a:extLst>
              <a:ext uri="{FF2B5EF4-FFF2-40B4-BE49-F238E27FC236}">
                <a16:creationId xmlns:a16="http://schemas.microsoft.com/office/drawing/2014/main" id="{C9091733-E7BB-407F-87F9-3D66C80153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9387" y="2475618"/>
            <a:ext cx="174660" cy="81810"/>
          </a:xfrm>
          <a:prstGeom prst="rect">
            <a:avLst/>
          </a:prstGeom>
        </p:spPr>
      </p:pic>
      <p:pic>
        <p:nvPicPr>
          <p:cNvPr id="2346" name="Picture 2345">
            <a:extLst>
              <a:ext uri="{FF2B5EF4-FFF2-40B4-BE49-F238E27FC236}">
                <a16:creationId xmlns:a16="http://schemas.microsoft.com/office/drawing/2014/main" id="{78A38EC5-7F60-4C25-B63C-084BB8A24F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7915" y="2475618"/>
            <a:ext cx="174660" cy="81810"/>
          </a:xfrm>
          <a:prstGeom prst="rect">
            <a:avLst/>
          </a:prstGeom>
        </p:spPr>
      </p:pic>
      <p:pic>
        <p:nvPicPr>
          <p:cNvPr id="2347" name="Picture 2346">
            <a:extLst>
              <a:ext uri="{FF2B5EF4-FFF2-40B4-BE49-F238E27FC236}">
                <a16:creationId xmlns:a16="http://schemas.microsoft.com/office/drawing/2014/main" id="{D3C57215-02B1-4563-AFB4-52F17F5C5B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7171" y="2560689"/>
            <a:ext cx="174660" cy="81810"/>
          </a:xfrm>
          <a:prstGeom prst="rect">
            <a:avLst/>
          </a:prstGeom>
        </p:spPr>
      </p:pic>
      <p:pic>
        <p:nvPicPr>
          <p:cNvPr id="2348" name="Picture 2347">
            <a:extLst>
              <a:ext uri="{FF2B5EF4-FFF2-40B4-BE49-F238E27FC236}">
                <a16:creationId xmlns:a16="http://schemas.microsoft.com/office/drawing/2014/main" id="{E7836173-E919-45AA-AA6D-6D1558E73D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1738" y="2475618"/>
            <a:ext cx="174660" cy="81810"/>
          </a:xfrm>
          <a:prstGeom prst="rect">
            <a:avLst/>
          </a:prstGeom>
        </p:spPr>
      </p:pic>
      <p:pic>
        <p:nvPicPr>
          <p:cNvPr id="2349" name="Picture 2348">
            <a:extLst>
              <a:ext uri="{FF2B5EF4-FFF2-40B4-BE49-F238E27FC236}">
                <a16:creationId xmlns:a16="http://schemas.microsoft.com/office/drawing/2014/main" id="{4621C9B5-E26C-4759-8233-F350A51ED3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3454" y="2560689"/>
            <a:ext cx="174660" cy="81810"/>
          </a:xfrm>
          <a:prstGeom prst="rect">
            <a:avLst/>
          </a:prstGeom>
        </p:spPr>
      </p:pic>
      <p:pic>
        <p:nvPicPr>
          <p:cNvPr id="2350" name="Picture 2349">
            <a:extLst>
              <a:ext uri="{FF2B5EF4-FFF2-40B4-BE49-F238E27FC236}">
                <a16:creationId xmlns:a16="http://schemas.microsoft.com/office/drawing/2014/main" id="{AEBDEB9D-49DE-454C-A669-191E55EF8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5549" y="2560689"/>
            <a:ext cx="174660" cy="81810"/>
          </a:xfrm>
          <a:prstGeom prst="rect">
            <a:avLst/>
          </a:prstGeom>
        </p:spPr>
      </p:pic>
      <p:pic>
        <p:nvPicPr>
          <p:cNvPr id="2351" name="Picture 2350">
            <a:extLst>
              <a:ext uri="{FF2B5EF4-FFF2-40B4-BE49-F238E27FC236}">
                <a16:creationId xmlns:a16="http://schemas.microsoft.com/office/drawing/2014/main" id="{FFBF9D52-D080-49B6-AFF5-D6FD8FDE36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9265" y="2560689"/>
            <a:ext cx="174660" cy="81810"/>
          </a:xfrm>
          <a:prstGeom prst="rect">
            <a:avLst/>
          </a:prstGeom>
        </p:spPr>
      </p:pic>
      <p:pic>
        <p:nvPicPr>
          <p:cNvPr id="2352" name="Picture 2351">
            <a:extLst>
              <a:ext uri="{FF2B5EF4-FFF2-40B4-BE49-F238E27FC236}">
                <a16:creationId xmlns:a16="http://schemas.microsoft.com/office/drawing/2014/main" id="{F47EF279-5F82-4387-9F09-FD85F3C6ED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359" y="2560689"/>
            <a:ext cx="174660" cy="81810"/>
          </a:xfrm>
          <a:prstGeom prst="rect">
            <a:avLst/>
          </a:prstGeom>
        </p:spPr>
      </p:pic>
      <p:pic>
        <p:nvPicPr>
          <p:cNvPr id="2353" name="Picture 2352">
            <a:extLst>
              <a:ext uri="{FF2B5EF4-FFF2-40B4-BE49-F238E27FC236}">
                <a16:creationId xmlns:a16="http://schemas.microsoft.com/office/drawing/2014/main" id="{DD488D7E-45FB-4620-97C9-0CABEEA29B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4090" y="2472596"/>
            <a:ext cx="174660" cy="87852"/>
          </a:xfrm>
          <a:prstGeom prst="rect">
            <a:avLst/>
          </a:prstGeom>
        </p:spPr>
      </p:pic>
      <p:pic>
        <p:nvPicPr>
          <p:cNvPr id="2354" name="Picture 2353">
            <a:extLst>
              <a:ext uri="{FF2B5EF4-FFF2-40B4-BE49-F238E27FC236}">
                <a16:creationId xmlns:a16="http://schemas.microsoft.com/office/drawing/2014/main" id="{AA8D6A2A-E598-44B5-BFEB-A4496E9536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5563" y="2472596"/>
            <a:ext cx="174660" cy="87852"/>
          </a:xfrm>
          <a:prstGeom prst="rect">
            <a:avLst/>
          </a:prstGeom>
        </p:spPr>
      </p:pic>
      <p:sp>
        <p:nvSpPr>
          <p:cNvPr id="2355" name="Rectangle 2354">
            <a:extLst>
              <a:ext uri="{FF2B5EF4-FFF2-40B4-BE49-F238E27FC236}">
                <a16:creationId xmlns:a16="http://schemas.microsoft.com/office/drawing/2014/main" id="{DAA9C3EB-7671-404F-9AAF-F189F00ABDB8}"/>
              </a:ext>
            </a:extLst>
          </p:cNvPr>
          <p:cNvSpPr/>
          <p:nvPr/>
        </p:nvSpPr>
        <p:spPr>
          <a:xfrm>
            <a:off x="5901248" y="2486222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6" name="Picture 2355">
            <a:extLst>
              <a:ext uri="{FF2B5EF4-FFF2-40B4-BE49-F238E27FC236}">
                <a16:creationId xmlns:a16="http://schemas.microsoft.com/office/drawing/2014/main" id="{F11F428D-E7E5-41BD-94DD-4E60A9DE09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4112" y="2827031"/>
            <a:ext cx="171409" cy="141857"/>
          </a:xfrm>
          <a:prstGeom prst="rect">
            <a:avLst/>
          </a:prstGeom>
        </p:spPr>
      </p:pic>
      <p:pic>
        <p:nvPicPr>
          <p:cNvPr id="2357" name="Picture 2356">
            <a:extLst>
              <a:ext uri="{FF2B5EF4-FFF2-40B4-BE49-F238E27FC236}">
                <a16:creationId xmlns:a16="http://schemas.microsoft.com/office/drawing/2014/main" id="{AE905A4D-B79D-4FC3-A544-383439B90C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4620" y="2824750"/>
            <a:ext cx="171409" cy="141857"/>
          </a:xfrm>
          <a:prstGeom prst="rect">
            <a:avLst/>
          </a:prstGeom>
        </p:spPr>
      </p:pic>
      <p:pic>
        <p:nvPicPr>
          <p:cNvPr id="2358" name="Picture 2357">
            <a:extLst>
              <a:ext uri="{FF2B5EF4-FFF2-40B4-BE49-F238E27FC236}">
                <a16:creationId xmlns:a16="http://schemas.microsoft.com/office/drawing/2014/main" id="{6903C04B-804C-4E32-B799-58E1D1F9E3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8966" y="2681876"/>
            <a:ext cx="171409" cy="141857"/>
          </a:xfrm>
          <a:prstGeom prst="rect">
            <a:avLst/>
          </a:prstGeom>
        </p:spPr>
      </p:pic>
      <p:pic>
        <p:nvPicPr>
          <p:cNvPr id="2359" name="Picture 2358">
            <a:extLst>
              <a:ext uri="{FF2B5EF4-FFF2-40B4-BE49-F238E27FC236}">
                <a16:creationId xmlns:a16="http://schemas.microsoft.com/office/drawing/2014/main" id="{ADECF56A-BD33-4BB9-BE27-4F0A331B22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2367" y="2681876"/>
            <a:ext cx="171409" cy="141857"/>
          </a:xfrm>
          <a:prstGeom prst="rect">
            <a:avLst/>
          </a:prstGeom>
        </p:spPr>
      </p:pic>
      <p:pic>
        <p:nvPicPr>
          <p:cNvPr id="2360" name="Picture 2359">
            <a:extLst>
              <a:ext uri="{FF2B5EF4-FFF2-40B4-BE49-F238E27FC236}">
                <a16:creationId xmlns:a16="http://schemas.microsoft.com/office/drawing/2014/main" id="{BB21E4B2-38B4-4AE4-BF5F-433E0426CC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9454" y="2822732"/>
            <a:ext cx="171409" cy="141857"/>
          </a:xfrm>
          <a:prstGeom prst="rect">
            <a:avLst/>
          </a:prstGeom>
        </p:spPr>
      </p:pic>
      <p:pic>
        <p:nvPicPr>
          <p:cNvPr id="2361" name="Picture 2360">
            <a:extLst>
              <a:ext uri="{FF2B5EF4-FFF2-40B4-BE49-F238E27FC236}">
                <a16:creationId xmlns:a16="http://schemas.microsoft.com/office/drawing/2014/main" id="{F0CD32D9-AF98-428E-BF3A-0C962A31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0346" y="2829898"/>
            <a:ext cx="171409" cy="141857"/>
          </a:xfrm>
          <a:prstGeom prst="rect">
            <a:avLst/>
          </a:prstGeom>
        </p:spPr>
      </p:pic>
      <p:pic>
        <p:nvPicPr>
          <p:cNvPr id="2362" name="Picture 2361">
            <a:extLst>
              <a:ext uri="{FF2B5EF4-FFF2-40B4-BE49-F238E27FC236}">
                <a16:creationId xmlns:a16="http://schemas.microsoft.com/office/drawing/2014/main" id="{7770E69B-1134-44E1-AEA9-52D89D200E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2036" y="2681876"/>
            <a:ext cx="171409" cy="141857"/>
          </a:xfrm>
          <a:prstGeom prst="rect">
            <a:avLst/>
          </a:prstGeom>
        </p:spPr>
      </p:pic>
      <p:pic>
        <p:nvPicPr>
          <p:cNvPr id="2363" name="Picture 2362">
            <a:extLst>
              <a:ext uri="{FF2B5EF4-FFF2-40B4-BE49-F238E27FC236}">
                <a16:creationId xmlns:a16="http://schemas.microsoft.com/office/drawing/2014/main" id="{19D8DF28-2636-4233-AF05-32AF27EA51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7202" y="2681876"/>
            <a:ext cx="171409" cy="141857"/>
          </a:xfrm>
          <a:prstGeom prst="rect">
            <a:avLst/>
          </a:prstGeom>
        </p:spPr>
      </p:pic>
      <p:pic>
        <p:nvPicPr>
          <p:cNvPr id="2364" name="Picture 2363">
            <a:extLst>
              <a:ext uri="{FF2B5EF4-FFF2-40B4-BE49-F238E27FC236}">
                <a16:creationId xmlns:a16="http://schemas.microsoft.com/office/drawing/2014/main" id="{2B52A49F-64CF-4686-8B0E-DBC0E2A251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8986" y="2833394"/>
            <a:ext cx="171409" cy="141857"/>
          </a:xfrm>
          <a:prstGeom prst="rect">
            <a:avLst/>
          </a:prstGeom>
        </p:spPr>
      </p:pic>
      <p:pic>
        <p:nvPicPr>
          <p:cNvPr id="2365" name="Picture 2364">
            <a:extLst>
              <a:ext uri="{FF2B5EF4-FFF2-40B4-BE49-F238E27FC236}">
                <a16:creationId xmlns:a16="http://schemas.microsoft.com/office/drawing/2014/main" id="{DD4E2C82-DBB6-4F2D-84E8-34FA374A5B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6870" y="2676638"/>
            <a:ext cx="171409" cy="152333"/>
          </a:xfrm>
          <a:prstGeom prst="rect">
            <a:avLst/>
          </a:prstGeom>
        </p:spPr>
      </p:pic>
      <p:sp>
        <p:nvSpPr>
          <p:cNvPr id="2366" name="Rectangle 2365">
            <a:extLst>
              <a:ext uri="{FF2B5EF4-FFF2-40B4-BE49-F238E27FC236}">
                <a16:creationId xmlns:a16="http://schemas.microsoft.com/office/drawing/2014/main" id="{76C21B95-CF6A-4971-9DBE-1624117DFBB1}"/>
              </a:ext>
            </a:extLst>
          </p:cNvPr>
          <p:cNvSpPr/>
          <p:nvPr/>
        </p:nvSpPr>
        <p:spPr>
          <a:xfrm>
            <a:off x="5901247" y="271212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67" name="Picture 2366">
            <a:extLst>
              <a:ext uri="{FF2B5EF4-FFF2-40B4-BE49-F238E27FC236}">
                <a16:creationId xmlns:a16="http://schemas.microsoft.com/office/drawing/2014/main" id="{DF3A7514-82DC-4307-B933-0898426760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663" y="3068992"/>
            <a:ext cx="174168" cy="102939"/>
          </a:xfrm>
          <a:prstGeom prst="rect">
            <a:avLst/>
          </a:prstGeom>
        </p:spPr>
      </p:pic>
      <p:pic>
        <p:nvPicPr>
          <p:cNvPr id="2368" name="Picture 2367">
            <a:extLst>
              <a:ext uri="{FF2B5EF4-FFF2-40B4-BE49-F238E27FC236}">
                <a16:creationId xmlns:a16="http://schemas.microsoft.com/office/drawing/2014/main" id="{EAFB08FE-2140-46D0-BBAC-0AF0155477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1710" y="3077765"/>
            <a:ext cx="174168" cy="85393"/>
          </a:xfrm>
          <a:prstGeom prst="rect">
            <a:avLst/>
          </a:prstGeom>
        </p:spPr>
      </p:pic>
      <p:pic>
        <p:nvPicPr>
          <p:cNvPr id="2369" name="Picture 2368">
            <a:extLst>
              <a:ext uri="{FF2B5EF4-FFF2-40B4-BE49-F238E27FC236}">
                <a16:creationId xmlns:a16="http://schemas.microsoft.com/office/drawing/2014/main" id="{49D4B797-90B7-4A1F-8015-645B74DF58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6686" y="3068992"/>
            <a:ext cx="174168" cy="102939"/>
          </a:xfrm>
          <a:prstGeom prst="rect">
            <a:avLst/>
          </a:prstGeom>
        </p:spPr>
      </p:pic>
      <p:pic>
        <p:nvPicPr>
          <p:cNvPr id="2370" name="Picture 2369">
            <a:extLst>
              <a:ext uri="{FF2B5EF4-FFF2-40B4-BE49-F238E27FC236}">
                <a16:creationId xmlns:a16="http://schemas.microsoft.com/office/drawing/2014/main" id="{84913114-55A2-4031-BCA3-A4093D62B0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6641" y="3068992"/>
            <a:ext cx="174168" cy="102939"/>
          </a:xfrm>
          <a:prstGeom prst="rect">
            <a:avLst/>
          </a:prstGeom>
        </p:spPr>
      </p:pic>
      <p:pic>
        <p:nvPicPr>
          <p:cNvPr id="2371" name="Picture 2370">
            <a:extLst>
              <a:ext uri="{FF2B5EF4-FFF2-40B4-BE49-F238E27FC236}">
                <a16:creationId xmlns:a16="http://schemas.microsoft.com/office/drawing/2014/main" id="{70AB3804-1107-4008-9B81-ED758E2DF6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1618" y="3068992"/>
            <a:ext cx="174168" cy="102939"/>
          </a:xfrm>
          <a:prstGeom prst="rect">
            <a:avLst/>
          </a:prstGeom>
        </p:spPr>
      </p:pic>
      <p:pic>
        <p:nvPicPr>
          <p:cNvPr id="2372" name="Picture 2371">
            <a:extLst>
              <a:ext uri="{FF2B5EF4-FFF2-40B4-BE49-F238E27FC236}">
                <a16:creationId xmlns:a16="http://schemas.microsoft.com/office/drawing/2014/main" id="{350C1F76-7FB6-4C97-B2A2-46DAB43EAB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3882" y="2993728"/>
            <a:ext cx="174168" cy="85393"/>
          </a:xfrm>
          <a:prstGeom prst="rect">
            <a:avLst/>
          </a:prstGeom>
        </p:spPr>
      </p:pic>
      <p:pic>
        <p:nvPicPr>
          <p:cNvPr id="2373" name="Picture 2372">
            <a:extLst>
              <a:ext uri="{FF2B5EF4-FFF2-40B4-BE49-F238E27FC236}">
                <a16:creationId xmlns:a16="http://schemas.microsoft.com/office/drawing/2014/main" id="{721562AE-996B-4210-9EA1-1CA61B516E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2216" y="2984955"/>
            <a:ext cx="174168" cy="102939"/>
          </a:xfrm>
          <a:prstGeom prst="rect">
            <a:avLst/>
          </a:prstGeom>
        </p:spPr>
      </p:pic>
      <p:pic>
        <p:nvPicPr>
          <p:cNvPr id="2374" name="Picture 2373">
            <a:extLst>
              <a:ext uri="{FF2B5EF4-FFF2-40B4-BE49-F238E27FC236}">
                <a16:creationId xmlns:a16="http://schemas.microsoft.com/office/drawing/2014/main" id="{BBA17E8D-BF2C-463B-9A00-B0AA060776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2471" y="2984955"/>
            <a:ext cx="174168" cy="102939"/>
          </a:xfrm>
          <a:prstGeom prst="rect">
            <a:avLst/>
          </a:prstGeom>
        </p:spPr>
      </p:pic>
      <p:pic>
        <p:nvPicPr>
          <p:cNvPr id="2375" name="Picture 2374">
            <a:extLst>
              <a:ext uri="{FF2B5EF4-FFF2-40B4-BE49-F238E27FC236}">
                <a16:creationId xmlns:a16="http://schemas.microsoft.com/office/drawing/2014/main" id="{6FD283C1-2E1B-4322-933D-9D7693F6FC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8506" y="2993728"/>
            <a:ext cx="174168" cy="85393"/>
          </a:xfrm>
          <a:prstGeom prst="rect">
            <a:avLst/>
          </a:prstGeom>
        </p:spPr>
      </p:pic>
      <p:pic>
        <p:nvPicPr>
          <p:cNvPr id="2376" name="Picture 2375">
            <a:extLst>
              <a:ext uri="{FF2B5EF4-FFF2-40B4-BE49-F238E27FC236}">
                <a16:creationId xmlns:a16="http://schemas.microsoft.com/office/drawing/2014/main" id="{8DD67D92-8FED-4454-B096-E085A4FBB9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205" y="2987595"/>
            <a:ext cx="174168" cy="102939"/>
          </a:xfrm>
          <a:prstGeom prst="rect">
            <a:avLst/>
          </a:prstGeom>
        </p:spPr>
      </p:pic>
      <p:sp>
        <p:nvSpPr>
          <p:cNvPr id="2377" name="Rectangle 2376">
            <a:extLst>
              <a:ext uri="{FF2B5EF4-FFF2-40B4-BE49-F238E27FC236}">
                <a16:creationId xmlns:a16="http://schemas.microsoft.com/office/drawing/2014/main" id="{6DD64A6B-E276-4B3C-BAB7-2745BF737F1A}"/>
              </a:ext>
            </a:extLst>
          </p:cNvPr>
          <p:cNvSpPr/>
          <p:nvPr/>
        </p:nvSpPr>
        <p:spPr>
          <a:xfrm>
            <a:off x="5901248" y="3000687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78" name="Picture 2377">
            <a:extLst>
              <a:ext uri="{FF2B5EF4-FFF2-40B4-BE49-F238E27FC236}">
                <a16:creationId xmlns:a16="http://schemas.microsoft.com/office/drawing/2014/main" id="{9E687D4F-3B0F-41CC-BFCB-699591FA73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1278" y="3634495"/>
            <a:ext cx="187810" cy="116643"/>
          </a:xfrm>
          <a:prstGeom prst="rect">
            <a:avLst/>
          </a:prstGeom>
        </p:spPr>
      </p:pic>
      <p:pic>
        <p:nvPicPr>
          <p:cNvPr id="2379" name="Picture 2378">
            <a:extLst>
              <a:ext uri="{FF2B5EF4-FFF2-40B4-BE49-F238E27FC236}">
                <a16:creationId xmlns:a16="http://schemas.microsoft.com/office/drawing/2014/main" id="{2EB96561-2C52-4FA0-88F4-72038848E7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7321" y="3646865"/>
            <a:ext cx="187810" cy="103682"/>
          </a:xfrm>
          <a:prstGeom prst="rect">
            <a:avLst/>
          </a:prstGeom>
        </p:spPr>
      </p:pic>
      <p:pic>
        <p:nvPicPr>
          <p:cNvPr id="2380" name="Picture 2379">
            <a:extLst>
              <a:ext uri="{FF2B5EF4-FFF2-40B4-BE49-F238E27FC236}">
                <a16:creationId xmlns:a16="http://schemas.microsoft.com/office/drawing/2014/main" id="{3E515EE7-EA6E-4E24-9061-A5264B50D8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542" y="3722268"/>
            <a:ext cx="187810" cy="116643"/>
          </a:xfrm>
          <a:prstGeom prst="rect">
            <a:avLst/>
          </a:prstGeom>
        </p:spPr>
      </p:pic>
      <p:pic>
        <p:nvPicPr>
          <p:cNvPr id="2381" name="Picture 2380">
            <a:extLst>
              <a:ext uri="{FF2B5EF4-FFF2-40B4-BE49-F238E27FC236}">
                <a16:creationId xmlns:a16="http://schemas.microsoft.com/office/drawing/2014/main" id="{97E49088-FB23-4C90-9555-F50DB3D394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7072" y="3726691"/>
            <a:ext cx="187810" cy="116643"/>
          </a:xfrm>
          <a:prstGeom prst="rect">
            <a:avLst/>
          </a:prstGeom>
        </p:spPr>
      </p:pic>
      <p:pic>
        <p:nvPicPr>
          <p:cNvPr id="2382" name="Picture 2381">
            <a:extLst>
              <a:ext uri="{FF2B5EF4-FFF2-40B4-BE49-F238E27FC236}">
                <a16:creationId xmlns:a16="http://schemas.microsoft.com/office/drawing/2014/main" id="{E4C5AB8C-1C1E-48DB-ABC5-C31130C2A2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5118" y="3734641"/>
            <a:ext cx="187810" cy="116643"/>
          </a:xfrm>
          <a:prstGeom prst="rect">
            <a:avLst/>
          </a:prstGeom>
        </p:spPr>
      </p:pic>
      <p:pic>
        <p:nvPicPr>
          <p:cNvPr id="2383" name="Picture 2382">
            <a:extLst>
              <a:ext uri="{FF2B5EF4-FFF2-40B4-BE49-F238E27FC236}">
                <a16:creationId xmlns:a16="http://schemas.microsoft.com/office/drawing/2014/main" id="{4E32681A-A866-4758-9D86-158D4141C4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2103" y="3638695"/>
            <a:ext cx="187810" cy="116643"/>
          </a:xfrm>
          <a:prstGeom prst="rect">
            <a:avLst/>
          </a:prstGeom>
        </p:spPr>
      </p:pic>
      <p:pic>
        <p:nvPicPr>
          <p:cNvPr id="2384" name="Picture 2383">
            <a:extLst>
              <a:ext uri="{FF2B5EF4-FFF2-40B4-BE49-F238E27FC236}">
                <a16:creationId xmlns:a16="http://schemas.microsoft.com/office/drawing/2014/main" id="{40747B34-4DAA-4E0C-BAC0-96C35239C7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1767" y="3635673"/>
            <a:ext cx="187810" cy="116643"/>
          </a:xfrm>
          <a:prstGeom prst="rect">
            <a:avLst/>
          </a:prstGeom>
        </p:spPr>
      </p:pic>
      <p:pic>
        <p:nvPicPr>
          <p:cNvPr id="2385" name="Picture 2384">
            <a:extLst>
              <a:ext uri="{FF2B5EF4-FFF2-40B4-BE49-F238E27FC236}">
                <a16:creationId xmlns:a16="http://schemas.microsoft.com/office/drawing/2014/main" id="{AFB32A4C-CBED-42B3-B7AF-BDF4EC8E18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9707" y="3626243"/>
            <a:ext cx="187810" cy="116643"/>
          </a:xfrm>
          <a:prstGeom prst="rect">
            <a:avLst/>
          </a:prstGeom>
        </p:spPr>
      </p:pic>
      <p:sp>
        <p:nvSpPr>
          <p:cNvPr id="2386" name="hameem">
            <a:extLst>
              <a:ext uri="{FF2B5EF4-FFF2-40B4-BE49-F238E27FC236}">
                <a16:creationId xmlns:a16="http://schemas.microsoft.com/office/drawing/2014/main" id="{3D960F55-8248-40B0-BAB8-BCBFC2A84FEA}"/>
              </a:ext>
            </a:extLst>
          </p:cNvPr>
          <p:cNvSpPr/>
          <p:nvPr/>
        </p:nvSpPr>
        <p:spPr>
          <a:xfrm>
            <a:off x="5836873" y="3625656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87" name="Picture 2386">
            <a:extLst>
              <a:ext uri="{FF2B5EF4-FFF2-40B4-BE49-F238E27FC236}">
                <a16:creationId xmlns:a16="http://schemas.microsoft.com/office/drawing/2014/main" id="{116B3479-B3AC-415F-A918-EEC18F91FB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6523" y="3782245"/>
            <a:ext cx="187810" cy="104713"/>
          </a:xfrm>
          <a:prstGeom prst="rect">
            <a:avLst/>
          </a:prstGeom>
        </p:spPr>
      </p:pic>
      <p:pic>
        <p:nvPicPr>
          <p:cNvPr id="2388" name="Picture 2387">
            <a:extLst>
              <a:ext uri="{FF2B5EF4-FFF2-40B4-BE49-F238E27FC236}">
                <a16:creationId xmlns:a16="http://schemas.microsoft.com/office/drawing/2014/main" id="{10D9CFAA-BF4D-410B-A746-4A11621E69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8463" y="3738624"/>
            <a:ext cx="187810" cy="104713"/>
          </a:xfrm>
          <a:prstGeom prst="rect">
            <a:avLst/>
          </a:prstGeom>
        </p:spPr>
      </p:pic>
      <p:pic>
        <p:nvPicPr>
          <p:cNvPr id="2389" name="Picture 2388">
            <a:extLst>
              <a:ext uri="{FF2B5EF4-FFF2-40B4-BE49-F238E27FC236}">
                <a16:creationId xmlns:a16="http://schemas.microsoft.com/office/drawing/2014/main" id="{321C6F56-3FBD-4AD2-B53A-D63E91FF46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5459" y="3900447"/>
            <a:ext cx="186592" cy="143965"/>
          </a:xfrm>
          <a:prstGeom prst="rect">
            <a:avLst/>
          </a:prstGeom>
        </p:spPr>
      </p:pic>
      <p:pic>
        <p:nvPicPr>
          <p:cNvPr id="2390" name="Picture 2389">
            <a:extLst>
              <a:ext uri="{FF2B5EF4-FFF2-40B4-BE49-F238E27FC236}">
                <a16:creationId xmlns:a16="http://schemas.microsoft.com/office/drawing/2014/main" id="{C16E9B44-41F6-4718-93D8-4E07E6D1C5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9909" y="3902712"/>
            <a:ext cx="186592" cy="143965"/>
          </a:xfrm>
          <a:prstGeom prst="rect">
            <a:avLst/>
          </a:prstGeom>
        </p:spPr>
      </p:pic>
      <p:pic>
        <p:nvPicPr>
          <p:cNvPr id="2391" name="Picture 2390">
            <a:extLst>
              <a:ext uri="{FF2B5EF4-FFF2-40B4-BE49-F238E27FC236}">
                <a16:creationId xmlns:a16="http://schemas.microsoft.com/office/drawing/2014/main" id="{D557EE4A-0B52-4E6E-B65A-1F2F243F58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7979" y="4037592"/>
            <a:ext cx="186592" cy="143965"/>
          </a:xfrm>
          <a:prstGeom prst="rect">
            <a:avLst/>
          </a:prstGeom>
        </p:spPr>
      </p:pic>
      <p:pic>
        <p:nvPicPr>
          <p:cNvPr id="2392" name="Picture 2391">
            <a:extLst>
              <a:ext uri="{FF2B5EF4-FFF2-40B4-BE49-F238E27FC236}">
                <a16:creationId xmlns:a16="http://schemas.microsoft.com/office/drawing/2014/main" id="{91D1E932-6E89-4590-AE7F-44E3E74734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701" y="4045222"/>
            <a:ext cx="186592" cy="143965"/>
          </a:xfrm>
          <a:prstGeom prst="rect">
            <a:avLst/>
          </a:prstGeom>
        </p:spPr>
      </p:pic>
      <p:pic>
        <p:nvPicPr>
          <p:cNvPr id="2393" name="Picture 2392">
            <a:extLst>
              <a:ext uri="{FF2B5EF4-FFF2-40B4-BE49-F238E27FC236}">
                <a16:creationId xmlns:a16="http://schemas.microsoft.com/office/drawing/2014/main" id="{8D08ECE0-BE48-4D93-9967-5CAB128270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5126" y="3901534"/>
            <a:ext cx="186592" cy="143965"/>
          </a:xfrm>
          <a:prstGeom prst="rect">
            <a:avLst/>
          </a:prstGeom>
        </p:spPr>
      </p:pic>
      <p:pic>
        <p:nvPicPr>
          <p:cNvPr id="2394" name="Picture 2393">
            <a:extLst>
              <a:ext uri="{FF2B5EF4-FFF2-40B4-BE49-F238E27FC236}">
                <a16:creationId xmlns:a16="http://schemas.microsoft.com/office/drawing/2014/main" id="{C29E5A00-9724-412A-9280-0CE04B00A1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4077" y="4033230"/>
            <a:ext cx="186592" cy="129241"/>
          </a:xfrm>
          <a:prstGeom prst="rect">
            <a:avLst/>
          </a:prstGeom>
        </p:spPr>
      </p:pic>
      <p:pic>
        <p:nvPicPr>
          <p:cNvPr id="2395" name="Picture 2394">
            <a:extLst>
              <a:ext uri="{FF2B5EF4-FFF2-40B4-BE49-F238E27FC236}">
                <a16:creationId xmlns:a16="http://schemas.microsoft.com/office/drawing/2014/main" id="{15A0A50E-6040-4D46-A4AF-57D256F6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9961" y="4032866"/>
            <a:ext cx="186592" cy="143965"/>
          </a:xfrm>
          <a:prstGeom prst="rect">
            <a:avLst/>
          </a:prstGeom>
        </p:spPr>
      </p:pic>
      <p:pic>
        <p:nvPicPr>
          <p:cNvPr id="2396" name="Picture 2395">
            <a:extLst>
              <a:ext uri="{FF2B5EF4-FFF2-40B4-BE49-F238E27FC236}">
                <a16:creationId xmlns:a16="http://schemas.microsoft.com/office/drawing/2014/main" id="{F948917E-3DB2-4A97-BD06-FF5DB34A40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5997" y="4027281"/>
            <a:ext cx="186592" cy="154600"/>
          </a:xfrm>
          <a:prstGeom prst="rect">
            <a:avLst/>
          </a:prstGeom>
        </p:spPr>
      </p:pic>
      <p:pic>
        <p:nvPicPr>
          <p:cNvPr id="2397" name="Picture 2396">
            <a:extLst>
              <a:ext uri="{FF2B5EF4-FFF2-40B4-BE49-F238E27FC236}">
                <a16:creationId xmlns:a16="http://schemas.microsoft.com/office/drawing/2014/main" id="{40653228-8263-4C5C-8577-F4B9395EA1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7913" y="3904444"/>
            <a:ext cx="186592" cy="143965"/>
          </a:xfrm>
          <a:prstGeom prst="rect">
            <a:avLst/>
          </a:prstGeom>
        </p:spPr>
      </p:pic>
      <p:pic>
        <p:nvPicPr>
          <p:cNvPr id="2398" name="Picture 2397">
            <a:extLst>
              <a:ext uri="{FF2B5EF4-FFF2-40B4-BE49-F238E27FC236}">
                <a16:creationId xmlns:a16="http://schemas.microsoft.com/office/drawing/2014/main" id="{55281E81-04D7-4F30-9418-8E13ADAAD5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1050" y="3905887"/>
            <a:ext cx="186592" cy="129241"/>
          </a:xfrm>
          <a:prstGeom prst="rect">
            <a:avLst/>
          </a:prstGeom>
        </p:spPr>
      </p:pic>
      <p:sp>
        <p:nvSpPr>
          <p:cNvPr id="2399" name="Rectangle 2398">
            <a:extLst>
              <a:ext uri="{FF2B5EF4-FFF2-40B4-BE49-F238E27FC236}">
                <a16:creationId xmlns:a16="http://schemas.microsoft.com/office/drawing/2014/main" id="{31D32B5B-05F5-4CA6-8FFB-D89E9D0FF10C}"/>
              </a:ext>
            </a:extLst>
          </p:cNvPr>
          <p:cNvSpPr/>
          <p:nvPr/>
        </p:nvSpPr>
        <p:spPr>
          <a:xfrm>
            <a:off x="5825022" y="3920889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00" name="Picture 2399">
            <a:extLst>
              <a:ext uri="{FF2B5EF4-FFF2-40B4-BE49-F238E27FC236}">
                <a16:creationId xmlns:a16="http://schemas.microsoft.com/office/drawing/2014/main" id="{A5979056-1BD3-41B0-8CE7-67CBC9A0CA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6215" y="4208602"/>
            <a:ext cx="177676" cy="109732"/>
          </a:xfrm>
          <a:prstGeom prst="rect">
            <a:avLst/>
          </a:prstGeom>
        </p:spPr>
      </p:pic>
      <p:pic>
        <p:nvPicPr>
          <p:cNvPr id="2401" name="Picture 2400">
            <a:extLst>
              <a:ext uri="{FF2B5EF4-FFF2-40B4-BE49-F238E27FC236}">
                <a16:creationId xmlns:a16="http://schemas.microsoft.com/office/drawing/2014/main" id="{5339B545-4B46-4377-92A0-D9ADAD782B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0515" y="4200566"/>
            <a:ext cx="177676" cy="109732"/>
          </a:xfrm>
          <a:prstGeom prst="rect">
            <a:avLst/>
          </a:prstGeom>
        </p:spPr>
      </p:pic>
      <p:pic>
        <p:nvPicPr>
          <p:cNvPr id="2402" name="Picture 2401">
            <a:extLst>
              <a:ext uri="{FF2B5EF4-FFF2-40B4-BE49-F238E27FC236}">
                <a16:creationId xmlns:a16="http://schemas.microsoft.com/office/drawing/2014/main" id="{A369AC52-4CC0-4F6F-B75E-A3B345E106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1444" y="4200566"/>
            <a:ext cx="177676" cy="109732"/>
          </a:xfrm>
          <a:prstGeom prst="rect">
            <a:avLst/>
          </a:prstGeom>
        </p:spPr>
      </p:pic>
      <p:pic>
        <p:nvPicPr>
          <p:cNvPr id="2403" name="Picture 2402">
            <a:extLst>
              <a:ext uri="{FF2B5EF4-FFF2-40B4-BE49-F238E27FC236}">
                <a16:creationId xmlns:a16="http://schemas.microsoft.com/office/drawing/2014/main" id="{AADD088B-04F4-4A05-A2A7-BF62B3F0AA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9028" y="4321448"/>
            <a:ext cx="177676" cy="97540"/>
          </a:xfrm>
          <a:prstGeom prst="rect">
            <a:avLst/>
          </a:prstGeom>
        </p:spPr>
      </p:pic>
      <p:pic>
        <p:nvPicPr>
          <p:cNvPr id="2404" name="Picture 2403">
            <a:extLst>
              <a:ext uri="{FF2B5EF4-FFF2-40B4-BE49-F238E27FC236}">
                <a16:creationId xmlns:a16="http://schemas.microsoft.com/office/drawing/2014/main" id="{B8C9D713-BB32-4B45-AB18-C3A3811516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8888" y="4320962"/>
            <a:ext cx="177676" cy="98510"/>
          </a:xfrm>
          <a:prstGeom prst="rect">
            <a:avLst/>
          </a:prstGeom>
        </p:spPr>
      </p:pic>
      <p:pic>
        <p:nvPicPr>
          <p:cNvPr id="2405" name="Picture 2404">
            <a:extLst>
              <a:ext uri="{FF2B5EF4-FFF2-40B4-BE49-F238E27FC236}">
                <a16:creationId xmlns:a16="http://schemas.microsoft.com/office/drawing/2014/main" id="{111EF4AD-A466-4FA4-83E8-BB771A98ED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2268" y="4315351"/>
            <a:ext cx="177676" cy="109732"/>
          </a:xfrm>
          <a:prstGeom prst="rect">
            <a:avLst/>
          </a:prstGeom>
        </p:spPr>
      </p:pic>
      <p:pic>
        <p:nvPicPr>
          <p:cNvPr id="2406" name="Picture 2405">
            <a:extLst>
              <a:ext uri="{FF2B5EF4-FFF2-40B4-BE49-F238E27FC236}">
                <a16:creationId xmlns:a16="http://schemas.microsoft.com/office/drawing/2014/main" id="{45E82C04-84C1-41A2-932C-CFE5D4E780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5715" y="4200566"/>
            <a:ext cx="177676" cy="109732"/>
          </a:xfrm>
          <a:prstGeom prst="rect">
            <a:avLst/>
          </a:prstGeom>
        </p:spPr>
      </p:pic>
      <p:pic>
        <p:nvPicPr>
          <p:cNvPr id="2407" name="Picture 2406">
            <a:extLst>
              <a:ext uri="{FF2B5EF4-FFF2-40B4-BE49-F238E27FC236}">
                <a16:creationId xmlns:a16="http://schemas.microsoft.com/office/drawing/2014/main" id="{D1E0DDE5-F28E-44B8-84F2-67597F42C9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5648" y="4315351"/>
            <a:ext cx="177676" cy="109732"/>
          </a:xfrm>
          <a:prstGeom prst="rect">
            <a:avLst/>
          </a:prstGeom>
        </p:spPr>
      </p:pic>
      <p:pic>
        <p:nvPicPr>
          <p:cNvPr id="2408" name="Picture 2407">
            <a:extLst>
              <a:ext uri="{FF2B5EF4-FFF2-40B4-BE49-F238E27FC236}">
                <a16:creationId xmlns:a16="http://schemas.microsoft.com/office/drawing/2014/main" id="{4324299C-6709-4BAD-8959-E15FB0AB77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5510" y="4320962"/>
            <a:ext cx="177676" cy="98510"/>
          </a:xfrm>
          <a:prstGeom prst="rect">
            <a:avLst/>
          </a:prstGeom>
        </p:spPr>
      </p:pic>
      <p:pic>
        <p:nvPicPr>
          <p:cNvPr id="2409" name="Picture 2408">
            <a:extLst>
              <a:ext uri="{FF2B5EF4-FFF2-40B4-BE49-F238E27FC236}">
                <a16:creationId xmlns:a16="http://schemas.microsoft.com/office/drawing/2014/main" id="{BF1F8219-B421-44F2-8816-B617E4E010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1809" y="4199455"/>
            <a:ext cx="177676" cy="109732"/>
          </a:xfrm>
          <a:prstGeom prst="rect">
            <a:avLst/>
          </a:prstGeom>
        </p:spPr>
      </p:pic>
      <p:sp>
        <p:nvSpPr>
          <p:cNvPr id="2410" name="Rectangle 2409">
            <a:extLst>
              <a:ext uri="{FF2B5EF4-FFF2-40B4-BE49-F238E27FC236}">
                <a16:creationId xmlns:a16="http://schemas.microsoft.com/office/drawing/2014/main" id="{E29039BF-6718-4DBA-B733-BAABCAD6B364}"/>
              </a:ext>
            </a:extLst>
          </p:cNvPr>
          <p:cNvSpPr/>
          <p:nvPr/>
        </p:nvSpPr>
        <p:spPr>
          <a:xfrm>
            <a:off x="5825021" y="421435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11" name="Picture 2410">
            <a:extLst>
              <a:ext uri="{FF2B5EF4-FFF2-40B4-BE49-F238E27FC236}">
                <a16:creationId xmlns:a16="http://schemas.microsoft.com/office/drawing/2014/main" id="{A756A090-E577-46B2-9543-90EE324636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145" y="4494535"/>
            <a:ext cx="191289" cy="110171"/>
          </a:xfrm>
          <a:prstGeom prst="rect">
            <a:avLst/>
          </a:prstGeom>
        </p:spPr>
      </p:pic>
      <p:pic>
        <p:nvPicPr>
          <p:cNvPr id="2412" name="Picture 2411">
            <a:extLst>
              <a:ext uri="{FF2B5EF4-FFF2-40B4-BE49-F238E27FC236}">
                <a16:creationId xmlns:a16="http://schemas.microsoft.com/office/drawing/2014/main" id="{0A475DC6-38E4-4417-A73B-942B25359C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6342" y="4487858"/>
            <a:ext cx="191289" cy="110171"/>
          </a:xfrm>
          <a:prstGeom prst="rect">
            <a:avLst/>
          </a:prstGeom>
        </p:spPr>
      </p:pic>
      <p:pic>
        <p:nvPicPr>
          <p:cNvPr id="2413" name="Picture 2412">
            <a:extLst>
              <a:ext uri="{FF2B5EF4-FFF2-40B4-BE49-F238E27FC236}">
                <a16:creationId xmlns:a16="http://schemas.microsoft.com/office/drawing/2014/main" id="{686C177F-7FDE-43BA-86F9-4EAD8DC8DB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6538" y="4487858"/>
            <a:ext cx="191289" cy="110171"/>
          </a:xfrm>
          <a:prstGeom prst="rect">
            <a:avLst/>
          </a:prstGeom>
        </p:spPr>
      </p:pic>
      <p:pic>
        <p:nvPicPr>
          <p:cNvPr id="2414" name="Picture 2413">
            <a:extLst>
              <a:ext uri="{FF2B5EF4-FFF2-40B4-BE49-F238E27FC236}">
                <a16:creationId xmlns:a16="http://schemas.microsoft.com/office/drawing/2014/main" id="{6FCAA28B-E1D5-4565-8B6F-D108A361B0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7323" y="4591629"/>
            <a:ext cx="191289" cy="110171"/>
          </a:xfrm>
          <a:prstGeom prst="rect">
            <a:avLst/>
          </a:prstGeom>
        </p:spPr>
      </p:pic>
      <p:pic>
        <p:nvPicPr>
          <p:cNvPr id="2415" name="Picture 2414">
            <a:extLst>
              <a:ext uri="{FF2B5EF4-FFF2-40B4-BE49-F238E27FC236}">
                <a16:creationId xmlns:a16="http://schemas.microsoft.com/office/drawing/2014/main" id="{2987658C-C7A8-410B-A901-C9111B2921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2840" y="4591629"/>
            <a:ext cx="191289" cy="110171"/>
          </a:xfrm>
          <a:prstGeom prst="rect">
            <a:avLst/>
          </a:prstGeom>
        </p:spPr>
      </p:pic>
      <p:pic>
        <p:nvPicPr>
          <p:cNvPr id="2416" name="Picture 2415">
            <a:extLst>
              <a:ext uri="{FF2B5EF4-FFF2-40B4-BE49-F238E27FC236}">
                <a16:creationId xmlns:a16="http://schemas.microsoft.com/office/drawing/2014/main" id="{82AEF56C-36CC-4747-8D5C-5B440C7BE7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354" y="4591629"/>
            <a:ext cx="191289" cy="110171"/>
          </a:xfrm>
          <a:prstGeom prst="rect">
            <a:avLst/>
          </a:prstGeom>
        </p:spPr>
      </p:pic>
      <p:pic>
        <p:nvPicPr>
          <p:cNvPr id="2417" name="Picture 2416">
            <a:extLst>
              <a:ext uri="{FF2B5EF4-FFF2-40B4-BE49-F238E27FC236}">
                <a16:creationId xmlns:a16="http://schemas.microsoft.com/office/drawing/2014/main" id="{BDB00A8B-07D8-44AA-887A-C3C93A755F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0082" y="4591629"/>
            <a:ext cx="191289" cy="110171"/>
          </a:xfrm>
          <a:prstGeom prst="rect">
            <a:avLst/>
          </a:prstGeom>
        </p:spPr>
      </p:pic>
      <p:pic>
        <p:nvPicPr>
          <p:cNvPr id="2418" name="Picture 2417">
            <a:extLst>
              <a:ext uri="{FF2B5EF4-FFF2-40B4-BE49-F238E27FC236}">
                <a16:creationId xmlns:a16="http://schemas.microsoft.com/office/drawing/2014/main" id="{C8ADDC86-7467-4904-80ED-079F380D0F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5597" y="4591629"/>
            <a:ext cx="191289" cy="110171"/>
          </a:xfrm>
          <a:prstGeom prst="rect">
            <a:avLst/>
          </a:prstGeom>
        </p:spPr>
      </p:pic>
      <p:pic>
        <p:nvPicPr>
          <p:cNvPr id="2419" name="Picture 2418">
            <a:extLst>
              <a:ext uri="{FF2B5EF4-FFF2-40B4-BE49-F238E27FC236}">
                <a16:creationId xmlns:a16="http://schemas.microsoft.com/office/drawing/2014/main" id="{E7F2268F-9AEB-4861-93DF-225F67BD0E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6929" y="4487858"/>
            <a:ext cx="191289" cy="110171"/>
          </a:xfrm>
          <a:prstGeom prst="rect">
            <a:avLst/>
          </a:prstGeom>
        </p:spPr>
      </p:pic>
      <p:pic>
        <p:nvPicPr>
          <p:cNvPr id="2420" name="Picture 2419">
            <a:extLst>
              <a:ext uri="{FF2B5EF4-FFF2-40B4-BE49-F238E27FC236}">
                <a16:creationId xmlns:a16="http://schemas.microsoft.com/office/drawing/2014/main" id="{6E72A9BA-6F54-42EA-B419-1D4D140E63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6734" y="4487858"/>
            <a:ext cx="191289" cy="110171"/>
          </a:xfrm>
          <a:prstGeom prst="rect">
            <a:avLst/>
          </a:prstGeom>
        </p:spPr>
      </p:pic>
      <p:sp>
        <p:nvSpPr>
          <p:cNvPr id="2421" name="Rectangle 2420">
            <a:extLst>
              <a:ext uri="{FF2B5EF4-FFF2-40B4-BE49-F238E27FC236}">
                <a16:creationId xmlns:a16="http://schemas.microsoft.com/office/drawing/2014/main" id="{66FD73DB-5286-4A0A-AEF1-E0E45F62C133}"/>
              </a:ext>
            </a:extLst>
          </p:cNvPr>
          <p:cNvSpPr/>
          <p:nvPr/>
        </p:nvSpPr>
        <p:spPr>
          <a:xfrm>
            <a:off x="5825022" y="450204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22" name="Picture 2421">
            <a:extLst>
              <a:ext uri="{FF2B5EF4-FFF2-40B4-BE49-F238E27FC236}">
                <a16:creationId xmlns:a16="http://schemas.microsoft.com/office/drawing/2014/main" id="{2121CCFF-AE75-4490-876C-4D0358D7A6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746" y="4766825"/>
            <a:ext cx="190688" cy="103280"/>
          </a:xfrm>
          <a:prstGeom prst="rect">
            <a:avLst/>
          </a:prstGeom>
        </p:spPr>
      </p:pic>
      <p:pic>
        <p:nvPicPr>
          <p:cNvPr id="2423" name="Picture 2422">
            <a:extLst>
              <a:ext uri="{FF2B5EF4-FFF2-40B4-BE49-F238E27FC236}">
                <a16:creationId xmlns:a16="http://schemas.microsoft.com/office/drawing/2014/main" id="{B651FD17-989D-48EA-8726-CEFE9933B6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3550" y="4881544"/>
            <a:ext cx="190688" cy="103280"/>
          </a:xfrm>
          <a:prstGeom prst="rect">
            <a:avLst/>
          </a:prstGeom>
        </p:spPr>
      </p:pic>
      <p:pic>
        <p:nvPicPr>
          <p:cNvPr id="2424" name="Picture 2423">
            <a:extLst>
              <a:ext uri="{FF2B5EF4-FFF2-40B4-BE49-F238E27FC236}">
                <a16:creationId xmlns:a16="http://schemas.microsoft.com/office/drawing/2014/main" id="{CBD2D6FD-336D-4679-8A50-0EC5CAA39A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987" y="4882525"/>
            <a:ext cx="190688" cy="103280"/>
          </a:xfrm>
          <a:prstGeom prst="rect">
            <a:avLst/>
          </a:prstGeom>
        </p:spPr>
      </p:pic>
      <p:pic>
        <p:nvPicPr>
          <p:cNvPr id="2425" name="Picture 2424">
            <a:extLst>
              <a:ext uri="{FF2B5EF4-FFF2-40B4-BE49-F238E27FC236}">
                <a16:creationId xmlns:a16="http://schemas.microsoft.com/office/drawing/2014/main" id="{D63EED0A-C61F-4E34-B784-F1345991895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3113" y="4881544"/>
            <a:ext cx="190688" cy="103280"/>
          </a:xfrm>
          <a:prstGeom prst="rect">
            <a:avLst/>
          </a:prstGeom>
        </p:spPr>
      </p:pic>
      <p:pic>
        <p:nvPicPr>
          <p:cNvPr id="2426" name="Picture 2425">
            <a:extLst>
              <a:ext uri="{FF2B5EF4-FFF2-40B4-BE49-F238E27FC236}">
                <a16:creationId xmlns:a16="http://schemas.microsoft.com/office/drawing/2014/main" id="{20517D26-C6D4-4AE1-B88A-E93C3C6E93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1477" y="4763011"/>
            <a:ext cx="190688" cy="110908"/>
          </a:xfrm>
          <a:prstGeom prst="rect">
            <a:avLst/>
          </a:prstGeom>
        </p:spPr>
      </p:pic>
      <p:pic>
        <p:nvPicPr>
          <p:cNvPr id="2427" name="Picture 2426">
            <a:extLst>
              <a:ext uri="{FF2B5EF4-FFF2-40B4-BE49-F238E27FC236}">
                <a16:creationId xmlns:a16="http://schemas.microsoft.com/office/drawing/2014/main" id="{A84016DE-1AFD-4F2A-AA4B-1F9B37B503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6387" y="4766825"/>
            <a:ext cx="190688" cy="103280"/>
          </a:xfrm>
          <a:prstGeom prst="rect">
            <a:avLst/>
          </a:prstGeom>
        </p:spPr>
      </p:pic>
      <p:pic>
        <p:nvPicPr>
          <p:cNvPr id="2428" name="Picture 2427">
            <a:extLst>
              <a:ext uri="{FF2B5EF4-FFF2-40B4-BE49-F238E27FC236}">
                <a16:creationId xmlns:a16="http://schemas.microsoft.com/office/drawing/2014/main" id="{A4BC1361-453F-46E7-B313-A6DC75A6B5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1656" y="4766825"/>
            <a:ext cx="190688" cy="103280"/>
          </a:xfrm>
          <a:prstGeom prst="rect">
            <a:avLst/>
          </a:prstGeom>
        </p:spPr>
      </p:pic>
      <p:pic>
        <p:nvPicPr>
          <p:cNvPr id="2429" name="Picture 2428">
            <a:extLst>
              <a:ext uri="{FF2B5EF4-FFF2-40B4-BE49-F238E27FC236}">
                <a16:creationId xmlns:a16="http://schemas.microsoft.com/office/drawing/2014/main" id="{D95257F1-E29E-42B1-AC5D-D3C483CA4D1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6567" y="4766825"/>
            <a:ext cx="190688" cy="103280"/>
          </a:xfrm>
          <a:prstGeom prst="rect">
            <a:avLst/>
          </a:prstGeom>
        </p:spPr>
      </p:pic>
      <p:pic>
        <p:nvPicPr>
          <p:cNvPr id="2430" name="Picture 2429">
            <a:extLst>
              <a:ext uri="{FF2B5EF4-FFF2-40B4-BE49-F238E27FC236}">
                <a16:creationId xmlns:a16="http://schemas.microsoft.com/office/drawing/2014/main" id="{933FAFD3-8CE3-4F24-A1A8-BE69AD1189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2676" y="4877729"/>
            <a:ext cx="190688" cy="110908"/>
          </a:xfrm>
          <a:prstGeom prst="rect">
            <a:avLst/>
          </a:prstGeom>
        </p:spPr>
      </p:pic>
      <p:pic>
        <p:nvPicPr>
          <p:cNvPr id="2431" name="Picture 2430">
            <a:extLst>
              <a:ext uri="{FF2B5EF4-FFF2-40B4-BE49-F238E27FC236}">
                <a16:creationId xmlns:a16="http://schemas.microsoft.com/office/drawing/2014/main" id="{2CDEB0B3-1760-40F7-85ED-7DF808D8E6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2239" y="4881544"/>
            <a:ext cx="190688" cy="103280"/>
          </a:xfrm>
          <a:prstGeom prst="rect">
            <a:avLst/>
          </a:prstGeom>
        </p:spPr>
      </p:pic>
      <p:sp>
        <p:nvSpPr>
          <p:cNvPr id="2432" name="Rectangle 2431">
            <a:extLst>
              <a:ext uri="{FF2B5EF4-FFF2-40B4-BE49-F238E27FC236}">
                <a16:creationId xmlns:a16="http://schemas.microsoft.com/office/drawing/2014/main" id="{DB9832F6-F643-417C-A6FD-6BEEFDA5EAA3}"/>
              </a:ext>
            </a:extLst>
          </p:cNvPr>
          <p:cNvSpPr/>
          <p:nvPr/>
        </p:nvSpPr>
        <p:spPr>
          <a:xfrm>
            <a:off x="5825022" y="477663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33" name="Picture 2432">
            <a:extLst>
              <a:ext uri="{FF2B5EF4-FFF2-40B4-BE49-F238E27FC236}">
                <a16:creationId xmlns:a16="http://schemas.microsoft.com/office/drawing/2014/main" id="{D0978724-305A-43DA-BC7D-A66937AC80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0466" y="5039544"/>
            <a:ext cx="192010" cy="109899"/>
          </a:xfrm>
          <a:prstGeom prst="rect">
            <a:avLst/>
          </a:prstGeom>
        </p:spPr>
      </p:pic>
      <p:pic>
        <p:nvPicPr>
          <p:cNvPr id="2434" name="Picture 2433">
            <a:extLst>
              <a:ext uri="{FF2B5EF4-FFF2-40B4-BE49-F238E27FC236}">
                <a16:creationId xmlns:a16="http://schemas.microsoft.com/office/drawing/2014/main" id="{911A7DDE-3E90-401F-B122-DA9C8E92FD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567" y="5153328"/>
            <a:ext cx="192010" cy="109899"/>
          </a:xfrm>
          <a:prstGeom prst="rect">
            <a:avLst/>
          </a:prstGeom>
        </p:spPr>
      </p:pic>
      <p:pic>
        <p:nvPicPr>
          <p:cNvPr id="2435" name="Picture 2434">
            <a:extLst>
              <a:ext uri="{FF2B5EF4-FFF2-40B4-BE49-F238E27FC236}">
                <a16:creationId xmlns:a16="http://schemas.microsoft.com/office/drawing/2014/main" id="{21132DD1-486B-426C-A478-40CEB0F11C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3959" y="5039544"/>
            <a:ext cx="192010" cy="109899"/>
          </a:xfrm>
          <a:prstGeom prst="rect">
            <a:avLst/>
          </a:prstGeom>
        </p:spPr>
      </p:pic>
      <p:pic>
        <p:nvPicPr>
          <p:cNvPr id="2436" name="Picture 2435">
            <a:extLst>
              <a:ext uri="{FF2B5EF4-FFF2-40B4-BE49-F238E27FC236}">
                <a16:creationId xmlns:a16="http://schemas.microsoft.com/office/drawing/2014/main" id="{B4A78D57-9AA1-4520-97DC-C51388E2AA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7619" y="5039544"/>
            <a:ext cx="192010" cy="109899"/>
          </a:xfrm>
          <a:prstGeom prst="rect">
            <a:avLst/>
          </a:prstGeom>
        </p:spPr>
      </p:pic>
      <p:pic>
        <p:nvPicPr>
          <p:cNvPr id="2437" name="Picture 2436">
            <a:extLst>
              <a:ext uri="{FF2B5EF4-FFF2-40B4-BE49-F238E27FC236}">
                <a16:creationId xmlns:a16="http://schemas.microsoft.com/office/drawing/2014/main" id="{104AF070-2474-49EF-9DD2-D854B85FD4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5678" y="5153328"/>
            <a:ext cx="192010" cy="109899"/>
          </a:xfrm>
          <a:prstGeom prst="rect">
            <a:avLst/>
          </a:prstGeom>
        </p:spPr>
      </p:pic>
      <p:pic>
        <p:nvPicPr>
          <p:cNvPr id="2438" name="Picture 2437">
            <a:extLst>
              <a:ext uri="{FF2B5EF4-FFF2-40B4-BE49-F238E27FC236}">
                <a16:creationId xmlns:a16="http://schemas.microsoft.com/office/drawing/2014/main" id="{2ECD8350-90B4-4768-B253-9EFE933869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7234" y="5153328"/>
            <a:ext cx="192010" cy="109899"/>
          </a:xfrm>
          <a:prstGeom prst="rect">
            <a:avLst/>
          </a:prstGeom>
        </p:spPr>
      </p:pic>
      <p:pic>
        <p:nvPicPr>
          <p:cNvPr id="2439" name="Picture 2438">
            <a:extLst>
              <a:ext uri="{FF2B5EF4-FFF2-40B4-BE49-F238E27FC236}">
                <a16:creationId xmlns:a16="http://schemas.microsoft.com/office/drawing/2014/main" id="{B7EEC1E9-962C-479B-B67A-7F513E922B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0789" y="5039544"/>
            <a:ext cx="192010" cy="109899"/>
          </a:xfrm>
          <a:prstGeom prst="rect">
            <a:avLst/>
          </a:prstGeom>
        </p:spPr>
      </p:pic>
      <p:pic>
        <p:nvPicPr>
          <p:cNvPr id="2440" name="Picture 2439">
            <a:extLst>
              <a:ext uri="{FF2B5EF4-FFF2-40B4-BE49-F238E27FC236}">
                <a16:creationId xmlns:a16="http://schemas.microsoft.com/office/drawing/2014/main" id="{E88512AC-9EC7-440E-A10A-FCC13BDCD3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5011" y="5153328"/>
            <a:ext cx="192010" cy="109899"/>
          </a:xfrm>
          <a:prstGeom prst="rect">
            <a:avLst/>
          </a:prstGeom>
        </p:spPr>
      </p:pic>
      <p:pic>
        <p:nvPicPr>
          <p:cNvPr id="2441" name="Picture 2440">
            <a:extLst>
              <a:ext uri="{FF2B5EF4-FFF2-40B4-BE49-F238E27FC236}">
                <a16:creationId xmlns:a16="http://schemas.microsoft.com/office/drawing/2014/main" id="{BD691972-4CF5-4EF0-A7B2-75364D0E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4122" y="5153328"/>
            <a:ext cx="192010" cy="109899"/>
          </a:xfrm>
          <a:prstGeom prst="rect">
            <a:avLst/>
          </a:prstGeom>
        </p:spPr>
      </p:pic>
      <p:pic>
        <p:nvPicPr>
          <p:cNvPr id="2442" name="Picture 2441">
            <a:extLst>
              <a:ext uri="{FF2B5EF4-FFF2-40B4-BE49-F238E27FC236}">
                <a16:creationId xmlns:a16="http://schemas.microsoft.com/office/drawing/2014/main" id="{832B3364-C07A-48E2-9F1B-2B97C55F94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2447" y="5039544"/>
            <a:ext cx="192010" cy="109899"/>
          </a:xfrm>
          <a:prstGeom prst="rect">
            <a:avLst/>
          </a:prstGeom>
        </p:spPr>
      </p:pic>
      <p:sp>
        <p:nvSpPr>
          <p:cNvPr id="2443" name="Rectangle 2442">
            <a:extLst>
              <a:ext uri="{FF2B5EF4-FFF2-40B4-BE49-F238E27FC236}">
                <a16:creationId xmlns:a16="http://schemas.microsoft.com/office/drawing/2014/main" id="{6801465E-DD7D-4C8C-A079-8B4DBD3364B3}"/>
              </a:ext>
            </a:extLst>
          </p:cNvPr>
          <p:cNvSpPr/>
          <p:nvPr/>
        </p:nvSpPr>
        <p:spPr>
          <a:xfrm>
            <a:off x="5825022" y="503759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4" name="Picture 2443">
            <a:extLst>
              <a:ext uri="{FF2B5EF4-FFF2-40B4-BE49-F238E27FC236}">
                <a16:creationId xmlns:a16="http://schemas.microsoft.com/office/drawing/2014/main" id="{75311528-5C8D-42A5-91A6-2DAEF3A716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8054" y="5302616"/>
            <a:ext cx="189099" cy="109715"/>
          </a:xfrm>
          <a:prstGeom prst="rect">
            <a:avLst/>
          </a:prstGeom>
        </p:spPr>
      </p:pic>
      <p:pic>
        <p:nvPicPr>
          <p:cNvPr id="2445" name="Picture 2444">
            <a:extLst>
              <a:ext uri="{FF2B5EF4-FFF2-40B4-BE49-F238E27FC236}">
                <a16:creationId xmlns:a16="http://schemas.microsoft.com/office/drawing/2014/main" id="{1A53210C-3C02-4A1B-958B-1A8F23AA6B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5022" y="5409957"/>
            <a:ext cx="189099" cy="109715"/>
          </a:xfrm>
          <a:prstGeom prst="rect">
            <a:avLst/>
          </a:prstGeom>
        </p:spPr>
      </p:pic>
      <p:pic>
        <p:nvPicPr>
          <p:cNvPr id="2446" name="Picture 2445">
            <a:extLst>
              <a:ext uri="{FF2B5EF4-FFF2-40B4-BE49-F238E27FC236}">
                <a16:creationId xmlns:a16="http://schemas.microsoft.com/office/drawing/2014/main" id="{A8B1CE98-0A4D-4EC3-AFEA-7FDA05F02A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453" y="5302616"/>
            <a:ext cx="189099" cy="109715"/>
          </a:xfrm>
          <a:prstGeom prst="rect">
            <a:avLst/>
          </a:prstGeom>
        </p:spPr>
      </p:pic>
      <p:pic>
        <p:nvPicPr>
          <p:cNvPr id="2447" name="Picture 2446">
            <a:extLst>
              <a:ext uri="{FF2B5EF4-FFF2-40B4-BE49-F238E27FC236}">
                <a16:creationId xmlns:a16="http://schemas.microsoft.com/office/drawing/2014/main" id="{6C0F0D46-B19F-42C5-ADAD-AF95034DC1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6164" y="5409957"/>
            <a:ext cx="189099" cy="109715"/>
          </a:xfrm>
          <a:prstGeom prst="rect">
            <a:avLst/>
          </a:prstGeom>
        </p:spPr>
      </p:pic>
      <p:pic>
        <p:nvPicPr>
          <p:cNvPr id="2448" name="Picture 2447">
            <a:extLst>
              <a:ext uri="{FF2B5EF4-FFF2-40B4-BE49-F238E27FC236}">
                <a16:creationId xmlns:a16="http://schemas.microsoft.com/office/drawing/2014/main" id="{1429AD87-8319-4758-9F36-E3A8767939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5783" y="5409957"/>
            <a:ext cx="189099" cy="109715"/>
          </a:xfrm>
          <a:prstGeom prst="rect">
            <a:avLst/>
          </a:prstGeom>
        </p:spPr>
      </p:pic>
      <p:pic>
        <p:nvPicPr>
          <p:cNvPr id="2449" name="Picture 2448">
            <a:extLst>
              <a:ext uri="{FF2B5EF4-FFF2-40B4-BE49-F238E27FC236}">
                <a16:creationId xmlns:a16="http://schemas.microsoft.com/office/drawing/2014/main" id="{E95E4C81-9BD6-4F0F-A0E4-DDE8A50688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5402" y="5409957"/>
            <a:ext cx="189099" cy="109715"/>
          </a:xfrm>
          <a:prstGeom prst="rect">
            <a:avLst/>
          </a:prstGeom>
        </p:spPr>
      </p:pic>
      <p:pic>
        <p:nvPicPr>
          <p:cNvPr id="2450" name="Picture 2449">
            <a:extLst>
              <a:ext uri="{FF2B5EF4-FFF2-40B4-BE49-F238E27FC236}">
                <a16:creationId xmlns:a16="http://schemas.microsoft.com/office/drawing/2014/main" id="{226B64AD-517D-4367-94DE-A87A036411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1250" y="5302616"/>
            <a:ext cx="189099" cy="109715"/>
          </a:xfrm>
          <a:prstGeom prst="rect">
            <a:avLst/>
          </a:prstGeom>
        </p:spPr>
      </p:pic>
      <p:pic>
        <p:nvPicPr>
          <p:cNvPr id="2451" name="Picture 2450">
            <a:extLst>
              <a:ext uri="{FF2B5EF4-FFF2-40B4-BE49-F238E27FC236}">
                <a16:creationId xmlns:a16="http://schemas.microsoft.com/office/drawing/2014/main" id="{D75F8C91-FCE7-4FDC-A73C-995403DA79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6851" y="5298564"/>
            <a:ext cx="189099" cy="117818"/>
          </a:xfrm>
          <a:prstGeom prst="rect">
            <a:avLst/>
          </a:prstGeom>
        </p:spPr>
      </p:pic>
      <p:pic>
        <p:nvPicPr>
          <p:cNvPr id="2452" name="Picture 2451">
            <a:extLst>
              <a:ext uri="{FF2B5EF4-FFF2-40B4-BE49-F238E27FC236}">
                <a16:creationId xmlns:a16="http://schemas.microsoft.com/office/drawing/2014/main" id="{5B091597-A868-4237-B600-7300B26E49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6545" y="5409957"/>
            <a:ext cx="189099" cy="109715"/>
          </a:xfrm>
          <a:prstGeom prst="rect">
            <a:avLst/>
          </a:prstGeom>
        </p:spPr>
      </p:pic>
      <p:pic>
        <p:nvPicPr>
          <p:cNvPr id="2453" name="Picture 2452">
            <a:extLst>
              <a:ext uri="{FF2B5EF4-FFF2-40B4-BE49-F238E27FC236}">
                <a16:creationId xmlns:a16="http://schemas.microsoft.com/office/drawing/2014/main" id="{3A8F03BB-34AB-45B7-BB23-AA3C553E56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5650" y="5302616"/>
            <a:ext cx="189099" cy="109715"/>
          </a:xfrm>
          <a:prstGeom prst="rect">
            <a:avLst/>
          </a:prstGeom>
        </p:spPr>
      </p:pic>
      <p:sp>
        <p:nvSpPr>
          <p:cNvPr id="2454" name="Rectangle 2453">
            <a:extLst>
              <a:ext uri="{FF2B5EF4-FFF2-40B4-BE49-F238E27FC236}">
                <a16:creationId xmlns:a16="http://schemas.microsoft.com/office/drawing/2014/main" id="{42F3BC63-95E2-4F8B-9C4F-C224B7200F02}"/>
              </a:ext>
            </a:extLst>
          </p:cNvPr>
          <p:cNvSpPr/>
          <p:nvPr/>
        </p:nvSpPr>
        <p:spPr>
          <a:xfrm>
            <a:off x="5840671" y="5313626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5" name="Picture 2454">
            <a:extLst>
              <a:ext uri="{FF2B5EF4-FFF2-40B4-BE49-F238E27FC236}">
                <a16:creationId xmlns:a16="http://schemas.microsoft.com/office/drawing/2014/main" id="{CF1A72C4-4686-4FBC-B47E-59EF4B5694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6950" y="5577787"/>
            <a:ext cx="192010" cy="86540"/>
          </a:xfrm>
          <a:prstGeom prst="rect">
            <a:avLst/>
          </a:prstGeom>
        </p:spPr>
      </p:pic>
      <p:pic>
        <p:nvPicPr>
          <p:cNvPr id="2456" name="Picture 2455">
            <a:extLst>
              <a:ext uri="{FF2B5EF4-FFF2-40B4-BE49-F238E27FC236}">
                <a16:creationId xmlns:a16="http://schemas.microsoft.com/office/drawing/2014/main" id="{159A392D-D49D-47EC-8843-BDCED8ED3D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7978" y="5577787"/>
            <a:ext cx="192010" cy="86540"/>
          </a:xfrm>
          <a:prstGeom prst="rect">
            <a:avLst/>
          </a:prstGeom>
        </p:spPr>
      </p:pic>
      <p:pic>
        <p:nvPicPr>
          <p:cNvPr id="2457" name="Picture 2456">
            <a:extLst>
              <a:ext uri="{FF2B5EF4-FFF2-40B4-BE49-F238E27FC236}">
                <a16:creationId xmlns:a16="http://schemas.microsoft.com/office/drawing/2014/main" id="{0903E7C7-2582-4069-9B02-92A70CEC90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053" y="5667777"/>
            <a:ext cx="192010" cy="86540"/>
          </a:xfrm>
          <a:prstGeom prst="rect">
            <a:avLst/>
          </a:prstGeom>
        </p:spPr>
      </p:pic>
      <p:pic>
        <p:nvPicPr>
          <p:cNvPr id="2458" name="Picture 2457">
            <a:extLst>
              <a:ext uri="{FF2B5EF4-FFF2-40B4-BE49-F238E27FC236}">
                <a16:creationId xmlns:a16="http://schemas.microsoft.com/office/drawing/2014/main" id="{7F7519D5-DD88-4A50-A07D-03C275AD8D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4301" y="5577787"/>
            <a:ext cx="192010" cy="86540"/>
          </a:xfrm>
          <a:prstGeom prst="rect">
            <a:avLst/>
          </a:prstGeom>
        </p:spPr>
      </p:pic>
      <p:pic>
        <p:nvPicPr>
          <p:cNvPr id="2459" name="Picture 2458">
            <a:extLst>
              <a:ext uri="{FF2B5EF4-FFF2-40B4-BE49-F238E27FC236}">
                <a16:creationId xmlns:a16="http://schemas.microsoft.com/office/drawing/2014/main" id="{065533AF-9A1F-43C9-88D2-BDCC694099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6321" y="5667777"/>
            <a:ext cx="192010" cy="86540"/>
          </a:xfrm>
          <a:prstGeom prst="rect">
            <a:avLst/>
          </a:prstGeom>
        </p:spPr>
      </p:pic>
      <p:pic>
        <p:nvPicPr>
          <p:cNvPr id="2460" name="Picture 2459">
            <a:extLst>
              <a:ext uri="{FF2B5EF4-FFF2-40B4-BE49-F238E27FC236}">
                <a16:creationId xmlns:a16="http://schemas.microsoft.com/office/drawing/2014/main" id="{35FDDAF8-C600-462B-9BFB-4018317DB5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0744" y="5667777"/>
            <a:ext cx="192010" cy="86540"/>
          </a:xfrm>
          <a:prstGeom prst="rect">
            <a:avLst/>
          </a:prstGeom>
        </p:spPr>
      </p:pic>
      <p:pic>
        <p:nvPicPr>
          <p:cNvPr id="2461" name="Picture 2460">
            <a:extLst>
              <a:ext uri="{FF2B5EF4-FFF2-40B4-BE49-F238E27FC236}">
                <a16:creationId xmlns:a16="http://schemas.microsoft.com/office/drawing/2014/main" id="{2FAA549B-0461-4703-974F-5E6F57CB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7475" y="5667777"/>
            <a:ext cx="192010" cy="86540"/>
          </a:xfrm>
          <a:prstGeom prst="rect">
            <a:avLst/>
          </a:prstGeom>
        </p:spPr>
      </p:pic>
      <p:pic>
        <p:nvPicPr>
          <p:cNvPr id="2462" name="Picture 2461">
            <a:extLst>
              <a:ext uri="{FF2B5EF4-FFF2-40B4-BE49-F238E27FC236}">
                <a16:creationId xmlns:a16="http://schemas.microsoft.com/office/drawing/2014/main" id="{06188325-D815-46A8-B324-8BFC654E2D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1897" y="5667777"/>
            <a:ext cx="192010" cy="86540"/>
          </a:xfrm>
          <a:prstGeom prst="rect">
            <a:avLst/>
          </a:prstGeom>
        </p:spPr>
      </p:pic>
      <p:pic>
        <p:nvPicPr>
          <p:cNvPr id="2463" name="Picture 2462">
            <a:extLst>
              <a:ext uri="{FF2B5EF4-FFF2-40B4-BE49-F238E27FC236}">
                <a16:creationId xmlns:a16="http://schemas.microsoft.com/office/drawing/2014/main" id="{B6E3EA75-094F-4FD0-BBF3-FF1B76E1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1653" y="5574590"/>
            <a:ext cx="192010" cy="92932"/>
          </a:xfrm>
          <a:prstGeom prst="rect">
            <a:avLst/>
          </a:prstGeom>
        </p:spPr>
      </p:pic>
      <p:pic>
        <p:nvPicPr>
          <p:cNvPr id="2464" name="Picture 2463">
            <a:extLst>
              <a:ext uri="{FF2B5EF4-FFF2-40B4-BE49-F238E27FC236}">
                <a16:creationId xmlns:a16="http://schemas.microsoft.com/office/drawing/2014/main" id="{8DF13256-FC4B-4A70-AA98-1D74D03887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0625" y="5574590"/>
            <a:ext cx="192010" cy="92932"/>
          </a:xfrm>
          <a:prstGeom prst="rect">
            <a:avLst/>
          </a:prstGeom>
        </p:spPr>
      </p:pic>
      <p:sp>
        <p:nvSpPr>
          <p:cNvPr id="2465" name="Rectangle 2464">
            <a:extLst>
              <a:ext uri="{FF2B5EF4-FFF2-40B4-BE49-F238E27FC236}">
                <a16:creationId xmlns:a16="http://schemas.microsoft.com/office/drawing/2014/main" id="{C8EB5993-4BF9-4748-AFC6-A1471A04A6EC}"/>
              </a:ext>
            </a:extLst>
          </p:cNvPr>
          <p:cNvSpPr/>
          <p:nvPr/>
        </p:nvSpPr>
        <p:spPr>
          <a:xfrm>
            <a:off x="5825022" y="5589004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66" name="Picture 2465">
            <a:extLst>
              <a:ext uri="{FF2B5EF4-FFF2-40B4-BE49-F238E27FC236}">
                <a16:creationId xmlns:a16="http://schemas.microsoft.com/office/drawing/2014/main" id="{1B0DC3A7-4865-4462-BFC9-DB1BF0DB25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8037" y="5949519"/>
            <a:ext cx="188435" cy="150059"/>
          </a:xfrm>
          <a:prstGeom prst="rect">
            <a:avLst/>
          </a:prstGeom>
        </p:spPr>
      </p:pic>
      <p:pic>
        <p:nvPicPr>
          <p:cNvPr id="2467" name="Picture 2466">
            <a:extLst>
              <a:ext uri="{FF2B5EF4-FFF2-40B4-BE49-F238E27FC236}">
                <a16:creationId xmlns:a16="http://schemas.microsoft.com/office/drawing/2014/main" id="{FC7506DE-DE9C-4ABF-94FD-F4F508ADA4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5483" y="5947107"/>
            <a:ext cx="188435" cy="150059"/>
          </a:xfrm>
          <a:prstGeom prst="rect">
            <a:avLst/>
          </a:prstGeom>
        </p:spPr>
      </p:pic>
      <p:pic>
        <p:nvPicPr>
          <p:cNvPr id="2468" name="Picture 2467">
            <a:extLst>
              <a:ext uri="{FF2B5EF4-FFF2-40B4-BE49-F238E27FC236}">
                <a16:creationId xmlns:a16="http://schemas.microsoft.com/office/drawing/2014/main" id="{557CCA64-C4A5-4E10-A384-30C0F990D7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8999" y="5795971"/>
            <a:ext cx="188435" cy="150059"/>
          </a:xfrm>
          <a:prstGeom prst="rect">
            <a:avLst/>
          </a:prstGeom>
        </p:spPr>
      </p:pic>
      <p:pic>
        <p:nvPicPr>
          <p:cNvPr id="2469" name="Picture 2468">
            <a:extLst>
              <a:ext uri="{FF2B5EF4-FFF2-40B4-BE49-F238E27FC236}">
                <a16:creationId xmlns:a16="http://schemas.microsoft.com/office/drawing/2014/main" id="{4BE12C7B-C1CC-4E78-969D-4DAA40F556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5852" y="5795971"/>
            <a:ext cx="188435" cy="150059"/>
          </a:xfrm>
          <a:prstGeom prst="rect">
            <a:avLst/>
          </a:prstGeom>
        </p:spPr>
      </p:pic>
      <p:pic>
        <p:nvPicPr>
          <p:cNvPr id="2470" name="Picture 2469">
            <a:extLst>
              <a:ext uri="{FF2B5EF4-FFF2-40B4-BE49-F238E27FC236}">
                <a16:creationId xmlns:a16="http://schemas.microsoft.com/office/drawing/2014/main" id="{94ABFE1C-200F-4854-8341-12C1A38D22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5036" y="5944972"/>
            <a:ext cx="188435" cy="150059"/>
          </a:xfrm>
          <a:prstGeom prst="rect">
            <a:avLst/>
          </a:prstGeom>
        </p:spPr>
      </p:pic>
      <p:pic>
        <p:nvPicPr>
          <p:cNvPr id="2471" name="Picture 2470">
            <a:extLst>
              <a:ext uri="{FF2B5EF4-FFF2-40B4-BE49-F238E27FC236}">
                <a16:creationId xmlns:a16="http://schemas.microsoft.com/office/drawing/2014/main" id="{B09985F2-176C-4AC4-BC59-B27318FF37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9657" y="5952552"/>
            <a:ext cx="188435" cy="150059"/>
          </a:xfrm>
          <a:prstGeom prst="rect">
            <a:avLst/>
          </a:prstGeom>
        </p:spPr>
      </p:pic>
      <p:pic>
        <p:nvPicPr>
          <p:cNvPr id="2472" name="Picture 2471">
            <a:extLst>
              <a:ext uri="{FF2B5EF4-FFF2-40B4-BE49-F238E27FC236}">
                <a16:creationId xmlns:a16="http://schemas.microsoft.com/office/drawing/2014/main" id="{AE691FC2-CD8A-4553-94AE-D9077D445F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6749" y="5795971"/>
            <a:ext cx="188435" cy="150059"/>
          </a:xfrm>
          <a:prstGeom prst="rect">
            <a:avLst/>
          </a:prstGeom>
        </p:spPr>
      </p:pic>
      <p:pic>
        <p:nvPicPr>
          <p:cNvPr id="2473" name="Picture 2472">
            <a:extLst>
              <a:ext uri="{FF2B5EF4-FFF2-40B4-BE49-F238E27FC236}">
                <a16:creationId xmlns:a16="http://schemas.microsoft.com/office/drawing/2014/main" id="{32E1FC6A-075A-4556-B478-05EB885EC6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301" y="5795971"/>
            <a:ext cx="188435" cy="150059"/>
          </a:xfrm>
          <a:prstGeom prst="rect">
            <a:avLst/>
          </a:prstGeom>
        </p:spPr>
      </p:pic>
      <p:pic>
        <p:nvPicPr>
          <p:cNvPr id="2474" name="Picture 2473">
            <a:extLst>
              <a:ext uri="{FF2B5EF4-FFF2-40B4-BE49-F238E27FC236}">
                <a16:creationId xmlns:a16="http://schemas.microsoft.com/office/drawing/2014/main" id="{6E50344B-F939-4309-BA95-DE9BE45B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6041" y="5956250"/>
            <a:ext cx="188435" cy="150059"/>
          </a:xfrm>
          <a:prstGeom prst="rect">
            <a:avLst/>
          </a:prstGeom>
        </p:spPr>
      </p:pic>
      <p:pic>
        <p:nvPicPr>
          <p:cNvPr id="2475" name="Picture 2474">
            <a:extLst>
              <a:ext uri="{FF2B5EF4-FFF2-40B4-BE49-F238E27FC236}">
                <a16:creationId xmlns:a16="http://schemas.microsoft.com/office/drawing/2014/main" id="{FFDE5B32-4DA3-4D74-88E9-4A49C115BD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2197" y="5790431"/>
            <a:ext cx="188435" cy="161142"/>
          </a:xfrm>
          <a:prstGeom prst="rect">
            <a:avLst/>
          </a:prstGeom>
        </p:spPr>
      </p:pic>
      <p:sp>
        <p:nvSpPr>
          <p:cNvPr id="2476" name="Rectangle 2475">
            <a:extLst>
              <a:ext uri="{FF2B5EF4-FFF2-40B4-BE49-F238E27FC236}">
                <a16:creationId xmlns:a16="http://schemas.microsoft.com/office/drawing/2014/main" id="{7B3F01B1-CBC7-489F-93E5-7F37AB8A60B4}"/>
              </a:ext>
            </a:extLst>
          </p:cNvPr>
          <p:cNvSpPr/>
          <p:nvPr/>
        </p:nvSpPr>
        <p:spPr>
          <a:xfrm>
            <a:off x="5825021" y="582797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77" name="Picture 2476">
            <a:extLst>
              <a:ext uri="{FF2B5EF4-FFF2-40B4-BE49-F238E27FC236}">
                <a16:creationId xmlns:a16="http://schemas.microsoft.com/office/drawing/2014/main" id="{0757C2DC-0022-4830-A2E9-83ACAEFBC8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3225" y="6205471"/>
            <a:ext cx="191468" cy="108891"/>
          </a:xfrm>
          <a:prstGeom prst="rect">
            <a:avLst/>
          </a:prstGeom>
        </p:spPr>
      </p:pic>
      <p:pic>
        <p:nvPicPr>
          <p:cNvPr id="2478" name="Picture 2477">
            <a:extLst>
              <a:ext uri="{FF2B5EF4-FFF2-40B4-BE49-F238E27FC236}">
                <a16:creationId xmlns:a16="http://schemas.microsoft.com/office/drawing/2014/main" id="{82D8812E-E7B6-486C-92AB-7D3F59D8FE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8511" y="6214752"/>
            <a:ext cx="191468" cy="90331"/>
          </a:xfrm>
          <a:prstGeom prst="rect">
            <a:avLst/>
          </a:prstGeom>
        </p:spPr>
      </p:pic>
      <p:pic>
        <p:nvPicPr>
          <p:cNvPr id="2479" name="Picture 2478">
            <a:extLst>
              <a:ext uri="{FF2B5EF4-FFF2-40B4-BE49-F238E27FC236}">
                <a16:creationId xmlns:a16="http://schemas.microsoft.com/office/drawing/2014/main" id="{F9412AF7-CA0F-4189-80A0-2D516C254E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0867" y="6205471"/>
            <a:ext cx="191468" cy="108891"/>
          </a:xfrm>
          <a:prstGeom prst="rect">
            <a:avLst/>
          </a:prstGeom>
        </p:spPr>
      </p:pic>
      <p:pic>
        <p:nvPicPr>
          <p:cNvPr id="2480" name="Picture 2479">
            <a:extLst>
              <a:ext uri="{FF2B5EF4-FFF2-40B4-BE49-F238E27FC236}">
                <a16:creationId xmlns:a16="http://schemas.microsoft.com/office/drawing/2014/main" id="{9A43BA16-DF91-4963-AF65-27C5EF4B50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5584" y="6205471"/>
            <a:ext cx="191468" cy="108891"/>
          </a:xfrm>
          <a:prstGeom prst="rect">
            <a:avLst/>
          </a:prstGeom>
        </p:spPr>
      </p:pic>
      <p:pic>
        <p:nvPicPr>
          <p:cNvPr id="2481" name="Picture 2480">
            <a:extLst>
              <a:ext uri="{FF2B5EF4-FFF2-40B4-BE49-F238E27FC236}">
                <a16:creationId xmlns:a16="http://schemas.microsoft.com/office/drawing/2014/main" id="{D3351ADE-6406-400C-8158-C8B94B0289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7942" y="6205471"/>
            <a:ext cx="191468" cy="108891"/>
          </a:xfrm>
          <a:prstGeom prst="rect">
            <a:avLst/>
          </a:prstGeom>
        </p:spPr>
      </p:pic>
      <p:pic>
        <p:nvPicPr>
          <p:cNvPr id="2482" name="Picture 2481">
            <a:extLst>
              <a:ext uri="{FF2B5EF4-FFF2-40B4-BE49-F238E27FC236}">
                <a16:creationId xmlns:a16="http://schemas.microsoft.com/office/drawing/2014/main" id="{561ABBE9-EC60-40FF-AF01-33AD1ADA03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9905" y="6125856"/>
            <a:ext cx="191468" cy="90331"/>
          </a:xfrm>
          <a:prstGeom prst="rect">
            <a:avLst/>
          </a:prstGeom>
        </p:spPr>
      </p:pic>
      <p:pic>
        <p:nvPicPr>
          <p:cNvPr id="2483" name="Picture 2482">
            <a:extLst>
              <a:ext uri="{FF2B5EF4-FFF2-40B4-BE49-F238E27FC236}">
                <a16:creationId xmlns:a16="http://schemas.microsoft.com/office/drawing/2014/main" id="{CDD05F08-4DB2-44E5-800B-AD9BB43FCA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5820" y="6116575"/>
            <a:ext cx="191468" cy="108891"/>
          </a:xfrm>
          <a:prstGeom prst="rect">
            <a:avLst/>
          </a:prstGeom>
        </p:spPr>
      </p:pic>
      <p:pic>
        <p:nvPicPr>
          <p:cNvPr id="2484" name="Picture 2483">
            <a:extLst>
              <a:ext uri="{FF2B5EF4-FFF2-40B4-BE49-F238E27FC236}">
                <a16:creationId xmlns:a16="http://schemas.microsoft.com/office/drawing/2014/main" id="{623E5E5B-D5B3-4A34-AC0B-0ADA4BC5D7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2987" y="6116575"/>
            <a:ext cx="191468" cy="108891"/>
          </a:xfrm>
          <a:prstGeom prst="rect">
            <a:avLst/>
          </a:prstGeom>
        </p:spPr>
      </p:pic>
      <p:pic>
        <p:nvPicPr>
          <p:cNvPr id="2485" name="Picture 2484">
            <a:extLst>
              <a:ext uri="{FF2B5EF4-FFF2-40B4-BE49-F238E27FC236}">
                <a16:creationId xmlns:a16="http://schemas.microsoft.com/office/drawing/2014/main" id="{C8657A61-CC4F-409F-B0C7-6410A52614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4854" y="6125856"/>
            <a:ext cx="191468" cy="90331"/>
          </a:xfrm>
          <a:prstGeom prst="rect">
            <a:avLst/>
          </a:prstGeom>
        </p:spPr>
      </p:pic>
      <p:pic>
        <p:nvPicPr>
          <p:cNvPr id="2486" name="Picture 2485">
            <a:extLst>
              <a:ext uri="{FF2B5EF4-FFF2-40B4-BE49-F238E27FC236}">
                <a16:creationId xmlns:a16="http://schemas.microsoft.com/office/drawing/2014/main" id="{9117D741-8818-464B-8947-EB0BE85BDB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965" y="6119368"/>
            <a:ext cx="191468" cy="108891"/>
          </a:xfrm>
          <a:prstGeom prst="rect">
            <a:avLst/>
          </a:prstGeom>
        </p:spPr>
      </p:pic>
      <p:sp>
        <p:nvSpPr>
          <p:cNvPr id="2487" name="Rectangle 2486">
            <a:extLst>
              <a:ext uri="{FF2B5EF4-FFF2-40B4-BE49-F238E27FC236}">
                <a16:creationId xmlns:a16="http://schemas.microsoft.com/office/drawing/2014/main" id="{314A19D8-FA21-4DF2-9086-2E2B66EBAB09}"/>
              </a:ext>
            </a:extLst>
          </p:cNvPr>
          <p:cNvSpPr/>
          <p:nvPr/>
        </p:nvSpPr>
        <p:spPr>
          <a:xfrm>
            <a:off x="5825022" y="6133216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8" name="Rectangle 2487">
            <a:extLst>
              <a:ext uri="{FF2B5EF4-FFF2-40B4-BE49-F238E27FC236}">
                <a16:creationId xmlns:a16="http://schemas.microsoft.com/office/drawing/2014/main" id="{896AD8AC-0D96-42DE-B95E-897D0516E95A}"/>
              </a:ext>
            </a:extLst>
          </p:cNvPr>
          <p:cNvSpPr/>
          <p:nvPr/>
        </p:nvSpPr>
        <p:spPr>
          <a:xfrm>
            <a:off x="308834" y="499962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9" name="Rectangle 2488">
            <a:extLst>
              <a:ext uri="{FF2B5EF4-FFF2-40B4-BE49-F238E27FC236}">
                <a16:creationId xmlns:a16="http://schemas.microsoft.com/office/drawing/2014/main" id="{66A30EE1-E2E1-47E9-BDCB-D3249AB0FE21}"/>
              </a:ext>
            </a:extLst>
          </p:cNvPr>
          <p:cNvSpPr/>
          <p:nvPr/>
        </p:nvSpPr>
        <p:spPr>
          <a:xfrm>
            <a:off x="3098626" y="484557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0" name="Group 2489">
            <a:extLst>
              <a:ext uri="{FF2B5EF4-FFF2-40B4-BE49-F238E27FC236}">
                <a16:creationId xmlns:a16="http://schemas.microsoft.com/office/drawing/2014/main" id="{971F59B7-2B83-48B9-B651-A678E9F3AF85}"/>
              </a:ext>
            </a:extLst>
          </p:cNvPr>
          <p:cNvGrpSpPr/>
          <p:nvPr/>
        </p:nvGrpSpPr>
        <p:grpSpPr>
          <a:xfrm>
            <a:off x="7224713" y="3689473"/>
            <a:ext cx="3513682" cy="2841470"/>
            <a:chOff x="7224713" y="3689473"/>
            <a:chExt cx="3513682" cy="2841470"/>
          </a:xfrm>
        </p:grpSpPr>
        <p:pic>
          <p:nvPicPr>
            <p:cNvPr id="2491" name="Picture 2490">
              <a:extLst>
                <a:ext uri="{FF2B5EF4-FFF2-40B4-BE49-F238E27FC236}">
                  <a16:creationId xmlns:a16="http://schemas.microsoft.com/office/drawing/2014/main" id="{EE209AFB-B629-4D1A-96D6-11600BF27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27156" y="5077494"/>
              <a:ext cx="153119" cy="56784"/>
            </a:xfrm>
            <a:prstGeom prst="rect">
              <a:avLst/>
            </a:prstGeom>
          </p:spPr>
        </p:pic>
        <p:pic>
          <p:nvPicPr>
            <p:cNvPr id="2492" name="Picture 2491">
              <a:extLst>
                <a:ext uri="{FF2B5EF4-FFF2-40B4-BE49-F238E27FC236}">
                  <a16:creationId xmlns:a16="http://schemas.microsoft.com/office/drawing/2014/main" id="{671D219B-EFF9-4419-8D8D-896B2E84F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37272" y="5134422"/>
              <a:ext cx="153119" cy="56784"/>
            </a:xfrm>
            <a:prstGeom prst="rect">
              <a:avLst/>
            </a:prstGeom>
          </p:spPr>
        </p:pic>
        <p:pic>
          <p:nvPicPr>
            <p:cNvPr id="2493" name="Picture 2492">
              <a:extLst>
                <a:ext uri="{FF2B5EF4-FFF2-40B4-BE49-F238E27FC236}">
                  <a16:creationId xmlns:a16="http://schemas.microsoft.com/office/drawing/2014/main" id="{9B3F167B-74FB-4B81-8F2C-369C2C6F8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05848" y="5135712"/>
              <a:ext cx="153119" cy="56784"/>
            </a:xfrm>
            <a:prstGeom prst="rect">
              <a:avLst/>
            </a:prstGeom>
          </p:spPr>
        </p:pic>
        <p:pic>
          <p:nvPicPr>
            <p:cNvPr id="2494" name="Picture 2493">
              <a:extLst>
                <a:ext uri="{FF2B5EF4-FFF2-40B4-BE49-F238E27FC236}">
                  <a16:creationId xmlns:a16="http://schemas.microsoft.com/office/drawing/2014/main" id="{EAD4372E-C6D2-41C2-AA50-F18BAAC8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5366" y="5135712"/>
              <a:ext cx="153119" cy="56784"/>
            </a:xfrm>
            <a:prstGeom prst="rect">
              <a:avLst/>
            </a:prstGeom>
          </p:spPr>
        </p:pic>
        <p:pic>
          <p:nvPicPr>
            <p:cNvPr id="2495" name="Picture 2494">
              <a:extLst>
                <a:ext uri="{FF2B5EF4-FFF2-40B4-BE49-F238E27FC236}">
                  <a16:creationId xmlns:a16="http://schemas.microsoft.com/office/drawing/2014/main" id="{E38413EA-60A6-46DC-9A4F-B6AE2616D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46341" y="5077494"/>
              <a:ext cx="153119" cy="56784"/>
            </a:xfrm>
            <a:prstGeom prst="rect">
              <a:avLst/>
            </a:prstGeom>
          </p:spPr>
        </p:pic>
        <p:pic>
          <p:nvPicPr>
            <p:cNvPr id="2496" name="Picture 2495">
              <a:extLst>
                <a:ext uri="{FF2B5EF4-FFF2-40B4-BE49-F238E27FC236}">
                  <a16:creationId xmlns:a16="http://schemas.microsoft.com/office/drawing/2014/main" id="{D9111D17-BE19-4134-8FEF-BCB0D84C1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69021" y="5135712"/>
              <a:ext cx="153119" cy="56784"/>
            </a:xfrm>
            <a:prstGeom prst="rect">
              <a:avLst/>
            </a:prstGeom>
          </p:spPr>
        </p:pic>
        <p:pic>
          <p:nvPicPr>
            <p:cNvPr id="2497" name="Picture 2496">
              <a:extLst>
                <a:ext uri="{FF2B5EF4-FFF2-40B4-BE49-F238E27FC236}">
                  <a16:creationId xmlns:a16="http://schemas.microsoft.com/office/drawing/2014/main" id="{88390C0C-BE16-41C1-8A7A-51A65ADB8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1771" y="5077494"/>
              <a:ext cx="153119" cy="56784"/>
            </a:xfrm>
            <a:prstGeom prst="rect">
              <a:avLst/>
            </a:prstGeom>
          </p:spPr>
        </p:pic>
        <p:pic>
          <p:nvPicPr>
            <p:cNvPr id="2498" name="Picture 2497">
              <a:extLst>
                <a:ext uri="{FF2B5EF4-FFF2-40B4-BE49-F238E27FC236}">
                  <a16:creationId xmlns:a16="http://schemas.microsoft.com/office/drawing/2014/main" id="{83967D15-A729-4E8B-A6D1-069A48918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7970" y="5077494"/>
              <a:ext cx="153119" cy="56784"/>
            </a:xfrm>
            <a:prstGeom prst="rect">
              <a:avLst/>
            </a:prstGeom>
          </p:spPr>
        </p:pic>
        <p:pic>
          <p:nvPicPr>
            <p:cNvPr id="2499" name="Picture 2498">
              <a:extLst>
                <a:ext uri="{FF2B5EF4-FFF2-40B4-BE49-F238E27FC236}">
                  <a16:creationId xmlns:a16="http://schemas.microsoft.com/office/drawing/2014/main" id="{21C48903-2279-435D-ADAA-B7E732A5C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95300" y="5077494"/>
              <a:ext cx="153119" cy="56784"/>
            </a:xfrm>
            <a:prstGeom prst="rect">
              <a:avLst/>
            </a:prstGeom>
          </p:spPr>
        </p:pic>
        <p:pic>
          <p:nvPicPr>
            <p:cNvPr id="2500" name="Picture 2499">
              <a:extLst>
                <a:ext uri="{FF2B5EF4-FFF2-40B4-BE49-F238E27FC236}">
                  <a16:creationId xmlns:a16="http://schemas.microsoft.com/office/drawing/2014/main" id="{7E47C803-0B9D-4666-8240-D80FF8484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2193" y="5135712"/>
              <a:ext cx="153119" cy="56784"/>
            </a:xfrm>
            <a:prstGeom prst="rect">
              <a:avLst/>
            </a:prstGeom>
          </p:spPr>
        </p:pic>
        <p:sp>
          <p:nvSpPr>
            <p:cNvPr id="2501" name="Rectangle 2500">
              <a:extLst>
                <a:ext uri="{FF2B5EF4-FFF2-40B4-BE49-F238E27FC236}">
                  <a16:creationId xmlns:a16="http://schemas.microsoft.com/office/drawing/2014/main" id="{A4C863A1-93B5-490C-B890-D572933FE6D3}"/>
                </a:ext>
              </a:extLst>
            </p:cNvPr>
            <p:cNvSpPr/>
            <p:nvPr/>
          </p:nvSpPr>
          <p:spPr>
            <a:xfrm>
              <a:off x="8594947" y="5077636"/>
              <a:ext cx="823304" cy="10898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02" name="Picture 2501">
              <a:extLst>
                <a:ext uri="{FF2B5EF4-FFF2-40B4-BE49-F238E27FC236}">
                  <a16:creationId xmlns:a16="http://schemas.microsoft.com/office/drawing/2014/main" id="{512ED919-0E9F-4CBD-92D4-7F857C091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0577" y="5291272"/>
              <a:ext cx="153206" cy="50193"/>
            </a:xfrm>
            <a:prstGeom prst="rect">
              <a:avLst/>
            </a:prstGeom>
          </p:spPr>
        </p:pic>
        <p:pic>
          <p:nvPicPr>
            <p:cNvPr id="2503" name="Picture 2502">
              <a:extLst>
                <a:ext uri="{FF2B5EF4-FFF2-40B4-BE49-F238E27FC236}">
                  <a16:creationId xmlns:a16="http://schemas.microsoft.com/office/drawing/2014/main" id="{8179929C-2C11-482E-A0A0-00AF70532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57476" y="5231685"/>
              <a:ext cx="153206" cy="56467"/>
            </a:xfrm>
            <a:prstGeom prst="rect">
              <a:avLst/>
            </a:prstGeom>
          </p:spPr>
        </p:pic>
        <p:pic>
          <p:nvPicPr>
            <p:cNvPr id="2504" name="Picture 2503">
              <a:extLst>
                <a:ext uri="{FF2B5EF4-FFF2-40B4-BE49-F238E27FC236}">
                  <a16:creationId xmlns:a16="http://schemas.microsoft.com/office/drawing/2014/main" id="{345A31C4-0DCA-4716-8B45-7332FD54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75188" y="5288135"/>
              <a:ext cx="153206" cy="56467"/>
            </a:xfrm>
            <a:prstGeom prst="rect">
              <a:avLst/>
            </a:prstGeom>
          </p:spPr>
        </p:pic>
        <p:pic>
          <p:nvPicPr>
            <p:cNvPr id="2505" name="Picture 2504">
              <a:extLst>
                <a:ext uri="{FF2B5EF4-FFF2-40B4-BE49-F238E27FC236}">
                  <a16:creationId xmlns:a16="http://schemas.microsoft.com/office/drawing/2014/main" id="{5C74BEA9-F43E-4794-9702-48E60C61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1684" y="5231685"/>
              <a:ext cx="153206" cy="56467"/>
            </a:xfrm>
            <a:prstGeom prst="rect">
              <a:avLst/>
            </a:prstGeom>
          </p:spPr>
        </p:pic>
        <p:pic>
          <p:nvPicPr>
            <p:cNvPr id="2506" name="Picture 2505">
              <a:extLst>
                <a:ext uri="{FF2B5EF4-FFF2-40B4-BE49-F238E27FC236}">
                  <a16:creationId xmlns:a16="http://schemas.microsoft.com/office/drawing/2014/main" id="{EF03D846-70BE-4239-B545-DF881E829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1355" y="5288135"/>
              <a:ext cx="153206" cy="56467"/>
            </a:xfrm>
            <a:prstGeom prst="rect">
              <a:avLst/>
            </a:prstGeom>
          </p:spPr>
        </p:pic>
        <p:pic>
          <p:nvPicPr>
            <p:cNvPr id="2507" name="Picture 2506">
              <a:extLst>
                <a:ext uri="{FF2B5EF4-FFF2-40B4-BE49-F238E27FC236}">
                  <a16:creationId xmlns:a16="http://schemas.microsoft.com/office/drawing/2014/main" id="{2438F2A5-8C69-426C-A579-96651B08C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5966" y="5288135"/>
              <a:ext cx="153206" cy="56467"/>
            </a:xfrm>
            <a:prstGeom prst="rect">
              <a:avLst/>
            </a:prstGeom>
          </p:spPr>
        </p:pic>
        <p:pic>
          <p:nvPicPr>
            <p:cNvPr id="2508" name="Picture 2507">
              <a:extLst>
                <a:ext uri="{FF2B5EF4-FFF2-40B4-BE49-F238E27FC236}">
                  <a16:creationId xmlns:a16="http://schemas.microsoft.com/office/drawing/2014/main" id="{8B4B6395-2B4C-4919-B96F-7F0133D6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74747" y="5231685"/>
              <a:ext cx="153206" cy="56467"/>
            </a:xfrm>
            <a:prstGeom prst="rect">
              <a:avLst/>
            </a:prstGeom>
          </p:spPr>
        </p:pic>
        <p:pic>
          <p:nvPicPr>
            <p:cNvPr id="2509" name="Picture 2508">
              <a:extLst>
                <a:ext uri="{FF2B5EF4-FFF2-40B4-BE49-F238E27FC236}">
                  <a16:creationId xmlns:a16="http://schemas.microsoft.com/office/drawing/2014/main" id="{7DD12086-288A-43EA-B12E-35A308A80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19799" y="5288135"/>
              <a:ext cx="153206" cy="56467"/>
            </a:xfrm>
            <a:prstGeom prst="rect">
              <a:avLst/>
            </a:prstGeom>
          </p:spPr>
        </p:pic>
        <p:pic>
          <p:nvPicPr>
            <p:cNvPr id="2510" name="Picture 2509">
              <a:extLst>
                <a:ext uri="{FF2B5EF4-FFF2-40B4-BE49-F238E27FC236}">
                  <a16:creationId xmlns:a16="http://schemas.microsoft.com/office/drawing/2014/main" id="{E2D6AE64-96C2-44C9-A949-BF18500DC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98841" y="5229600"/>
              <a:ext cx="153206" cy="60638"/>
            </a:xfrm>
            <a:prstGeom prst="rect">
              <a:avLst/>
            </a:prstGeom>
          </p:spPr>
        </p:pic>
        <p:pic>
          <p:nvPicPr>
            <p:cNvPr id="2511" name="Picture 2510">
              <a:extLst>
                <a:ext uri="{FF2B5EF4-FFF2-40B4-BE49-F238E27FC236}">
                  <a16:creationId xmlns:a16="http://schemas.microsoft.com/office/drawing/2014/main" id="{DB26A680-DCA8-4D9E-AD81-61CDC0373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6112" y="5231685"/>
              <a:ext cx="153206" cy="56467"/>
            </a:xfrm>
            <a:prstGeom prst="rect">
              <a:avLst/>
            </a:prstGeom>
          </p:spPr>
        </p:pic>
        <p:sp>
          <p:nvSpPr>
            <p:cNvPr id="2512" name="Rectangle 2511">
              <a:extLst>
                <a:ext uri="{FF2B5EF4-FFF2-40B4-BE49-F238E27FC236}">
                  <a16:creationId xmlns:a16="http://schemas.microsoft.com/office/drawing/2014/main" id="{F6F0A36C-A7B2-44DA-9B73-0213E3A16802}"/>
                </a:ext>
              </a:extLst>
            </p:cNvPr>
            <p:cNvSpPr/>
            <p:nvPr/>
          </p:nvSpPr>
          <p:spPr>
            <a:xfrm>
              <a:off x="8594947" y="5234181"/>
              <a:ext cx="823773" cy="10837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13" name="Picture 2512">
              <a:extLst>
                <a:ext uri="{FF2B5EF4-FFF2-40B4-BE49-F238E27FC236}">
                  <a16:creationId xmlns:a16="http://schemas.microsoft.com/office/drawing/2014/main" id="{07D84324-492A-411E-AB38-595AA7DF1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70180" y="5382521"/>
              <a:ext cx="149689" cy="80714"/>
            </a:xfrm>
            <a:prstGeom prst="rect">
              <a:avLst/>
            </a:prstGeom>
          </p:spPr>
        </p:pic>
        <p:pic>
          <p:nvPicPr>
            <p:cNvPr id="2514" name="Picture 2513">
              <a:extLst>
                <a:ext uri="{FF2B5EF4-FFF2-40B4-BE49-F238E27FC236}">
                  <a16:creationId xmlns:a16="http://schemas.microsoft.com/office/drawing/2014/main" id="{A30893E2-B893-4A99-9B83-3354C26D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65160" y="5386648"/>
              <a:ext cx="149689" cy="72459"/>
            </a:xfrm>
            <a:prstGeom prst="rect">
              <a:avLst/>
            </a:prstGeom>
          </p:spPr>
        </p:pic>
        <p:pic>
          <p:nvPicPr>
            <p:cNvPr id="2515" name="Picture 2514">
              <a:extLst>
                <a:ext uri="{FF2B5EF4-FFF2-40B4-BE49-F238E27FC236}">
                  <a16:creationId xmlns:a16="http://schemas.microsoft.com/office/drawing/2014/main" id="{19F3CBFF-14B6-4617-9AFA-D8CA8E6EB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5201" y="5382521"/>
              <a:ext cx="149689" cy="80714"/>
            </a:xfrm>
            <a:prstGeom prst="rect">
              <a:avLst/>
            </a:prstGeom>
          </p:spPr>
        </p:pic>
        <p:pic>
          <p:nvPicPr>
            <p:cNvPr id="2516" name="Picture 2515">
              <a:extLst>
                <a:ext uri="{FF2B5EF4-FFF2-40B4-BE49-F238E27FC236}">
                  <a16:creationId xmlns:a16="http://schemas.microsoft.com/office/drawing/2014/main" id="{E741BC8D-349C-419D-BF01-DCD69567B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56761" y="5461995"/>
              <a:ext cx="149689" cy="80714"/>
            </a:xfrm>
            <a:prstGeom prst="rect">
              <a:avLst/>
            </a:prstGeom>
          </p:spPr>
        </p:pic>
        <p:pic>
          <p:nvPicPr>
            <p:cNvPr id="2517" name="Picture 2516">
              <a:extLst>
                <a:ext uri="{FF2B5EF4-FFF2-40B4-BE49-F238E27FC236}">
                  <a16:creationId xmlns:a16="http://schemas.microsoft.com/office/drawing/2014/main" id="{B7549472-C3CD-44F8-A293-E1CBF83E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22691" y="5382521"/>
              <a:ext cx="149689" cy="80714"/>
            </a:xfrm>
            <a:prstGeom prst="rect">
              <a:avLst/>
            </a:prstGeom>
          </p:spPr>
        </p:pic>
        <p:pic>
          <p:nvPicPr>
            <p:cNvPr id="2518" name="Picture 2517">
              <a:extLst>
                <a:ext uri="{FF2B5EF4-FFF2-40B4-BE49-F238E27FC236}">
                  <a16:creationId xmlns:a16="http://schemas.microsoft.com/office/drawing/2014/main" id="{41A4D685-D212-4479-932D-8409C5C6D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06920" y="5461995"/>
              <a:ext cx="149689" cy="80714"/>
            </a:xfrm>
            <a:prstGeom prst="rect">
              <a:avLst/>
            </a:prstGeom>
          </p:spPr>
        </p:pic>
        <p:pic>
          <p:nvPicPr>
            <p:cNvPr id="2519" name="Picture 2518">
              <a:extLst>
                <a:ext uri="{FF2B5EF4-FFF2-40B4-BE49-F238E27FC236}">
                  <a16:creationId xmlns:a16="http://schemas.microsoft.com/office/drawing/2014/main" id="{B3FAD007-701F-4491-81B5-48368B5E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17670" y="5382521"/>
              <a:ext cx="149689" cy="80714"/>
            </a:xfrm>
            <a:prstGeom prst="rect">
              <a:avLst/>
            </a:prstGeom>
          </p:spPr>
        </p:pic>
        <p:pic>
          <p:nvPicPr>
            <p:cNvPr id="2520" name="Picture 2519">
              <a:extLst>
                <a:ext uri="{FF2B5EF4-FFF2-40B4-BE49-F238E27FC236}">
                  <a16:creationId xmlns:a16="http://schemas.microsoft.com/office/drawing/2014/main" id="{78631D14-096D-4B67-8F5B-D7312AB1E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57077" y="5461995"/>
              <a:ext cx="149689" cy="80714"/>
            </a:xfrm>
            <a:prstGeom prst="rect">
              <a:avLst/>
            </a:prstGeom>
          </p:spPr>
        </p:pic>
        <p:pic>
          <p:nvPicPr>
            <p:cNvPr id="2521" name="Picture 2520">
              <a:extLst>
                <a:ext uri="{FF2B5EF4-FFF2-40B4-BE49-F238E27FC236}">
                  <a16:creationId xmlns:a16="http://schemas.microsoft.com/office/drawing/2014/main" id="{499C8B9B-C31C-4627-9AD3-6A33E3A3C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56445" y="5461995"/>
              <a:ext cx="149689" cy="80714"/>
            </a:xfrm>
            <a:prstGeom prst="rect">
              <a:avLst/>
            </a:prstGeom>
          </p:spPr>
        </p:pic>
        <p:pic>
          <p:nvPicPr>
            <p:cNvPr id="2522" name="Picture 2521">
              <a:extLst>
                <a:ext uri="{FF2B5EF4-FFF2-40B4-BE49-F238E27FC236}">
                  <a16:creationId xmlns:a16="http://schemas.microsoft.com/office/drawing/2014/main" id="{9EA47A68-A61D-4D14-89AA-B1BD1D96A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6604" y="5461995"/>
              <a:ext cx="149689" cy="80714"/>
            </a:xfrm>
            <a:prstGeom prst="rect">
              <a:avLst/>
            </a:prstGeom>
          </p:spPr>
        </p:pic>
        <p:sp>
          <p:nvSpPr>
            <p:cNvPr id="2523" name="Rectangle 2522">
              <a:extLst>
                <a:ext uri="{FF2B5EF4-FFF2-40B4-BE49-F238E27FC236}">
                  <a16:creationId xmlns:a16="http://schemas.microsoft.com/office/drawing/2014/main" id="{299F38FD-C1ED-4F7C-83B8-F3F59EF0BD71}"/>
                </a:ext>
              </a:extLst>
            </p:cNvPr>
            <p:cNvSpPr/>
            <p:nvPr/>
          </p:nvSpPr>
          <p:spPr>
            <a:xfrm>
              <a:off x="8594947" y="5381705"/>
              <a:ext cx="804856" cy="1549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24" name="Picture 2523">
              <a:extLst>
                <a:ext uri="{FF2B5EF4-FFF2-40B4-BE49-F238E27FC236}">
                  <a16:creationId xmlns:a16="http://schemas.microsoft.com/office/drawing/2014/main" id="{8379BFE7-C1B4-4CF8-BF21-8474DF29E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94944" y="5652148"/>
              <a:ext cx="151342" cy="81091"/>
            </a:xfrm>
            <a:prstGeom prst="rect">
              <a:avLst/>
            </a:prstGeom>
          </p:spPr>
        </p:pic>
        <p:pic>
          <p:nvPicPr>
            <p:cNvPr id="2525" name="Picture 2524">
              <a:extLst>
                <a:ext uri="{FF2B5EF4-FFF2-40B4-BE49-F238E27FC236}">
                  <a16:creationId xmlns:a16="http://schemas.microsoft.com/office/drawing/2014/main" id="{BD395DA6-CD08-4FC3-BB8F-374711387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4248" y="5581564"/>
              <a:ext cx="151342" cy="81091"/>
            </a:xfrm>
            <a:prstGeom prst="rect">
              <a:avLst/>
            </a:prstGeom>
          </p:spPr>
        </p:pic>
        <p:pic>
          <p:nvPicPr>
            <p:cNvPr id="2526" name="Picture 2525">
              <a:extLst>
                <a:ext uri="{FF2B5EF4-FFF2-40B4-BE49-F238E27FC236}">
                  <a16:creationId xmlns:a16="http://schemas.microsoft.com/office/drawing/2014/main" id="{2746799B-1E36-4E08-B03B-570F778B1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64598" y="5581564"/>
              <a:ext cx="151342" cy="81091"/>
            </a:xfrm>
            <a:prstGeom prst="rect">
              <a:avLst/>
            </a:prstGeom>
          </p:spPr>
        </p:pic>
        <p:pic>
          <p:nvPicPr>
            <p:cNvPr id="2527" name="Picture 2526">
              <a:extLst>
                <a:ext uri="{FF2B5EF4-FFF2-40B4-BE49-F238E27FC236}">
                  <a16:creationId xmlns:a16="http://schemas.microsoft.com/office/drawing/2014/main" id="{9D186C2B-9196-428D-92F4-753C157D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3898" y="5581564"/>
              <a:ext cx="151342" cy="81091"/>
            </a:xfrm>
            <a:prstGeom prst="rect">
              <a:avLst/>
            </a:prstGeom>
          </p:spPr>
        </p:pic>
        <p:pic>
          <p:nvPicPr>
            <p:cNvPr id="2528" name="Picture 2527">
              <a:extLst>
                <a:ext uri="{FF2B5EF4-FFF2-40B4-BE49-F238E27FC236}">
                  <a16:creationId xmlns:a16="http://schemas.microsoft.com/office/drawing/2014/main" id="{2652B2C1-A5E1-4023-9AAF-7C2CC63B6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29084" y="5656665"/>
              <a:ext cx="151342" cy="81091"/>
            </a:xfrm>
            <a:prstGeom prst="rect">
              <a:avLst/>
            </a:prstGeom>
          </p:spPr>
        </p:pic>
        <p:pic>
          <p:nvPicPr>
            <p:cNvPr id="2529" name="Picture 2528">
              <a:extLst>
                <a:ext uri="{FF2B5EF4-FFF2-40B4-BE49-F238E27FC236}">
                  <a16:creationId xmlns:a16="http://schemas.microsoft.com/office/drawing/2014/main" id="{25F9944B-97F6-4286-932B-41D73E949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74679" y="5652148"/>
              <a:ext cx="151342" cy="81091"/>
            </a:xfrm>
            <a:prstGeom prst="rect">
              <a:avLst/>
            </a:prstGeom>
          </p:spPr>
        </p:pic>
        <p:pic>
          <p:nvPicPr>
            <p:cNvPr id="2530" name="Picture 2529">
              <a:extLst>
                <a:ext uri="{FF2B5EF4-FFF2-40B4-BE49-F238E27FC236}">
                  <a16:creationId xmlns:a16="http://schemas.microsoft.com/office/drawing/2014/main" id="{AAB614E0-CEA3-4D82-8457-9E9EA79FA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3548" y="5581564"/>
              <a:ext cx="151342" cy="81091"/>
            </a:xfrm>
            <a:prstGeom prst="rect">
              <a:avLst/>
            </a:prstGeom>
          </p:spPr>
        </p:pic>
        <p:pic>
          <p:nvPicPr>
            <p:cNvPr id="2531" name="Picture 2530">
              <a:extLst>
                <a:ext uri="{FF2B5EF4-FFF2-40B4-BE49-F238E27FC236}">
                  <a16:creationId xmlns:a16="http://schemas.microsoft.com/office/drawing/2014/main" id="{E6ACAB05-D360-452E-A6F5-9E718F08D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0872" y="5659725"/>
              <a:ext cx="151342" cy="81091"/>
            </a:xfrm>
            <a:prstGeom prst="rect">
              <a:avLst/>
            </a:prstGeom>
          </p:spPr>
        </p:pic>
        <p:pic>
          <p:nvPicPr>
            <p:cNvPr id="2532" name="Picture 2531">
              <a:extLst>
                <a:ext uri="{FF2B5EF4-FFF2-40B4-BE49-F238E27FC236}">
                  <a16:creationId xmlns:a16="http://schemas.microsoft.com/office/drawing/2014/main" id="{08F857DB-B239-4750-9FE6-EA3682240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8166" y="5652148"/>
              <a:ext cx="151342" cy="81091"/>
            </a:xfrm>
            <a:prstGeom prst="rect">
              <a:avLst/>
            </a:prstGeom>
          </p:spPr>
        </p:pic>
        <p:pic>
          <p:nvPicPr>
            <p:cNvPr id="2533" name="Picture 2532">
              <a:extLst>
                <a:ext uri="{FF2B5EF4-FFF2-40B4-BE49-F238E27FC236}">
                  <a16:creationId xmlns:a16="http://schemas.microsoft.com/office/drawing/2014/main" id="{9CDBD5A8-0431-4167-B433-4663C7BCB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94947" y="5581564"/>
              <a:ext cx="151342" cy="81091"/>
            </a:xfrm>
            <a:prstGeom prst="rect">
              <a:avLst/>
            </a:prstGeom>
          </p:spPr>
        </p:pic>
        <p:sp>
          <p:nvSpPr>
            <p:cNvPr id="2534" name="Rectangle 2533">
              <a:extLst>
                <a:ext uri="{FF2B5EF4-FFF2-40B4-BE49-F238E27FC236}">
                  <a16:creationId xmlns:a16="http://schemas.microsoft.com/office/drawing/2014/main" id="{7968965F-0B21-4F5B-A864-57637B1AF667}"/>
                </a:ext>
              </a:extLst>
            </p:cNvPr>
            <p:cNvSpPr/>
            <p:nvPr/>
          </p:nvSpPr>
          <p:spPr>
            <a:xfrm>
              <a:off x="8605047" y="5579812"/>
              <a:ext cx="813747" cy="1556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35" name="Picture 2534">
              <a:extLst>
                <a:ext uri="{FF2B5EF4-FFF2-40B4-BE49-F238E27FC236}">
                  <a16:creationId xmlns:a16="http://schemas.microsoft.com/office/drawing/2014/main" id="{B585011B-FB8A-44DB-B0F8-41CB2301C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2461" y="5777919"/>
              <a:ext cx="154354" cy="81091"/>
            </a:xfrm>
            <a:prstGeom prst="rect">
              <a:avLst/>
            </a:prstGeom>
          </p:spPr>
        </p:pic>
        <p:pic>
          <p:nvPicPr>
            <p:cNvPr id="2536" name="Picture 2535">
              <a:extLst>
                <a:ext uri="{FF2B5EF4-FFF2-40B4-BE49-F238E27FC236}">
                  <a16:creationId xmlns:a16="http://schemas.microsoft.com/office/drawing/2014/main" id="{2C8EA74B-6C3C-4443-9811-EB578EE78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84537" y="5777919"/>
              <a:ext cx="154354" cy="81091"/>
            </a:xfrm>
            <a:prstGeom prst="rect">
              <a:avLst/>
            </a:prstGeom>
          </p:spPr>
        </p:pic>
        <p:pic>
          <p:nvPicPr>
            <p:cNvPr id="2537" name="Picture 2536">
              <a:extLst>
                <a:ext uri="{FF2B5EF4-FFF2-40B4-BE49-F238E27FC236}">
                  <a16:creationId xmlns:a16="http://schemas.microsoft.com/office/drawing/2014/main" id="{D7858A8A-94C6-4D58-9490-D15D4B8AB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28309" y="5777919"/>
              <a:ext cx="154354" cy="81091"/>
            </a:xfrm>
            <a:prstGeom prst="rect">
              <a:avLst/>
            </a:prstGeom>
          </p:spPr>
        </p:pic>
        <p:pic>
          <p:nvPicPr>
            <p:cNvPr id="2538" name="Picture 2537">
              <a:extLst>
                <a:ext uri="{FF2B5EF4-FFF2-40B4-BE49-F238E27FC236}">
                  <a16:creationId xmlns:a16="http://schemas.microsoft.com/office/drawing/2014/main" id="{7D4459FF-5AB5-4C14-96E6-A4361D4E2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10492" y="5856844"/>
              <a:ext cx="154354" cy="81091"/>
            </a:xfrm>
            <a:prstGeom prst="rect">
              <a:avLst/>
            </a:prstGeom>
          </p:spPr>
        </p:pic>
        <p:pic>
          <p:nvPicPr>
            <p:cNvPr id="2539" name="Picture 2538">
              <a:extLst>
                <a:ext uri="{FF2B5EF4-FFF2-40B4-BE49-F238E27FC236}">
                  <a16:creationId xmlns:a16="http://schemas.microsoft.com/office/drawing/2014/main" id="{18930810-BAFC-47B0-9194-26FD71B3C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36612" y="5777919"/>
              <a:ext cx="154354" cy="81091"/>
            </a:xfrm>
            <a:prstGeom prst="rect">
              <a:avLst/>
            </a:prstGeom>
          </p:spPr>
        </p:pic>
        <p:pic>
          <p:nvPicPr>
            <p:cNvPr id="2540" name="Picture 2539">
              <a:extLst>
                <a:ext uri="{FF2B5EF4-FFF2-40B4-BE49-F238E27FC236}">
                  <a16:creationId xmlns:a16="http://schemas.microsoft.com/office/drawing/2014/main" id="{CC10AA90-CFA8-4757-ADA5-4A85BA47A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50447" y="5863755"/>
              <a:ext cx="154354" cy="67269"/>
            </a:xfrm>
            <a:prstGeom prst="rect">
              <a:avLst/>
            </a:prstGeom>
          </p:spPr>
        </p:pic>
        <p:pic>
          <p:nvPicPr>
            <p:cNvPr id="2541" name="Picture 2540">
              <a:extLst>
                <a:ext uri="{FF2B5EF4-FFF2-40B4-BE49-F238E27FC236}">
                  <a16:creationId xmlns:a16="http://schemas.microsoft.com/office/drawing/2014/main" id="{AA929345-25E4-4446-A743-1B914073C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0536" y="5856844"/>
              <a:ext cx="154354" cy="81091"/>
            </a:xfrm>
            <a:prstGeom prst="rect">
              <a:avLst/>
            </a:prstGeom>
          </p:spPr>
        </p:pic>
        <p:pic>
          <p:nvPicPr>
            <p:cNvPr id="2542" name="Picture 2541">
              <a:extLst>
                <a:ext uri="{FF2B5EF4-FFF2-40B4-BE49-F238E27FC236}">
                  <a16:creationId xmlns:a16="http://schemas.microsoft.com/office/drawing/2014/main" id="{94806074-BDE3-4B83-83BB-A7A9D443E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0385" y="5777919"/>
              <a:ext cx="154354" cy="81091"/>
            </a:xfrm>
            <a:prstGeom prst="rect">
              <a:avLst/>
            </a:prstGeom>
          </p:spPr>
        </p:pic>
        <p:pic>
          <p:nvPicPr>
            <p:cNvPr id="2543" name="Picture 2542">
              <a:extLst>
                <a:ext uri="{FF2B5EF4-FFF2-40B4-BE49-F238E27FC236}">
                  <a16:creationId xmlns:a16="http://schemas.microsoft.com/office/drawing/2014/main" id="{C917C426-D223-4B80-B7D0-5298E68DD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90403" y="5856844"/>
              <a:ext cx="154354" cy="81091"/>
            </a:xfrm>
            <a:prstGeom prst="rect">
              <a:avLst/>
            </a:prstGeom>
          </p:spPr>
        </p:pic>
        <p:pic>
          <p:nvPicPr>
            <p:cNvPr id="2544" name="Picture 2543">
              <a:extLst>
                <a:ext uri="{FF2B5EF4-FFF2-40B4-BE49-F238E27FC236}">
                  <a16:creationId xmlns:a16="http://schemas.microsoft.com/office/drawing/2014/main" id="{47DFC2B7-5C14-48AD-9462-4B54AB7CF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30359" y="5856844"/>
              <a:ext cx="154354" cy="81091"/>
            </a:xfrm>
            <a:prstGeom prst="rect">
              <a:avLst/>
            </a:prstGeom>
          </p:spPr>
        </p:pic>
        <p:sp>
          <p:nvSpPr>
            <p:cNvPr id="2545" name="Rectangle 2544">
              <a:extLst>
                <a:ext uri="{FF2B5EF4-FFF2-40B4-BE49-F238E27FC236}">
                  <a16:creationId xmlns:a16="http://schemas.microsoft.com/office/drawing/2014/main" id="{AB49324C-FE93-44A8-9E45-415DFC631CF6}"/>
                </a:ext>
              </a:extLst>
            </p:cNvPr>
            <p:cNvSpPr/>
            <p:nvPr/>
          </p:nvSpPr>
          <p:spPr>
            <a:xfrm>
              <a:off x="8594947" y="5783291"/>
              <a:ext cx="829943" cy="1556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46" name="Picture 2545">
              <a:extLst>
                <a:ext uri="{FF2B5EF4-FFF2-40B4-BE49-F238E27FC236}">
                  <a16:creationId xmlns:a16="http://schemas.microsoft.com/office/drawing/2014/main" id="{B80BF12D-6A84-49CC-8F92-D0C0FA495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46405" y="6050804"/>
              <a:ext cx="154354" cy="83890"/>
            </a:xfrm>
            <a:prstGeom prst="rect">
              <a:avLst/>
            </a:prstGeom>
          </p:spPr>
        </p:pic>
        <p:pic>
          <p:nvPicPr>
            <p:cNvPr id="2547" name="Picture 2546">
              <a:extLst>
                <a:ext uri="{FF2B5EF4-FFF2-40B4-BE49-F238E27FC236}">
                  <a16:creationId xmlns:a16="http://schemas.microsoft.com/office/drawing/2014/main" id="{82CB0771-30E5-48B5-980A-BD266FE7B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00821" y="6055094"/>
              <a:ext cx="154354" cy="75311"/>
            </a:xfrm>
            <a:prstGeom prst="rect">
              <a:avLst/>
            </a:prstGeom>
          </p:spPr>
        </p:pic>
        <p:pic>
          <p:nvPicPr>
            <p:cNvPr id="2548" name="Picture 2547">
              <a:extLst>
                <a:ext uri="{FF2B5EF4-FFF2-40B4-BE49-F238E27FC236}">
                  <a16:creationId xmlns:a16="http://schemas.microsoft.com/office/drawing/2014/main" id="{8825EA21-4DBC-4B67-9416-8B642259C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55238" y="6050804"/>
              <a:ext cx="154354" cy="83890"/>
            </a:xfrm>
            <a:prstGeom prst="rect">
              <a:avLst/>
            </a:prstGeom>
          </p:spPr>
        </p:pic>
        <p:pic>
          <p:nvPicPr>
            <p:cNvPr id="2549" name="Picture 2548">
              <a:extLst>
                <a:ext uri="{FF2B5EF4-FFF2-40B4-BE49-F238E27FC236}">
                  <a16:creationId xmlns:a16="http://schemas.microsoft.com/office/drawing/2014/main" id="{F25DF05B-552F-45F1-94A5-36C5BEB3F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1989" y="6050804"/>
              <a:ext cx="154354" cy="83890"/>
            </a:xfrm>
            <a:prstGeom prst="rect">
              <a:avLst/>
            </a:prstGeom>
          </p:spPr>
        </p:pic>
        <p:pic>
          <p:nvPicPr>
            <p:cNvPr id="2550" name="Picture 2549">
              <a:extLst>
                <a:ext uri="{FF2B5EF4-FFF2-40B4-BE49-F238E27FC236}">
                  <a16:creationId xmlns:a16="http://schemas.microsoft.com/office/drawing/2014/main" id="{588E1E82-B4A7-4A93-9781-3B7AFB91E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37573" y="6050804"/>
              <a:ext cx="154354" cy="83890"/>
            </a:xfrm>
            <a:prstGeom prst="rect">
              <a:avLst/>
            </a:prstGeom>
          </p:spPr>
        </p:pic>
        <p:pic>
          <p:nvPicPr>
            <p:cNvPr id="2551" name="Picture 2550">
              <a:extLst>
                <a:ext uri="{FF2B5EF4-FFF2-40B4-BE49-F238E27FC236}">
                  <a16:creationId xmlns:a16="http://schemas.microsoft.com/office/drawing/2014/main" id="{D8C1D12E-A297-4615-A391-5C7D78242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51877" y="5977294"/>
              <a:ext cx="154354" cy="83890"/>
            </a:xfrm>
            <a:prstGeom prst="rect">
              <a:avLst/>
            </a:prstGeom>
          </p:spPr>
        </p:pic>
        <p:pic>
          <p:nvPicPr>
            <p:cNvPr id="2552" name="Picture 2551">
              <a:extLst>
                <a:ext uri="{FF2B5EF4-FFF2-40B4-BE49-F238E27FC236}">
                  <a16:creationId xmlns:a16="http://schemas.microsoft.com/office/drawing/2014/main" id="{ED16779B-22CB-4B6E-AD6C-960443E0F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55614" y="5981955"/>
              <a:ext cx="154354" cy="74569"/>
            </a:xfrm>
            <a:prstGeom prst="rect">
              <a:avLst/>
            </a:prstGeom>
          </p:spPr>
        </p:pic>
        <p:pic>
          <p:nvPicPr>
            <p:cNvPr id="2553" name="Picture 2552">
              <a:extLst>
                <a:ext uri="{FF2B5EF4-FFF2-40B4-BE49-F238E27FC236}">
                  <a16:creationId xmlns:a16="http://schemas.microsoft.com/office/drawing/2014/main" id="{1C762463-03D6-4C7E-8B3C-E24AF5DE5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00009" y="5977294"/>
              <a:ext cx="154354" cy="83890"/>
            </a:xfrm>
            <a:prstGeom prst="rect">
              <a:avLst/>
            </a:prstGeom>
          </p:spPr>
        </p:pic>
        <p:pic>
          <p:nvPicPr>
            <p:cNvPr id="2554" name="Picture 2553">
              <a:extLst>
                <a:ext uri="{FF2B5EF4-FFF2-40B4-BE49-F238E27FC236}">
                  <a16:creationId xmlns:a16="http://schemas.microsoft.com/office/drawing/2014/main" id="{9A240EB4-B01F-4765-9DCE-93E2C3C08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48141" y="5977294"/>
              <a:ext cx="154354" cy="83890"/>
            </a:xfrm>
            <a:prstGeom prst="rect">
              <a:avLst/>
            </a:prstGeom>
          </p:spPr>
        </p:pic>
        <p:pic>
          <p:nvPicPr>
            <p:cNvPr id="2555" name="Picture 2554">
              <a:extLst>
                <a:ext uri="{FF2B5EF4-FFF2-40B4-BE49-F238E27FC236}">
                  <a16:creationId xmlns:a16="http://schemas.microsoft.com/office/drawing/2014/main" id="{3CECB7B7-E960-4B08-97B0-86A26B5FC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3745" y="5977294"/>
              <a:ext cx="154354" cy="83890"/>
            </a:xfrm>
            <a:prstGeom prst="rect">
              <a:avLst/>
            </a:prstGeom>
          </p:spPr>
        </p:pic>
        <p:sp>
          <p:nvSpPr>
            <p:cNvPr id="2556" name="Rectangle 2555">
              <a:extLst>
                <a:ext uri="{FF2B5EF4-FFF2-40B4-BE49-F238E27FC236}">
                  <a16:creationId xmlns:a16="http://schemas.microsoft.com/office/drawing/2014/main" id="{9952F8E2-A9AC-4297-9428-34A8A502935B}"/>
                </a:ext>
              </a:extLst>
            </p:cNvPr>
            <p:cNvSpPr/>
            <p:nvPr/>
          </p:nvSpPr>
          <p:spPr>
            <a:xfrm>
              <a:off x="8594947" y="5976025"/>
              <a:ext cx="829943" cy="16100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57" name="Picture 2556">
              <a:extLst>
                <a:ext uri="{FF2B5EF4-FFF2-40B4-BE49-F238E27FC236}">
                  <a16:creationId xmlns:a16="http://schemas.microsoft.com/office/drawing/2014/main" id="{ACD4D9F8-70CA-48B9-B985-41B56AB17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7033" y="6178647"/>
              <a:ext cx="154354" cy="72246"/>
            </a:xfrm>
            <a:prstGeom prst="rect">
              <a:avLst/>
            </a:prstGeom>
          </p:spPr>
        </p:pic>
        <p:pic>
          <p:nvPicPr>
            <p:cNvPr id="2558" name="Picture 2557">
              <a:extLst>
                <a:ext uri="{FF2B5EF4-FFF2-40B4-BE49-F238E27FC236}">
                  <a16:creationId xmlns:a16="http://schemas.microsoft.com/office/drawing/2014/main" id="{63F9E04D-E14F-4C84-A53D-04F25755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8567" y="6174131"/>
              <a:ext cx="154354" cy="81277"/>
            </a:xfrm>
            <a:prstGeom prst="rect">
              <a:avLst/>
            </a:prstGeom>
          </p:spPr>
        </p:pic>
        <p:pic>
          <p:nvPicPr>
            <p:cNvPr id="2559" name="Picture 2558">
              <a:extLst>
                <a:ext uri="{FF2B5EF4-FFF2-40B4-BE49-F238E27FC236}">
                  <a16:creationId xmlns:a16="http://schemas.microsoft.com/office/drawing/2014/main" id="{3934B95E-A162-4220-A0CE-F41F59CBE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82800" y="6174131"/>
              <a:ext cx="154354" cy="81277"/>
            </a:xfrm>
            <a:prstGeom prst="rect">
              <a:avLst/>
            </a:prstGeom>
          </p:spPr>
        </p:pic>
        <p:pic>
          <p:nvPicPr>
            <p:cNvPr id="2560" name="Picture 2559">
              <a:extLst>
                <a:ext uri="{FF2B5EF4-FFF2-40B4-BE49-F238E27FC236}">
                  <a16:creationId xmlns:a16="http://schemas.microsoft.com/office/drawing/2014/main" id="{31183E55-D346-44EC-8986-36CC00511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87072" y="6247939"/>
              <a:ext cx="154354" cy="81277"/>
            </a:xfrm>
            <a:prstGeom prst="rect">
              <a:avLst/>
            </a:prstGeom>
          </p:spPr>
        </p:pic>
        <p:pic>
          <p:nvPicPr>
            <p:cNvPr id="2561" name="Picture 2560">
              <a:extLst>
                <a:ext uri="{FF2B5EF4-FFF2-40B4-BE49-F238E27FC236}">
                  <a16:creationId xmlns:a16="http://schemas.microsoft.com/office/drawing/2014/main" id="{F3672B80-9661-4830-A71A-86EA6C47F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5498" y="6176393"/>
              <a:ext cx="154354" cy="81277"/>
            </a:xfrm>
            <a:prstGeom prst="rect">
              <a:avLst/>
            </a:prstGeom>
          </p:spPr>
        </p:pic>
        <p:pic>
          <p:nvPicPr>
            <p:cNvPr id="2562" name="Picture 2561">
              <a:extLst>
                <a:ext uri="{FF2B5EF4-FFF2-40B4-BE49-F238E27FC236}">
                  <a16:creationId xmlns:a16="http://schemas.microsoft.com/office/drawing/2014/main" id="{73FCDD83-A478-4FAF-8B8E-4EBF18A92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1265" y="6174131"/>
              <a:ext cx="154354" cy="81277"/>
            </a:xfrm>
            <a:prstGeom prst="rect">
              <a:avLst/>
            </a:prstGeom>
          </p:spPr>
        </p:pic>
        <p:pic>
          <p:nvPicPr>
            <p:cNvPr id="2563" name="Picture 2562">
              <a:extLst>
                <a:ext uri="{FF2B5EF4-FFF2-40B4-BE49-F238E27FC236}">
                  <a16:creationId xmlns:a16="http://schemas.microsoft.com/office/drawing/2014/main" id="{9554411E-F4A8-49D7-9400-02377816C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1927" y="6247939"/>
              <a:ext cx="154354" cy="81277"/>
            </a:xfrm>
            <a:prstGeom prst="rect">
              <a:avLst/>
            </a:prstGeom>
          </p:spPr>
        </p:pic>
        <p:pic>
          <p:nvPicPr>
            <p:cNvPr id="2564" name="Picture 2563">
              <a:extLst>
                <a:ext uri="{FF2B5EF4-FFF2-40B4-BE49-F238E27FC236}">
                  <a16:creationId xmlns:a16="http://schemas.microsoft.com/office/drawing/2014/main" id="{C15BA24B-7579-4798-B469-4E89587F0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4354" y="6247939"/>
              <a:ext cx="154354" cy="81277"/>
            </a:xfrm>
            <a:prstGeom prst="rect">
              <a:avLst/>
            </a:prstGeom>
          </p:spPr>
        </p:pic>
        <p:pic>
          <p:nvPicPr>
            <p:cNvPr id="2565" name="Picture 2564">
              <a:extLst>
                <a:ext uri="{FF2B5EF4-FFF2-40B4-BE49-F238E27FC236}">
                  <a16:creationId xmlns:a16="http://schemas.microsoft.com/office/drawing/2014/main" id="{3C45D7F9-C7BE-4A0B-83EA-70C8AD410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34644" y="6247939"/>
              <a:ext cx="154354" cy="81277"/>
            </a:xfrm>
            <a:prstGeom prst="rect">
              <a:avLst/>
            </a:prstGeom>
          </p:spPr>
        </p:pic>
        <p:pic>
          <p:nvPicPr>
            <p:cNvPr id="2566" name="Picture 2565">
              <a:extLst>
                <a:ext uri="{FF2B5EF4-FFF2-40B4-BE49-F238E27FC236}">
                  <a16:creationId xmlns:a16="http://schemas.microsoft.com/office/drawing/2014/main" id="{8CEE65EC-8096-48F1-AD57-E353A8F5C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9499" y="6247939"/>
              <a:ext cx="154354" cy="81277"/>
            </a:xfrm>
            <a:prstGeom prst="rect">
              <a:avLst/>
            </a:prstGeom>
          </p:spPr>
        </p:pic>
        <p:sp>
          <p:nvSpPr>
            <p:cNvPr id="2567" name="Rectangle 2566">
              <a:extLst>
                <a:ext uri="{FF2B5EF4-FFF2-40B4-BE49-F238E27FC236}">
                  <a16:creationId xmlns:a16="http://schemas.microsoft.com/office/drawing/2014/main" id="{50454709-7872-4439-BE18-61F4690AFFEE}"/>
                </a:ext>
              </a:extLst>
            </p:cNvPr>
            <p:cNvSpPr/>
            <p:nvPr/>
          </p:nvSpPr>
          <p:spPr>
            <a:xfrm>
              <a:off x="8594947" y="6179147"/>
              <a:ext cx="829943" cy="1559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68" name="Picture 2567">
              <a:extLst>
                <a:ext uri="{FF2B5EF4-FFF2-40B4-BE49-F238E27FC236}">
                  <a16:creationId xmlns:a16="http://schemas.microsoft.com/office/drawing/2014/main" id="{4E8E8585-5997-4463-BACE-8AD805D28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274520" y="6138301"/>
              <a:ext cx="204853" cy="202769"/>
            </a:xfrm>
            <a:prstGeom prst="rect">
              <a:avLst/>
            </a:prstGeom>
          </p:spPr>
        </p:pic>
        <p:pic>
          <p:nvPicPr>
            <p:cNvPr id="2569" name="Picture 2568">
              <a:extLst>
                <a:ext uri="{FF2B5EF4-FFF2-40B4-BE49-F238E27FC236}">
                  <a16:creationId xmlns:a16="http://schemas.microsoft.com/office/drawing/2014/main" id="{732FC624-A1E7-497C-B5B0-D0EC8ACE9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005148" y="6177078"/>
              <a:ext cx="204853" cy="168206"/>
            </a:xfrm>
            <a:prstGeom prst="rect">
              <a:avLst/>
            </a:prstGeom>
          </p:spPr>
        </p:pic>
        <p:pic>
          <p:nvPicPr>
            <p:cNvPr id="2570" name="Picture 2569">
              <a:extLst>
                <a:ext uri="{FF2B5EF4-FFF2-40B4-BE49-F238E27FC236}">
                  <a16:creationId xmlns:a16="http://schemas.microsoft.com/office/drawing/2014/main" id="{0E1AFB17-B2CA-47E2-9351-408FE8A05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764836" y="6159797"/>
              <a:ext cx="204853" cy="202769"/>
            </a:xfrm>
            <a:prstGeom prst="rect">
              <a:avLst/>
            </a:prstGeom>
          </p:spPr>
        </p:pic>
        <p:sp>
          <p:nvSpPr>
            <p:cNvPr id="2572" name="Rectangle 2571">
              <a:extLst>
                <a:ext uri="{FF2B5EF4-FFF2-40B4-BE49-F238E27FC236}">
                  <a16:creationId xmlns:a16="http://schemas.microsoft.com/office/drawing/2014/main" id="{513D9878-D960-4D8F-B1E7-CD88362AE60F}"/>
                </a:ext>
              </a:extLst>
            </p:cNvPr>
            <p:cNvSpPr/>
            <p:nvPr/>
          </p:nvSpPr>
          <p:spPr>
            <a:xfrm>
              <a:off x="9636926" y="6043778"/>
              <a:ext cx="1101469" cy="38915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3" name="Rectangle 2572">
              <a:extLst>
                <a:ext uri="{FF2B5EF4-FFF2-40B4-BE49-F238E27FC236}">
                  <a16:creationId xmlns:a16="http://schemas.microsoft.com/office/drawing/2014/main" id="{40E19DC0-6065-4653-B4BF-F4F30CEC3E39}"/>
                </a:ext>
              </a:extLst>
            </p:cNvPr>
            <p:cNvSpPr/>
            <p:nvPr/>
          </p:nvSpPr>
          <p:spPr>
            <a:xfrm>
              <a:off x="8507279" y="4986868"/>
              <a:ext cx="1026933" cy="15135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74" name="Picture 2573">
              <a:extLst>
                <a:ext uri="{FF2B5EF4-FFF2-40B4-BE49-F238E27FC236}">
                  <a16:creationId xmlns:a16="http://schemas.microsoft.com/office/drawing/2014/main" id="{389FFF44-CB29-4D35-8C01-224E0F5B4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3566" y="3826549"/>
              <a:ext cx="170840" cy="110267"/>
            </a:xfrm>
            <a:prstGeom prst="rect">
              <a:avLst/>
            </a:prstGeom>
          </p:spPr>
        </p:pic>
        <p:pic>
          <p:nvPicPr>
            <p:cNvPr id="2575" name="Picture 2574">
              <a:extLst>
                <a:ext uri="{FF2B5EF4-FFF2-40B4-BE49-F238E27FC236}">
                  <a16:creationId xmlns:a16="http://schemas.microsoft.com/office/drawing/2014/main" id="{E6600A38-E57D-468A-B00D-4DAD1851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4728" y="3838243"/>
              <a:ext cx="170840" cy="98015"/>
            </a:xfrm>
            <a:prstGeom prst="rect">
              <a:avLst/>
            </a:prstGeom>
          </p:spPr>
        </p:pic>
        <p:pic>
          <p:nvPicPr>
            <p:cNvPr id="2576" name="Picture 2575">
              <a:extLst>
                <a:ext uri="{FF2B5EF4-FFF2-40B4-BE49-F238E27FC236}">
                  <a16:creationId xmlns:a16="http://schemas.microsoft.com/office/drawing/2014/main" id="{F64B3F74-5D80-4ED7-9CA0-68488D524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3941" y="3909524"/>
              <a:ext cx="170840" cy="110267"/>
            </a:xfrm>
            <a:prstGeom prst="rect">
              <a:avLst/>
            </a:prstGeom>
          </p:spPr>
        </p:pic>
        <p:pic>
          <p:nvPicPr>
            <p:cNvPr id="2577" name="Picture 2576">
              <a:extLst>
                <a:ext uri="{FF2B5EF4-FFF2-40B4-BE49-F238E27FC236}">
                  <a16:creationId xmlns:a16="http://schemas.microsoft.com/office/drawing/2014/main" id="{EC1F3941-3240-457E-8D6C-3FB977F2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6126" y="3913705"/>
              <a:ext cx="170840" cy="110267"/>
            </a:xfrm>
            <a:prstGeom prst="rect">
              <a:avLst/>
            </a:prstGeom>
          </p:spPr>
        </p:pic>
        <p:pic>
          <p:nvPicPr>
            <p:cNvPr id="2578" name="Picture 2577">
              <a:extLst>
                <a:ext uri="{FF2B5EF4-FFF2-40B4-BE49-F238E27FC236}">
                  <a16:creationId xmlns:a16="http://schemas.microsoft.com/office/drawing/2014/main" id="{00EB73CE-6BB8-415A-BED8-721437BEC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71395" y="3921221"/>
              <a:ext cx="170840" cy="110267"/>
            </a:xfrm>
            <a:prstGeom prst="rect">
              <a:avLst/>
            </a:prstGeom>
          </p:spPr>
        </p:pic>
        <p:pic>
          <p:nvPicPr>
            <p:cNvPr id="2579" name="Picture 2578">
              <a:extLst>
                <a:ext uri="{FF2B5EF4-FFF2-40B4-BE49-F238E27FC236}">
                  <a16:creationId xmlns:a16="http://schemas.microsoft.com/office/drawing/2014/main" id="{C50330BA-453D-4F77-AF8C-CBD4CA25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6245" y="3830519"/>
              <a:ext cx="170840" cy="110267"/>
            </a:xfrm>
            <a:prstGeom prst="rect">
              <a:avLst/>
            </a:prstGeom>
          </p:spPr>
        </p:pic>
        <p:pic>
          <p:nvPicPr>
            <p:cNvPr id="2580" name="Picture 2579">
              <a:extLst>
                <a:ext uri="{FF2B5EF4-FFF2-40B4-BE49-F238E27FC236}">
                  <a16:creationId xmlns:a16="http://schemas.microsoft.com/office/drawing/2014/main" id="{759FA3D2-70E6-4438-B923-A98F866B9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9797" y="3827662"/>
              <a:ext cx="170840" cy="110267"/>
            </a:xfrm>
            <a:prstGeom prst="rect">
              <a:avLst/>
            </a:prstGeom>
          </p:spPr>
        </p:pic>
        <p:pic>
          <p:nvPicPr>
            <p:cNvPr id="2581" name="Picture 2580">
              <a:extLst>
                <a:ext uri="{FF2B5EF4-FFF2-40B4-BE49-F238E27FC236}">
                  <a16:creationId xmlns:a16="http://schemas.microsoft.com/office/drawing/2014/main" id="{36317282-850D-4D53-B798-698157FB3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0209" y="3818748"/>
              <a:ext cx="170840" cy="110267"/>
            </a:xfrm>
            <a:prstGeom prst="rect">
              <a:avLst/>
            </a:prstGeom>
          </p:spPr>
        </p:pic>
        <p:sp>
          <p:nvSpPr>
            <p:cNvPr id="2582" name="hameem">
              <a:extLst>
                <a:ext uri="{FF2B5EF4-FFF2-40B4-BE49-F238E27FC236}">
                  <a16:creationId xmlns:a16="http://schemas.microsoft.com/office/drawing/2014/main" id="{36F819DF-F2E2-4700-9DF9-B9360D3C5A74}"/>
                </a:ext>
              </a:extLst>
            </p:cNvPr>
            <p:cNvSpPr/>
            <p:nvPr/>
          </p:nvSpPr>
          <p:spPr>
            <a:xfrm>
              <a:off x="7350342" y="3818193"/>
              <a:ext cx="918584" cy="2116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83" name="Picture 2582">
              <a:extLst>
                <a:ext uri="{FF2B5EF4-FFF2-40B4-BE49-F238E27FC236}">
                  <a16:creationId xmlns:a16="http://schemas.microsoft.com/office/drawing/2014/main" id="{EBDBB5FB-4AC2-4F7F-8433-856AE617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8627" y="3920175"/>
              <a:ext cx="170840" cy="98989"/>
            </a:xfrm>
            <a:prstGeom prst="rect">
              <a:avLst/>
            </a:prstGeom>
          </p:spPr>
        </p:pic>
        <p:pic>
          <p:nvPicPr>
            <p:cNvPr id="2584" name="Picture 2583">
              <a:extLst>
                <a:ext uri="{FF2B5EF4-FFF2-40B4-BE49-F238E27FC236}">
                  <a16:creationId xmlns:a16="http://schemas.microsoft.com/office/drawing/2014/main" id="{AD7657C3-5D68-41FB-8ECF-7310B174E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6774" y="3922962"/>
              <a:ext cx="170840" cy="98989"/>
            </a:xfrm>
            <a:prstGeom prst="rect">
              <a:avLst/>
            </a:prstGeom>
          </p:spPr>
        </p:pic>
        <p:pic>
          <p:nvPicPr>
            <p:cNvPr id="2585" name="Picture 2584">
              <a:extLst>
                <a:ext uri="{FF2B5EF4-FFF2-40B4-BE49-F238E27FC236}">
                  <a16:creationId xmlns:a16="http://schemas.microsoft.com/office/drawing/2014/main" id="{F2DCB3BE-2345-4887-A38F-C5779966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60078" y="4076743"/>
              <a:ext cx="169732" cy="136096"/>
            </a:xfrm>
            <a:prstGeom prst="rect">
              <a:avLst/>
            </a:prstGeom>
          </p:spPr>
        </p:pic>
        <p:pic>
          <p:nvPicPr>
            <p:cNvPr id="2586" name="Picture 2585">
              <a:extLst>
                <a:ext uri="{FF2B5EF4-FFF2-40B4-BE49-F238E27FC236}">
                  <a16:creationId xmlns:a16="http://schemas.microsoft.com/office/drawing/2014/main" id="{906B5E02-1F53-4169-967F-C2874FC6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09365" y="4078885"/>
              <a:ext cx="169732" cy="136096"/>
            </a:xfrm>
            <a:prstGeom prst="rect">
              <a:avLst/>
            </a:prstGeom>
          </p:spPr>
        </p:pic>
        <p:pic>
          <p:nvPicPr>
            <p:cNvPr id="2587" name="Picture 2586">
              <a:extLst>
                <a:ext uri="{FF2B5EF4-FFF2-40B4-BE49-F238E27FC236}">
                  <a16:creationId xmlns:a16="http://schemas.microsoft.com/office/drawing/2014/main" id="{8AA956A9-3FCB-4C62-B79B-5CEEC1463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71467" y="4206392"/>
              <a:ext cx="169732" cy="136096"/>
            </a:xfrm>
            <a:prstGeom prst="rect">
              <a:avLst/>
            </a:prstGeom>
          </p:spPr>
        </p:pic>
        <p:pic>
          <p:nvPicPr>
            <p:cNvPr id="2588" name="Picture 2587">
              <a:extLst>
                <a:ext uri="{FF2B5EF4-FFF2-40B4-BE49-F238E27FC236}">
                  <a16:creationId xmlns:a16="http://schemas.microsoft.com/office/drawing/2014/main" id="{D4CC7E4C-B7B1-49E7-99AB-AC266DD14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5059" y="4213604"/>
              <a:ext cx="169732" cy="136096"/>
            </a:xfrm>
            <a:prstGeom prst="rect">
              <a:avLst/>
            </a:prstGeom>
          </p:spPr>
        </p:pic>
        <p:pic>
          <p:nvPicPr>
            <p:cNvPr id="2589" name="Picture 2588">
              <a:extLst>
                <a:ext uri="{FF2B5EF4-FFF2-40B4-BE49-F238E27FC236}">
                  <a16:creationId xmlns:a16="http://schemas.microsoft.com/office/drawing/2014/main" id="{A9221596-B864-4333-86E0-CA72360BD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59897" y="4077771"/>
              <a:ext cx="169732" cy="136096"/>
            </a:xfrm>
            <a:prstGeom prst="rect">
              <a:avLst/>
            </a:prstGeom>
          </p:spPr>
        </p:pic>
        <p:pic>
          <p:nvPicPr>
            <p:cNvPr id="2590" name="Picture 2589">
              <a:extLst>
                <a:ext uri="{FF2B5EF4-FFF2-40B4-BE49-F238E27FC236}">
                  <a16:creationId xmlns:a16="http://schemas.microsoft.com/office/drawing/2014/main" id="{915BD5FE-892C-4974-95F2-5FC2A9B7C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22253" y="4202268"/>
              <a:ext cx="169732" cy="122176"/>
            </a:xfrm>
            <a:prstGeom prst="rect">
              <a:avLst/>
            </a:prstGeom>
          </p:spPr>
        </p:pic>
        <p:pic>
          <p:nvPicPr>
            <p:cNvPr id="2591" name="Picture 2590">
              <a:extLst>
                <a:ext uri="{FF2B5EF4-FFF2-40B4-BE49-F238E27FC236}">
                  <a16:creationId xmlns:a16="http://schemas.microsoft.com/office/drawing/2014/main" id="{01DF9DD0-3F65-431C-AD45-0FCC4EE29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46102" y="4201923"/>
              <a:ext cx="169732" cy="136096"/>
            </a:xfrm>
            <a:prstGeom prst="rect">
              <a:avLst/>
            </a:prstGeom>
          </p:spPr>
        </p:pic>
        <p:pic>
          <p:nvPicPr>
            <p:cNvPr id="2592" name="Picture 2591">
              <a:extLst>
                <a:ext uri="{FF2B5EF4-FFF2-40B4-BE49-F238E27FC236}">
                  <a16:creationId xmlns:a16="http://schemas.microsoft.com/office/drawing/2014/main" id="{FE2C34FA-97F6-4B18-8F1B-569BC3812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96832" y="4196644"/>
              <a:ext cx="169732" cy="146149"/>
            </a:xfrm>
            <a:prstGeom prst="rect">
              <a:avLst/>
            </a:prstGeom>
          </p:spPr>
        </p:pic>
        <p:pic>
          <p:nvPicPr>
            <p:cNvPr id="2593" name="Picture 2592">
              <a:extLst>
                <a:ext uri="{FF2B5EF4-FFF2-40B4-BE49-F238E27FC236}">
                  <a16:creationId xmlns:a16="http://schemas.microsoft.com/office/drawing/2014/main" id="{4A8FE6A0-6FF9-4B95-822C-D63664AAB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80382" y="4080521"/>
              <a:ext cx="169732" cy="136096"/>
            </a:xfrm>
            <a:prstGeom prst="rect">
              <a:avLst/>
            </a:prstGeom>
          </p:spPr>
        </p:pic>
        <p:pic>
          <p:nvPicPr>
            <p:cNvPr id="2594" name="Picture 2593">
              <a:extLst>
                <a:ext uri="{FF2B5EF4-FFF2-40B4-BE49-F238E27FC236}">
                  <a16:creationId xmlns:a16="http://schemas.microsoft.com/office/drawing/2014/main" id="{CE3F15DA-64DB-4E19-BCD9-9F6137953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38118" y="4081886"/>
              <a:ext cx="169732" cy="122176"/>
            </a:xfrm>
            <a:prstGeom prst="rect">
              <a:avLst/>
            </a:prstGeom>
          </p:spPr>
        </p:pic>
        <p:sp>
          <p:nvSpPr>
            <p:cNvPr id="2595" name="Rectangle 2594">
              <a:extLst>
                <a:ext uri="{FF2B5EF4-FFF2-40B4-BE49-F238E27FC236}">
                  <a16:creationId xmlns:a16="http://schemas.microsoft.com/office/drawing/2014/main" id="{7CF11A34-FAA1-4179-B4C1-D9EB8569B8A8}"/>
                </a:ext>
              </a:extLst>
            </p:cNvPr>
            <p:cNvSpPr/>
            <p:nvPr/>
          </p:nvSpPr>
          <p:spPr>
            <a:xfrm>
              <a:off x="7350342" y="4096067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6" name="Picture 2595">
              <a:extLst>
                <a:ext uri="{FF2B5EF4-FFF2-40B4-BE49-F238E27FC236}">
                  <a16:creationId xmlns:a16="http://schemas.microsoft.com/office/drawing/2014/main" id="{E6C1EAFD-E692-4604-A4BA-88B61459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60949" y="4368054"/>
              <a:ext cx="161622" cy="103734"/>
            </a:xfrm>
            <a:prstGeom prst="rect">
              <a:avLst/>
            </a:prstGeom>
          </p:spPr>
        </p:pic>
        <p:pic>
          <p:nvPicPr>
            <p:cNvPr id="2597" name="Picture 2596">
              <a:extLst>
                <a:ext uri="{FF2B5EF4-FFF2-40B4-BE49-F238E27FC236}">
                  <a16:creationId xmlns:a16="http://schemas.microsoft.com/office/drawing/2014/main" id="{F5FB818B-C6CB-411B-A325-B16AA99D0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4556" y="4360457"/>
              <a:ext cx="161622" cy="103734"/>
            </a:xfrm>
            <a:prstGeom prst="rect">
              <a:avLst/>
            </a:prstGeom>
          </p:spPr>
        </p:pic>
        <p:pic>
          <p:nvPicPr>
            <p:cNvPr id="2598" name="Picture 2597">
              <a:extLst>
                <a:ext uri="{FF2B5EF4-FFF2-40B4-BE49-F238E27FC236}">
                  <a16:creationId xmlns:a16="http://schemas.microsoft.com/office/drawing/2014/main" id="{29427AAD-D365-4084-A84B-E5BD839F3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9137" y="4360457"/>
              <a:ext cx="161622" cy="103734"/>
            </a:xfrm>
            <a:prstGeom prst="rect">
              <a:avLst/>
            </a:prstGeom>
          </p:spPr>
        </p:pic>
        <p:pic>
          <p:nvPicPr>
            <p:cNvPr id="2599" name="Picture 2598">
              <a:extLst>
                <a:ext uri="{FF2B5EF4-FFF2-40B4-BE49-F238E27FC236}">
                  <a16:creationId xmlns:a16="http://schemas.microsoft.com/office/drawing/2014/main" id="{F2E16344-3F45-43B8-8DF5-BD3A052D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2603" y="4474731"/>
              <a:ext cx="161622" cy="92208"/>
            </a:xfrm>
            <a:prstGeom prst="rect">
              <a:avLst/>
            </a:prstGeom>
          </p:spPr>
        </p:pic>
        <p:pic>
          <p:nvPicPr>
            <p:cNvPr id="2600" name="Picture 2599">
              <a:extLst>
                <a:ext uri="{FF2B5EF4-FFF2-40B4-BE49-F238E27FC236}">
                  <a16:creationId xmlns:a16="http://schemas.microsoft.com/office/drawing/2014/main" id="{CC8EF272-B4FB-4FC3-B9B7-4138B1B91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4884" y="4474272"/>
              <a:ext cx="161622" cy="93125"/>
            </a:xfrm>
            <a:prstGeom prst="rect">
              <a:avLst/>
            </a:prstGeom>
          </p:spPr>
        </p:pic>
        <p:pic>
          <p:nvPicPr>
            <p:cNvPr id="2601" name="Picture 2600">
              <a:extLst>
                <a:ext uri="{FF2B5EF4-FFF2-40B4-BE49-F238E27FC236}">
                  <a16:creationId xmlns:a16="http://schemas.microsoft.com/office/drawing/2014/main" id="{EDAE8F78-F14A-49B7-A23A-301FAD920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0790" y="4468968"/>
              <a:ext cx="161622" cy="103734"/>
            </a:xfrm>
            <a:prstGeom prst="rect">
              <a:avLst/>
            </a:prstGeom>
          </p:spPr>
        </p:pic>
        <p:pic>
          <p:nvPicPr>
            <p:cNvPr id="2602" name="Picture 2601">
              <a:extLst>
                <a:ext uri="{FF2B5EF4-FFF2-40B4-BE49-F238E27FC236}">
                  <a16:creationId xmlns:a16="http://schemas.microsoft.com/office/drawing/2014/main" id="{222B04F3-8E90-4F10-AC86-99ACA92BC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96454" y="4360457"/>
              <a:ext cx="161622" cy="103734"/>
            </a:xfrm>
            <a:prstGeom prst="rect">
              <a:avLst/>
            </a:prstGeom>
          </p:spPr>
        </p:pic>
        <p:pic>
          <p:nvPicPr>
            <p:cNvPr id="2603" name="Picture 2602">
              <a:extLst>
                <a:ext uri="{FF2B5EF4-FFF2-40B4-BE49-F238E27FC236}">
                  <a16:creationId xmlns:a16="http://schemas.microsoft.com/office/drawing/2014/main" id="{44026049-23C0-40EB-BB61-BBA46FA8B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697" y="4468968"/>
              <a:ext cx="161622" cy="103734"/>
            </a:xfrm>
            <a:prstGeom prst="rect">
              <a:avLst/>
            </a:prstGeom>
          </p:spPr>
        </p:pic>
        <p:pic>
          <p:nvPicPr>
            <p:cNvPr id="2604" name="Picture 2603">
              <a:extLst>
                <a:ext uri="{FF2B5EF4-FFF2-40B4-BE49-F238E27FC236}">
                  <a16:creationId xmlns:a16="http://schemas.microsoft.com/office/drawing/2014/main" id="{B67FCC84-DF67-4001-A2D1-3EA5935EC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8978" y="4474272"/>
              <a:ext cx="161622" cy="93125"/>
            </a:xfrm>
            <a:prstGeom prst="rect">
              <a:avLst/>
            </a:prstGeom>
          </p:spPr>
        </p:pic>
        <p:pic>
          <p:nvPicPr>
            <p:cNvPr id="2605" name="Picture 2604">
              <a:extLst>
                <a:ext uri="{FF2B5EF4-FFF2-40B4-BE49-F238E27FC236}">
                  <a16:creationId xmlns:a16="http://schemas.microsoft.com/office/drawing/2014/main" id="{65481B97-4F5B-4E2C-BAED-48C00CE5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3205" y="4359407"/>
              <a:ext cx="161622" cy="103734"/>
            </a:xfrm>
            <a:prstGeom prst="rect">
              <a:avLst/>
            </a:prstGeom>
          </p:spPr>
        </p:pic>
        <p:sp>
          <p:nvSpPr>
            <p:cNvPr id="2606" name="Rectangle 2605">
              <a:extLst>
                <a:ext uri="{FF2B5EF4-FFF2-40B4-BE49-F238E27FC236}">
                  <a16:creationId xmlns:a16="http://schemas.microsoft.com/office/drawing/2014/main" id="{900CF2BE-89DE-44EB-A6BD-8B19E8EDD88D}"/>
                </a:ext>
              </a:extLst>
            </p:cNvPr>
            <p:cNvSpPr/>
            <p:nvPr/>
          </p:nvSpPr>
          <p:spPr>
            <a:xfrm>
              <a:off x="7350341" y="4373495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07" name="Picture 2606">
              <a:extLst>
                <a:ext uri="{FF2B5EF4-FFF2-40B4-BE49-F238E27FC236}">
                  <a16:creationId xmlns:a16="http://schemas.microsoft.com/office/drawing/2014/main" id="{D6E646B6-EDA1-4042-8B87-05CED5B57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5463" y="4638357"/>
              <a:ext cx="174005" cy="104149"/>
            </a:xfrm>
            <a:prstGeom prst="rect">
              <a:avLst/>
            </a:prstGeom>
          </p:spPr>
        </p:pic>
        <p:pic>
          <p:nvPicPr>
            <p:cNvPr id="2608" name="Picture 2607">
              <a:extLst>
                <a:ext uri="{FF2B5EF4-FFF2-40B4-BE49-F238E27FC236}">
                  <a16:creationId xmlns:a16="http://schemas.microsoft.com/office/drawing/2014/main" id="{D093727E-D881-41A2-A9E7-92826FB80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3714" y="4632045"/>
              <a:ext cx="174005" cy="104149"/>
            </a:xfrm>
            <a:prstGeom prst="rect">
              <a:avLst/>
            </a:prstGeom>
          </p:spPr>
        </p:pic>
        <p:pic>
          <p:nvPicPr>
            <p:cNvPr id="2609" name="Picture 2608">
              <a:extLst>
                <a:ext uri="{FF2B5EF4-FFF2-40B4-BE49-F238E27FC236}">
                  <a16:creationId xmlns:a16="http://schemas.microsoft.com/office/drawing/2014/main" id="{1EF0251B-2FFA-4C20-8243-6C0566F2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1963" y="4632045"/>
              <a:ext cx="174005" cy="104149"/>
            </a:xfrm>
            <a:prstGeom prst="rect">
              <a:avLst/>
            </a:prstGeom>
          </p:spPr>
        </p:pic>
        <p:pic>
          <p:nvPicPr>
            <p:cNvPr id="2610" name="Picture 2609">
              <a:extLst>
                <a:ext uri="{FF2B5EF4-FFF2-40B4-BE49-F238E27FC236}">
                  <a16:creationId xmlns:a16="http://schemas.microsoft.com/office/drawing/2014/main" id="{507092F3-1F03-4B31-B2BF-390A6EFEE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7439" y="4730144"/>
              <a:ext cx="174005" cy="104149"/>
            </a:xfrm>
            <a:prstGeom prst="rect">
              <a:avLst/>
            </a:prstGeom>
          </p:spPr>
        </p:pic>
        <p:pic>
          <p:nvPicPr>
            <p:cNvPr id="2611" name="Picture 2610">
              <a:extLst>
                <a:ext uri="{FF2B5EF4-FFF2-40B4-BE49-F238E27FC236}">
                  <a16:creationId xmlns:a16="http://schemas.microsoft.com/office/drawing/2014/main" id="{91BA4EDB-CAD4-44BA-B8C0-7B48775FA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8600" y="4730144"/>
              <a:ext cx="174005" cy="104149"/>
            </a:xfrm>
            <a:prstGeom prst="rect">
              <a:avLst/>
            </a:prstGeom>
          </p:spPr>
        </p:pic>
        <p:pic>
          <p:nvPicPr>
            <p:cNvPr id="2612" name="Picture 2611">
              <a:extLst>
                <a:ext uri="{FF2B5EF4-FFF2-40B4-BE49-F238E27FC236}">
                  <a16:creationId xmlns:a16="http://schemas.microsoft.com/office/drawing/2014/main" id="{BF9492BC-E67A-425E-9CC2-46AB4211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9758" y="4730144"/>
              <a:ext cx="174005" cy="104149"/>
            </a:xfrm>
            <a:prstGeom prst="rect">
              <a:avLst/>
            </a:prstGeom>
          </p:spPr>
        </p:pic>
        <p:pic>
          <p:nvPicPr>
            <p:cNvPr id="2613" name="Picture 2612">
              <a:extLst>
                <a:ext uri="{FF2B5EF4-FFF2-40B4-BE49-F238E27FC236}">
                  <a16:creationId xmlns:a16="http://schemas.microsoft.com/office/drawing/2014/main" id="{8FB94BE3-F3EF-4616-8C60-8393635C5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8019" y="4730144"/>
              <a:ext cx="174005" cy="104149"/>
            </a:xfrm>
            <a:prstGeom prst="rect">
              <a:avLst/>
            </a:prstGeom>
          </p:spPr>
        </p:pic>
        <p:pic>
          <p:nvPicPr>
            <p:cNvPr id="2614" name="Picture 2613">
              <a:extLst>
                <a:ext uri="{FF2B5EF4-FFF2-40B4-BE49-F238E27FC236}">
                  <a16:creationId xmlns:a16="http://schemas.microsoft.com/office/drawing/2014/main" id="{D8C5C419-CDE6-4C87-98CF-B9C6C16BC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9179" y="4730144"/>
              <a:ext cx="174005" cy="104149"/>
            </a:xfrm>
            <a:prstGeom prst="rect">
              <a:avLst/>
            </a:prstGeom>
          </p:spPr>
        </p:pic>
        <p:pic>
          <p:nvPicPr>
            <p:cNvPr id="2615" name="Picture 2614">
              <a:extLst>
                <a:ext uri="{FF2B5EF4-FFF2-40B4-BE49-F238E27FC236}">
                  <a16:creationId xmlns:a16="http://schemas.microsoft.com/office/drawing/2014/main" id="{F17EC7F8-523A-42CF-956B-BB811AFAC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8462" y="4632045"/>
              <a:ext cx="174005" cy="104149"/>
            </a:xfrm>
            <a:prstGeom prst="rect">
              <a:avLst/>
            </a:prstGeom>
          </p:spPr>
        </p:pic>
        <p:pic>
          <p:nvPicPr>
            <p:cNvPr id="2616" name="Picture 2615">
              <a:extLst>
                <a:ext uri="{FF2B5EF4-FFF2-40B4-BE49-F238E27FC236}">
                  <a16:creationId xmlns:a16="http://schemas.microsoft.com/office/drawing/2014/main" id="{74C57A23-F61B-4D60-B1BC-EE51557FF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0213" y="4632045"/>
              <a:ext cx="174005" cy="104149"/>
            </a:xfrm>
            <a:prstGeom prst="rect">
              <a:avLst/>
            </a:prstGeom>
          </p:spPr>
        </p:pic>
        <p:sp>
          <p:nvSpPr>
            <p:cNvPr id="2617" name="Rectangle 2616">
              <a:extLst>
                <a:ext uri="{FF2B5EF4-FFF2-40B4-BE49-F238E27FC236}">
                  <a16:creationId xmlns:a16="http://schemas.microsoft.com/office/drawing/2014/main" id="{082703C1-6F56-4DA8-B60F-E4C067FD6C75}"/>
                </a:ext>
              </a:extLst>
            </p:cNvPr>
            <p:cNvSpPr/>
            <p:nvPr/>
          </p:nvSpPr>
          <p:spPr>
            <a:xfrm>
              <a:off x="7350342" y="4645457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18" name="Picture 2617">
              <a:extLst>
                <a:ext uri="{FF2B5EF4-FFF2-40B4-BE49-F238E27FC236}">
                  <a16:creationId xmlns:a16="http://schemas.microsoft.com/office/drawing/2014/main" id="{6C5F3BAB-A058-490F-9BF3-0B77954E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6010" y="4895763"/>
              <a:ext cx="173458" cy="97635"/>
            </a:xfrm>
            <a:prstGeom prst="rect">
              <a:avLst/>
            </a:prstGeom>
          </p:spPr>
        </p:pic>
        <p:pic>
          <p:nvPicPr>
            <p:cNvPr id="2619" name="Picture 2618">
              <a:extLst>
                <a:ext uri="{FF2B5EF4-FFF2-40B4-BE49-F238E27FC236}">
                  <a16:creationId xmlns:a16="http://schemas.microsoft.com/office/drawing/2014/main" id="{9FCA7D8C-BBB3-40DE-A1AF-9C401D54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2981" y="5004212"/>
              <a:ext cx="173458" cy="97635"/>
            </a:xfrm>
            <a:prstGeom prst="rect">
              <a:avLst/>
            </a:prstGeom>
          </p:spPr>
        </p:pic>
        <p:pic>
          <p:nvPicPr>
            <p:cNvPr id="2620" name="Picture 2619">
              <a:extLst>
                <a:ext uri="{FF2B5EF4-FFF2-40B4-BE49-F238E27FC236}">
                  <a16:creationId xmlns:a16="http://schemas.microsoft.com/office/drawing/2014/main" id="{8AEEBDD4-84EE-4C91-8C92-52E81C12C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95307" y="5005139"/>
              <a:ext cx="173458" cy="97635"/>
            </a:xfrm>
            <a:prstGeom prst="rect">
              <a:avLst/>
            </a:prstGeom>
          </p:spPr>
        </p:pic>
        <p:pic>
          <p:nvPicPr>
            <p:cNvPr id="2621" name="Picture 2620">
              <a:extLst>
                <a:ext uri="{FF2B5EF4-FFF2-40B4-BE49-F238E27FC236}">
                  <a16:creationId xmlns:a16="http://schemas.microsoft.com/office/drawing/2014/main" id="{C02579AB-E713-433E-901C-C69D94E66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30655" y="5004212"/>
              <a:ext cx="173458" cy="97635"/>
            </a:xfrm>
            <a:prstGeom prst="rect">
              <a:avLst/>
            </a:prstGeom>
          </p:spPr>
        </p:pic>
        <p:pic>
          <p:nvPicPr>
            <p:cNvPr id="2622" name="Picture 2621">
              <a:extLst>
                <a:ext uri="{FF2B5EF4-FFF2-40B4-BE49-F238E27FC236}">
                  <a16:creationId xmlns:a16="http://schemas.microsoft.com/office/drawing/2014/main" id="{65D87F90-1CCC-433C-9739-F46EA4FF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6335" y="4892158"/>
              <a:ext cx="173458" cy="104846"/>
            </a:xfrm>
            <a:prstGeom prst="rect">
              <a:avLst/>
            </a:prstGeom>
          </p:spPr>
        </p:pic>
        <p:pic>
          <p:nvPicPr>
            <p:cNvPr id="2623" name="Picture 2622">
              <a:extLst>
                <a:ext uri="{FF2B5EF4-FFF2-40B4-BE49-F238E27FC236}">
                  <a16:creationId xmlns:a16="http://schemas.microsoft.com/office/drawing/2014/main" id="{43D7FD79-B79D-4464-B93D-E67ACB139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9776" y="4895763"/>
              <a:ext cx="173458" cy="97635"/>
            </a:xfrm>
            <a:prstGeom prst="rect">
              <a:avLst/>
            </a:prstGeom>
          </p:spPr>
        </p:pic>
        <p:pic>
          <p:nvPicPr>
            <p:cNvPr id="2624" name="Picture 2623">
              <a:extLst>
                <a:ext uri="{FF2B5EF4-FFF2-40B4-BE49-F238E27FC236}">
                  <a16:creationId xmlns:a16="http://schemas.microsoft.com/office/drawing/2014/main" id="{3DBE4B73-A388-4387-8257-0621F05E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9451" y="4895763"/>
              <a:ext cx="173458" cy="97635"/>
            </a:xfrm>
            <a:prstGeom prst="rect">
              <a:avLst/>
            </a:prstGeom>
          </p:spPr>
        </p:pic>
        <p:pic>
          <p:nvPicPr>
            <p:cNvPr id="2625" name="Picture 2624">
              <a:extLst>
                <a:ext uri="{FF2B5EF4-FFF2-40B4-BE49-F238E27FC236}">
                  <a16:creationId xmlns:a16="http://schemas.microsoft.com/office/drawing/2014/main" id="{F5349649-30E0-498F-AD76-F49CD074D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2893" y="4895763"/>
              <a:ext cx="173458" cy="97635"/>
            </a:xfrm>
            <a:prstGeom prst="rect">
              <a:avLst/>
            </a:prstGeom>
          </p:spPr>
        </p:pic>
        <p:pic>
          <p:nvPicPr>
            <p:cNvPr id="2626" name="Picture 2625">
              <a:extLst>
                <a:ext uri="{FF2B5EF4-FFF2-40B4-BE49-F238E27FC236}">
                  <a16:creationId xmlns:a16="http://schemas.microsoft.com/office/drawing/2014/main" id="{3DE500E0-13E6-43D9-9A23-9AD16CB74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8329" y="5000605"/>
              <a:ext cx="173458" cy="104846"/>
            </a:xfrm>
            <a:prstGeom prst="rect">
              <a:avLst/>
            </a:prstGeom>
          </p:spPr>
        </p:pic>
        <p:pic>
          <p:nvPicPr>
            <p:cNvPr id="2627" name="Picture 2626">
              <a:extLst>
                <a:ext uri="{FF2B5EF4-FFF2-40B4-BE49-F238E27FC236}">
                  <a16:creationId xmlns:a16="http://schemas.microsoft.com/office/drawing/2014/main" id="{3A919789-4440-4E52-8A23-3A4901D25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6003" y="5004212"/>
              <a:ext cx="173458" cy="97635"/>
            </a:xfrm>
            <a:prstGeom prst="rect">
              <a:avLst/>
            </a:prstGeom>
          </p:spPr>
        </p:pic>
        <p:sp>
          <p:nvSpPr>
            <p:cNvPr id="2628" name="Rectangle 2627">
              <a:extLst>
                <a:ext uri="{FF2B5EF4-FFF2-40B4-BE49-F238E27FC236}">
                  <a16:creationId xmlns:a16="http://schemas.microsoft.com/office/drawing/2014/main" id="{B53957AB-2B24-4082-A6AF-048002D8A440}"/>
                </a:ext>
              </a:extLst>
            </p:cNvPr>
            <p:cNvSpPr/>
            <p:nvPr/>
          </p:nvSpPr>
          <p:spPr>
            <a:xfrm>
              <a:off x="7350342" y="490503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29" name="Picture 2628">
              <a:extLst>
                <a:ext uri="{FF2B5EF4-FFF2-40B4-BE49-F238E27FC236}">
                  <a16:creationId xmlns:a16="http://schemas.microsoft.com/office/drawing/2014/main" id="{72BA3251-3D61-4FBB-B430-8C968556F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5294" y="5153575"/>
              <a:ext cx="174660" cy="103892"/>
            </a:xfrm>
            <a:prstGeom prst="rect">
              <a:avLst/>
            </a:prstGeom>
          </p:spPr>
        </p:pic>
        <p:pic>
          <p:nvPicPr>
            <p:cNvPr id="2630" name="Picture 2629">
              <a:extLst>
                <a:ext uri="{FF2B5EF4-FFF2-40B4-BE49-F238E27FC236}">
                  <a16:creationId xmlns:a16="http://schemas.microsoft.com/office/drawing/2014/main" id="{970830CA-8FAB-409D-AB28-DE85B8749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5519" y="5261140"/>
              <a:ext cx="174660" cy="103892"/>
            </a:xfrm>
            <a:prstGeom prst="rect">
              <a:avLst/>
            </a:prstGeom>
          </p:spPr>
        </p:pic>
        <p:pic>
          <p:nvPicPr>
            <p:cNvPr id="2631" name="Picture 2630">
              <a:extLst>
                <a:ext uri="{FF2B5EF4-FFF2-40B4-BE49-F238E27FC236}">
                  <a16:creationId xmlns:a16="http://schemas.microsoft.com/office/drawing/2014/main" id="{33CCB167-C043-4259-A49D-A5C54BAC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13111" y="5153575"/>
              <a:ext cx="174660" cy="103892"/>
            </a:xfrm>
            <a:prstGeom prst="rect">
              <a:avLst/>
            </a:prstGeom>
          </p:spPr>
        </p:pic>
        <p:pic>
          <p:nvPicPr>
            <p:cNvPr id="2632" name="Picture 2631">
              <a:extLst>
                <a:ext uri="{FF2B5EF4-FFF2-40B4-BE49-F238E27FC236}">
                  <a16:creationId xmlns:a16="http://schemas.microsoft.com/office/drawing/2014/main" id="{8A698457-E3EC-4571-93F7-B113E5E41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5779" y="5153575"/>
              <a:ext cx="174660" cy="103892"/>
            </a:xfrm>
            <a:prstGeom prst="rect">
              <a:avLst/>
            </a:prstGeom>
          </p:spPr>
        </p:pic>
        <p:pic>
          <p:nvPicPr>
            <p:cNvPr id="2633" name="Picture 2632">
              <a:extLst>
                <a:ext uri="{FF2B5EF4-FFF2-40B4-BE49-F238E27FC236}">
                  <a16:creationId xmlns:a16="http://schemas.microsoft.com/office/drawing/2014/main" id="{F163B185-3503-45C7-BF4C-D58D62831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4014" y="5261140"/>
              <a:ext cx="174660" cy="103892"/>
            </a:xfrm>
            <a:prstGeom prst="rect">
              <a:avLst/>
            </a:prstGeom>
          </p:spPr>
        </p:pic>
        <p:pic>
          <p:nvPicPr>
            <p:cNvPr id="2634" name="Picture 2633">
              <a:extLst>
                <a:ext uri="{FF2B5EF4-FFF2-40B4-BE49-F238E27FC236}">
                  <a16:creationId xmlns:a16="http://schemas.microsoft.com/office/drawing/2014/main" id="{81B9E7F5-36D0-4A05-96B7-4A2B03D42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98261" y="5261140"/>
              <a:ext cx="174660" cy="103892"/>
            </a:xfrm>
            <a:prstGeom prst="rect">
              <a:avLst/>
            </a:prstGeom>
          </p:spPr>
        </p:pic>
        <p:pic>
          <p:nvPicPr>
            <p:cNvPr id="2635" name="Picture 2634">
              <a:extLst>
                <a:ext uri="{FF2B5EF4-FFF2-40B4-BE49-F238E27FC236}">
                  <a16:creationId xmlns:a16="http://schemas.microsoft.com/office/drawing/2014/main" id="{6E1F1CF0-D098-4990-B768-F5F20FD4D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19444" y="5153575"/>
              <a:ext cx="174660" cy="103892"/>
            </a:xfrm>
            <a:prstGeom prst="rect">
              <a:avLst/>
            </a:prstGeom>
          </p:spPr>
        </p:pic>
        <p:pic>
          <p:nvPicPr>
            <p:cNvPr id="2636" name="Picture 2635">
              <a:extLst>
                <a:ext uri="{FF2B5EF4-FFF2-40B4-BE49-F238E27FC236}">
                  <a16:creationId xmlns:a16="http://schemas.microsoft.com/office/drawing/2014/main" id="{5590B6D0-3106-468D-8C4B-BA9C290B8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6717" y="5261140"/>
              <a:ext cx="174660" cy="103892"/>
            </a:xfrm>
            <a:prstGeom prst="rect">
              <a:avLst/>
            </a:prstGeom>
          </p:spPr>
        </p:pic>
        <p:pic>
          <p:nvPicPr>
            <p:cNvPr id="2637" name="Picture 2636">
              <a:extLst>
                <a:ext uri="{FF2B5EF4-FFF2-40B4-BE49-F238E27FC236}">
                  <a16:creationId xmlns:a16="http://schemas.microsoft.com/office/drawing/2014/main" id="{6D73EFD9-0B0E-4105-A24F-1C7B4F0AD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9766" y="5261140"/>
              <a:ext cx="174660" cy="103892"/>
            </a:xfrm>
            <a:prstGeom prst="rect">
              <a:avLst/>
            </a:prstGeom>
          </p:spPr>
        </p:pic>
        <p:pic>
          <p:nvPicPr>
            <p:cNvPr id="2638" name="Picture 2637">
              <a:extLst>
                <a:ext uri="{FF2B5EF4-FFF2-40B4-BE49-F238E27FC236}">
                  <a16:creationId xmlns:a16="http://schemas.microsoft.com/office/drawing/2014/main" id="{C7C41A6F-C9D1-42DF-918B-BD4075E7D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3003" y="5153575"/>
              <a:ext cx="174660" cy="103892"/>
            </a:xfrm>
            <a:prstGeom prst="rect">
              <a:avLst/>
            </a:prstGeom>
          </p:spPr>
        </p:pic>
        <p:sp>
          <p:nvSpPr>
            <p:cNvPr id="2639" name="Rectangle 2638">
              <a:extLst>
                <a:ext uri="{FF2B5EF4-FFF2-40B4-BE49-F238E27FC236}">
                  <a16:creationId xmlns:a16="http://schemas.microsoft.com/office/drawing/2014/main" id="{73F06CC2-C109-4859-BB2E-17346B10EAE0}"/>
                </a:ext>
              </a:extLst>
            </p:cNvPr>
            <p:cNvSpPr/>
            <p:nvPr/>
          </p:nvSpPr>
          <p:spPr>
            <a:xfrm>
              <a:off x="7350342" y="515173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40" name="Picture 2639">
              <a:extLst>
                <a:ext uri="{FF2B5EF4-FFF2-40B4-BE49-F238E27FC236}">
                  <a16:creationId xmlns:a16="http://schemas.microsoft.com/office/drawing/2014/main" id="{E4CE5B61-4490-423C-91F0-3FDD8B8CF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07679" y="5402267"/>
              <a:ext cx="172013" cy="103717"/>
            </a:xfrm>
            <a:prstGeom prst="rect">
              <a:avLst/>
            </a:prstGeom>
          </p:spPr>
        </p:pic>
        <p:pic>
          <p:nvPicPr>
            <p:cNvPr id="2641" name="Picture 2640">
              <a:extLst>
                <a:ext uri="{FF2B5EF4-FFF2-40B4-BE49-F238E27FC236}">
                  <a16:creationId xmlns:a16="http://schemas.microsoft.com/office/drawing/2014/main" id="{47E23B6F-DD05-407B-8A9D-53A1AF86C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0342" y="5503741"/>
              <a:ext cx="172013" cy="103717"/>
            </a:xfrm>
            <a:prstGeom prst="rect">
              <a:avLst/>
            </a:prstGeom>
          </p:spPr>
        </p:pic>
        <p:pic>
          <p:nvPicPr>
            <p:cNvPr id="2642" name="Picture 2641">
              <a:extLst>
                <a:ext uri="{FF2B5EF4-FFF2-40B4-BE49-F238E27FC236}">
                  <a16:creationId xmlns:a16="http://schemas.microsoft.com/office/drawing/2014/main" id="{34C24457-3F2C-41D0-AF12-354B34FD7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5416" y="5402267"/>
              <a:ext cx="172013" cy="103717"/>
            </a:xfrm>
            <a:prstGeom prst="rect">
              <a:avLst/>
            </a:prstGeom>
          </p:spPr>
        </p:pic>
        <p:pic>
          <p:nvPicPr>
            <p:cNvPr id="2643" name="Picture 2642">
              <a:extLst>
                <a:ext uri="{FF2B5EF4-FFF2-40B4-BE49-F238E27FC236}">
                  <a16:creationId xmlns:a16="http://schemas.microsoft.com/office/drawing/2014/main" id="{53F7E6B6-336F-4EDF-A253-314F3C9BA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7166" y="5503741"/>
              <a:ext cx="172013" cy="103717"/>
            </a:xfrm>
            <a:prstGeom prst="rect">
              <a:avLst/>
            </a:prstGeom>
          </p:spPr>
        </p:pic>
        <p:pic>
          <p:nvPicPr>
            <p:cNvPr id="2644" name="Picture 2643">
              <a:extLst>
                <a:ext uri="{FF2B5EF4-FFF2-40B4-BE49-F238E27FC236}">
                  <a16:creationId xmlns:a16="http://schemas.microsoft.com/office/drawing/2014/main" id="{955814D6-E8FA-4C2D-938F-3D1C9F67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14891" y="5503741"/>
              <a:ext cx="172013" cy="103717"/>
            </a:xfrm>
            <a:prstGeom prst="rect">
              <a:avLst/>
            </a:prstGeom>
          </p:spPr>
        </p:pic>
        <p:pic>
          <p:nvPicPr>
            <p:cNvPr id="2645" name="Picture 2644">
              <a:extLst>
                <a:ext uri="{FF2B5EF4-FFF2-40B4-BE49-F238E27FC236}">
                  <a16:creationId xmlns:a16="http://schemas.microsoft.com/office/drawing/2014/main" id="{B34AB670-CA0A-4F74-BD81-5E17A2A2B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32616" y="5503741"/>
              <a:ext cx="172013" cy="103717"/>
            </a:xfrm>
            <a:prstGeom prst="rect">
              <a:avLst/>
            </a:prstGeom>
          </p:spPr>
        </p:pic>
        <p:pic>
          <p:nvPicPr>
            <p:cNvPr id="2646" name="Picture 2645">
              <a:extLst>
                <a:ext uri="{FF2B5EF4-FFF2-40B4-BE49-F238E27FC236}">
                  <a16:creationId xmlns:a16="http://schemas.microsoft.com/office/drawing/2014/main" id="{47CC7101-0232-484C-82C3-E2FEE6DC7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0889" y="5402267"/>
              <a:ext cx="172013" cy="103717"/>
            </a:xfrm>
            <a:prstGeom prst="rect">
              <a:avLst/>
            </a:prstGeom>
          </p:spPr>
        </p:pic>
        <p:pic>
          <p:nvPicPr>
            <p:cNvPr id="2647" name="Picture 2646">
              <a:extLst>
                <a:ext uri="{FF2B5EF4-FFF2-40B4-BE49-F238E27FC236}">
                  <a16:creationId xmlns:a16="http://schemas.microsoft.com/office/drawing/2014/main" id="{04E8BFA2-5208-401A-92B0-32D09FA91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3152" y="5398437"/>
              <a:ext cx="172013" cy="111377"/>
            </a:xfrm>
            <a:prstGeom prst="rect">
              <a:avLst/>
            </a:prstGeom>
          </p:spPr>
        </p:pic>
        <p:pic>
          <p:nvPicPr>
            <p:cNvPr id="2648" name="Picture 2647">
              <a:extLst>
                <a:ext uri="{FF2B5EF4-FFF2-40B4-BE49-F238E27FC236}">
                  <a16:creationId xmlns:a16="http://schemas.microsoft.com/office/drawing/2014/main" id="{B3A198CC-DDF4-46B8-ADFE-1CA47ED27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9441" y="5503741"/>
              <a:ext cx="172013" cy="103717"/>
            </a:xfrm>
            <a:prstGeom prst="rect">
              <a:avLst/>
            </a:prstGeom>
          </p:spPr>
        </p:pic>
        <p:pic>
          <p:nvPicPr>
            <p:cNvPr id="2649" name="Picture 2648">
              <a:extLst>
                <a:ext uri="{FF2B5EF4-FFF2-40B4-BE49-F238E27FC236}">
                  <a16:creationId xmlns:a16="http://schemas.microsoft.com/office/drawing/2014/main" id="{E9C7A966-CA5C-478B-B675-5985B902B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8628" y="5402267"/>
              <a:ext cx="172013" cy="103717"/>
            </a:xfrm>
            <a:prstGeom prst="rect">
              <a:avLst/>
            </a:prstGeom>
          </p:spPr>
        </p:pic>
        <p:sp>
          <p:nvSpPr>
            <p:cNvPr id="2650" name="Rectangle 2649">
              <a:extLst>
                <a:ext uri="{FF2B5EF4-FFF2-40B4-BE49-F238E27FC236}">
                  <a16:creationId xmlns:a16="http://schemas.microsoft.com/office/drawing/2014/main" id="{0519DE8A-FEE2-4CB6-9248-EE226FCEF4D1}"/>
                </a:ext>
              </a:extLst>
            </p:cNvPr>
            <p:cNvSpPr/>
            <p:nvPr/>
          </p:nvSpPr>
          <p:spPr>
            <a:xfrm>
              <a:off x="7364576" y="541267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51" name="Picture 2650">
              <a:extLst>
                <a:ext uri="{FF2B5EF4-FFF2-40B4-BE49-F238E27FC236}">
                  <a16:creationId xmlns:a16="http://schemas.microsoft.com/office/drawing/2014/main" id="{21F7D884-3A26-4212-95EE-C3464D7A6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8481" y="5662397"/>
              <a:ext cx="174660" cy="81810"/>
            </a:xfrm>
            <a:prstGeom prst="rect">
              <a:avLst/>
            </a:prstGeom>
          </p:spPr>
        </p:pic>
        <p:pic>
          <p:nvPicPr>
            <p:cNvPr id="2652" name="Picture 2651">
              <a:extLst>
                <a:ext uri="{FF2B5EF4-FFF2-40B4-BE49-F238E27FC236}">
                  <a16:creationId xmlns:a16="http://schemas.microsoft.com/office/drawing/2014/main" id="{FD91A1A1-D981-4C1F-9960-96850BF03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7009" y="5662397"/>
              <a:ext cx="174660" cy="81810"/>
            </a:xfrm>
            <a:prstGeom prst="rect">
              <a:avLst/>
            </a:prstGeom>
          </p:spPr>
        </p:pic>
        <p:pic>
          <p:nvPicPr>
            <p:cNvPr id="2653" name="Picture 2652">
              <a:extLst>
                <a:ext uri="{FF2B5EF4-FFF2-40B4-BE49-F238E27FC236}">
                  <a16:creationId xmlns:a16="http://schemas.microsoft.com/office/drawing/2014/main" id="{CFF917E0-0AEA-44C3-BCED-3BCDB492C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6265" y="5747468"/>
              <a:ext cx="174660" cy="81810"/>
            </a:xfrm>
            <a:prstGeom prst="rect">
              <a:avLst/>
            </a:prstGeom>
          </p:spPr>
        </p:pic>
        <p:pic>
          <p:nvPicPr>
            <p:cNvPr id="2654" name="Picture 2653">
              <a:extLst>
                <a:ext uri="{FF2B5EF4-FFF2-40B4-BE49-F238E27FC236}">
                  <a16:creationId xmlns:a16="http://schemas.microsoft.com/office/drawing/2014/main" id="{0E6663B0-CD13-4C7A-BA5F-3D9275E2A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0832" y="5662397"/>
              <a:ext cx="174660" cy="81810"/>
            </a:xfrm>
            <a:prstGeom prst="rect">
              <a:avLst/>
            </a:prstGeom>
          </p:spPr>
        </p:pic>
        <p:pic>
          <p:nvPicPr>
            <p:cNvPr id="2655" name="Picture 2654">
              <a:extLst>
                <a:ext uri="{FF2B5EF4-FFF2-40B4-BE49-F238E27FC236}">
                  <a16:creationId xmlns:a16="http://schemas.microsoft.com/office/drawing/2014/main" id="{996126F4-4088-495A-84DF-6E07644B2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2548" y="5747468"/>
              <a:ext cx="174660" cy="81810"/>
            </a:xfrm>
            <a:prstGeom prst="rect">
              <a:avLst/>
            </a:prstGeom>
          </p:spPr>
        </p:pic>
        <p:pic>
          <p:nvPicPr>
            <p:cNvPr id="2656" name="Picture 2655">
              <a:extLst>
                <a:ext uri="{FF2B5EF4-FFF2-40B4-BE49-F238E27FC236}">
                  <a16:creationId xmlns:a16="http://schemas.microsoft.com/office/drawing/2014/main" id="{E29F8586-0D71-4055-8E33-C805D570E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4643" y="5747468"/>
              <a:ext cx="174660" cy="81810"/>
            </a:xfrm>
            <a:prstGeom prst="rect">
              <a:avLst/>
            </a:prstGeom>
          </p:spPr>
        </p:pic>
        <p:pic>
          <p:nvPicPr>
            <p:cNvPr id="2657" name="Picture 2656">
              <a:extLst>
                <a:ext uri="{FF2B5EF4-FFF2-40B4-BE49-F238E27FC236}">
                  <a16:creationId xmlns:a16="http://schemas.microsoft.com/office/drawing/2014/main" id="{862D4798-2294-45F1-AA64-A63F60926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8359" y="5747468"/>
              <a:ext cx="174660" cy="81810"/>
            </a:xfrm>
            <a:prstGeom prst="rect">
              <a:avLst/>
            </a:prstGeom>
          </p:spPr>
        </p:pic>
        <p:pic>
          <p:nvPicPr>
            <p:cNvPr id="2658" name="Picture 2657">
              <a:extLst>
                <a:ext uri="{FF2B5EF4-FFF2-40B4-BE49-F238E27FC236}">
                  <a16:creationId xmlns:a16="http://schemas.microsoft.com/office/drawing/2014/main" id="{B6D9E292-3A54-4B9C-8567-7A7EE551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0453" y="5747468"/>
              <a:ext cx="174660" cy="81810"/>
            </a:xfrm>
            <a:prstGeom prst="rect">
              <a:avLst/>
            </a:prstGeom>
          </p:spPr>
        </p:pic>
        <p:pic>
          <p:nvPicPr>
            <p:cNvPr id="2659" name="Picture 2658">
              <a:extLst>
                <a:ext uri="{FF2B5EF4-FFF2-40B4-BE49-F238E27FC236}">
                  <a16:creationId xmlns:a16="http://schemas.microsoft.com/office/drawing/2014/main" id="{B1F7C1DC-AD65-470E-86CC-ED66C18EA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93184" y="5659375"/>
              <a:ext cx="174660" cy="87852"/>
            </a:xfrm>
            <a:prstGeom prst="rect">
              <a:avLst/>
            </a:prstGeom>
          </p:spPr>
        </p:pic>
        <p:pic>
          <p:nvPicPr>
            <p:cNvPr id="2660" name="Picture 2659">
              <a:extLst>
                <a:ext uri="{FF2B5EF4-FFF2-40B4-BE49-F238E27FC236}">
                  <a16:creationId xmlns:a16="http://schemas.microsoft.com/office/drawing/2014/main" id="{1F4E99B2-0C96-4688-ADEA-BC1B8451F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4657" y="5659375"/>
              <a:ext cx="174660" cy="87852"/>
            </a:xfrm>
            <a:prstGeom prst="rect">
              <a:avLst/>
            </a:prstGeom>
          </p:spPr>
        </p:pic>
        <p:sp>
          <p:nvSpPr>
            <p:cNvPr id="2661" name="Rectangle 2660">
              <a:extLst>
                <a:ext uri="{FF2B5EF4-FFF2-40B4-BE49-F238E27FC236}">
                  <a16:creationId xmlns:a16="http://schemas.microsoft.com/office/drawing/2014/main" id="{93E3714C-C4A4-421B-B149-E82CBDAF2B64}"/>
                </a:ext>
              </a:extLst>
            </p:cNvPr>
            <p:cNvSpPr/>
            <p:nvPr/>
          </p:nvSpPr>
          <p:spPr>
            <a:xfrm>
              <a:off x="7350342" y="5673001"/>
              <a:ext cx="939126" cy="1570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62" name="Picture 2661">
              <a:extLst>
                <a:ext uri="{FF2B5EF4-FFF2-40B4-BE49-F238E27FC236}">
                  <a16:creationId xmlns:a16="http://schemas.microsoft.com/office/drawing/2014/main" id="{0C3C8516-F1EC-4DB0-AEB8-2C7313682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3206" y="6013810"/>
              <a:ext cx="171409" cy="141857"/>
            </a:xfrm>
            <a:prstGeom prst="rect">
              <a:avLst/>
            </a:prstGeom>
          </p:spPr>
        </p:pic>
        <p:pic>
          <p:nvPicPr>
            <p:cNvPr id="2663" name="Picture 2662">
              <a:extLst>
                <a:ext uri="{FF2B5EF4-FFF2-40B4-BE49-F238E27FC236}">
                  <a16:creationId xmlns:a16="http://schemas.microsoft.com/office/drawing/2014/main" id="{AA987381-4029-429E-8DEC-3837C0F47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3714" y="6011529"/>
              <a:ext cx="171409" cy="141857"/>
            </a:xfrm>
            <a:prstGeom prst="rect">
              <a:avLst/>
            </a:prstGeom>
          </p:spPr>
        </p:pic>
        <p:pic>
          <p:nvPicPr>
            <p:cNvPr id="2664" name="Picture 2663">
              <a:extLst>
                <a:ext uri="{FF2B5EF4-FFF2-40B4-BE49-F238E27FC236}">
                  <a16:creationId xmlns:a16="http://schemas.microsoft.com/office/drawing/2014/main" id="{6AF98F4D-0AC8-4914-B8AD-E36158219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8060" y="5868655"/>
              <a:ext cx="171409" cy="141857"/>
            </a:xfrm>
            <a:prstGeom prst="rect">
              <a:avLst/>
            </a:prstGeom>
          </p:spPr>
        </p:pic>
        <p:pic>
          <p:nvPicPr>
            <p:cNvPr id="2665" name="Picture 2664">
              <a:extLst>
                <a:ext uri="{FF2B5EF4-FFF2-40B4-BE49-F238E27FC236}">
                  <a16:creationId xmlns:a16="http://schemas.microsoft.com/office/drawing/2014/main" id="{060860FA-33DF-41C2-BF4C-612EDA63C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51461" y="5868655"/>
              <a:ext cx="171409" cy="141857"/>
            </a:xfrm>
            <a:prstGeom prst="rect">
              <a:avLst/>
            </a:prstGeom>
          </p:spPr>
        </p:pic>
        <p:pic>
          <p:nvPicPr>
            <p:cNvPr id="2666" name="Picture 2665">
              <a:extLst>
                <a:ext uri="{FF2B5EF4-FFF2-40B4-BE49-F238E27FC236}">
                  <a16:creationId xmlns:a16="http://schemas.microsoft.com/office/drawing/2014/main" id="{0CF74A2A-B846-44D5-8471-243CFE578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8548" y="6009511"/>
              <a:ext cx="171409" cy="141857"/>
            </a:xfrm>
            <a:prstGeom prst="rect">
              <a:avLst/>
            </a:prstGeom>
          </p:spPr>
        </p:pic>
        <p:pic>
          <p:nvPicPr>
            <p:cNvPr id="2667" name="Picture 2666">
              <a:extLst>
                <a:ext uri="{FF2B5EF4-FFF2-40B4-BE49-F238E27FC236}">
                  <a16:creationId xmlns:a16="http://schemas.microsoft.com/office/drawing/2014/main" id="{8F576870-762A-4B98-89E6-C66D103BF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09440" y="6016677"/>
              <a:ext cx="171409" cy="141857"/>
            </a:xfrm>
            <a:prstGeom prst="rect">
              <a:avLst/>
            </a:prstGeom>
          </p:spPr>
        </p:pic>
        <p:pic>
          <p:nvPicPr>
            <p:cNvPr id="2668" name="Picture 2667">
              <a:extLst>
                <a:ext uri="{FF2B5EF4-FFF2-40B4-BE49-F238E27FC236}">
                  <a16:creationId xmlns:a16="http://schemas.microsoft.com/office/drawing/2014/main" id="{896BED78-23E5-4954-A87C-51175D5E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1130" y="5868655"/>
              <a:ext cx="171409" cy="141857"/>
            </a:xfrm>
            <a:prstGeom prst="rect">
              <a:avLst/>
            </a:prstGeom>
          </p:spPr>
        </p:pic>
        <p:pic>
          <p:nvPicPr>
            <p:cNvPr id="2669" name="Picture 2668">
              <a:extLst>
                <a:ext uri="{FF2B5EF4-FFF2-40B4-BE49-F238E27FC236}">
                  <a16:creationId xmlns:a16="http://schemas.microsoft.com/office/drawing/2014/main" id="{61C89094-3890-4446-9778-BE33499F2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6296" y="5868655"/>
              <a:ext cx="171409" cy="141857"/>
            </a:xfrm>
            <a:prstGeom prst="rect">
              <a:avLst/>
            </a:prstGeom>
          </p:spPr>
        </p:pic>
        <p:pic>
          <p:nvPicPr>
            <p:cNvPr id="2670" name="Picture 2669">
              <a:extLst>
                <a:ext uri="{FF2B5EF4-FFF2-40B4-BE49-F238E27FC236}">
                  <a16:creationId xmlns:a16="http://schemas.microsoft.com/office/drawing/2014/main" id="{B5B6DA90-BCBB-4A21-8CD3-F0B1FC35E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88080" y="6020173"/>
              <a:ext cx="171409" cy="141857"/>
            </a:xfrm>
            <a:prstGeom prst="rect">
              <a:avLst/>
            </a:prstGeom>
          </p:spPr>
        </p:pic>
        <p:pic>
          <p:nvPicPr>
            <p:cNvPr id="2671" name="Picture 2670">
              <a:extLst>
                <a:ext uri="{FF2B5EF4-FFF2-40B4-BE49-F238E27FC236}">
                  <a16:creationId xmlns:a16="http://schemas.microsoft.com/office/drawing/2014/main" id="{B3D6A734-3B48-419C-A6EF-66E098221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5964" y="5863417"/>
              <a:ext cx="171409" cy="152333"/>
            </a:xfrm>
            <a:prstGeom prst="rect">
              <a:avLst/>
            </a:prstGeom>
          </p:spPr>
        </p:pic>
        <p:sp>
          <p:nvSpPr>
            <p:cNvPr id="2672" name="Rectangle 2671">
              <a:extLst>
                <a:ext uri="{FF2B5EF4-FFF2-40B4-BE49-F238E27FC236}">
                  <a16:creationId xmlns:a16="http://schemas.microsoft.com/office/drawing/2014/main" id="{76985671-6709-4377-ADA3-E1492FDF6150}"/>
                </a:ext>
              </a:extLst>
            </p:cNvPr>
            <p:cNvSpPr/>
            <p:nvPr/>
          </p:nvSpPr>
          <p:spPr>
            <a:xfrm>
              <a:off x="7350341" y="589890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73" name="Picture 2672">
              <a:extLst>
                <a:ext uri="{FF2B5EF4-FFF2-40B4-BE49-F238E27FC236}">
                  <a16:creationId xmlns:a16="http://schemas.microsoft.com/office/drawing/2014/main" id="{8AC92AF2-082C-4BDA-917A-E3DD5958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30757" y="6255771"/>
              <a:ext cx="174168" cy="102939"/>
            </a:xfrm>
            <a:prstGeom prst="rect">
              <a:avLst/>
            </a:prstGeom>
          </p:spPr>
        </p:pic>
        <p:pic>
          <p:nvPicPr>
            <p:cNvPr id="2674" name="Picture 2673">
              <a:extLst>
                <a:ext uri="{FF2B5EF4-FFF2-40B4-BE49-F238E27FC236}">
                  <a16:creationId xmlns:a16="http://schemas.microsoft.com/office/drawing/2014/main" id="{3029C246-CCDD-489F-940C-205A9AEA7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0804" y="6264544"/>
              <a:ext cx="174168" cy="85393"/>
            </a:xfrm>
            <a:prstGeom prst="rect">
              <a:avLst/>
            </a:prstGeom>
          </p:spPr>
        </p:pic>
        <p:pic>
          <p:nvPicPr>
            <p:cNvPr id="2675" name="Picture 2674">
              <a:extLst>
                <a:ext uri="{FF2B5EF4-FFF2-40B4-BE49-F238E27FC236}">
                  <a16:creationId xmlns:a16="http://schemas.microsoft.com/office/drawing/2014/main" id="{314D776C-6AD9-4087-9740-FE3C2D5F5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5780" y="6255771"/>
              <a:ext cx="174168" cy="102939"/>
            </a:xfrm>
            <a:prstGeom prst="rect">
              <a:avLst/>
            </a:prstGeom>
          </p:spPr>
        </p:pic>
        <p:pic>
          <p:nvPicPr>
            <p:cNvPr id="2676" name="Picture 2675">
              <a:extLst>
                <a:ext uri="{FF2B5EF4-FFF2-40B4-BE49-F238E27FC236}">
                  <a16:creationId xmlns:a16="http://schemas.microsoft.com/office/drawing/2014/main" id="{FD4A0500-CA7E-4A31-A174-449D445BC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05735" y="6255771"/>
              <a:ext cx="174168" cy="102939"/>
            </a:xfrm>
            <a:prstGeom prst="rect">
              <a:avLst/>
            </a:prstGeom>
          </p:spPr>
        </p:pic>
        <p:pic>
          <p:nvPicPr>
            <p:cNvPr id="2677" name="Picture 2676">
              <a:extLst>
                <a:ext uri="{FF2B5EF4-FFF2-40B4-BE49-F238E27FC236}">
                  <a16:creationId xmlns:a16="http://schemas.microsoft.com/office/drawing/2014/main" id="{DA351188-6817-4292-B35F-191AD2C4A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80712" y="6255771"/>
              <a:ext cx="174168" cy="102939"/>
            </a:xfrm>
            <a:prstGeom prst="rect">
              <a:avLst/>
            </a:prstGeom>
          </p:spPr>
        </p:pic>
        <p:pic>
          <p:nvPicPr>
            <p:cNvPr id="2678" name="Picture 2677">
              <a:extLst>
                <a:ext uri="{FF2B5EF4-FFF2-40B4-BE49-F238E27FC236}">
                  <a16:creationId xmlns:a16="http://schemas.microsoft.com/office/drawing/2014/main" id="{AB9A6879-3EB1-4E81-8585-80817EE42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72976" y="6180507"/>
              <a:ext cx="174168" cy="85393"/>
            </a:xfrm>
            <a:prstGeom prst="rect">
              <a:avLst/>
            </a:prstGeom>
          </p:spPr>
        </p:pic>
        <p:pic>
          <p:nvPicPr>
            <p:cNvPr id="2679" name="Picture 2678">
              <a:extLst>
                <a:ext uri="{FF2B5EF4-FFF2-40B4-BE49-F238E27FC236}">
                  <a16:creationId xmlns:a16="http://schemas.microsoft.com/office/drawing/2014/main" id="{48655A09-439D-48D2-BDB1-0A20BD567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1310" y="6171734"/>
              <a:ext cx="174168" cy="102939"/>
            </a:xfrm>
            <a:prstGeom prst="rect">
              <a:avLst/>
            </a:prstGeom>
          </p:spPr>
        </p:pic>
        <p:pic>
          <p:nvPicPr>
            <p:cNvPr id="2680" name="Picture 2679">
              <a:extLst>
                <a:ext uri="{FF2B5EF4-FFF2-40B4-BE49-F238E27FC236}">
                  <a16:creationId xmlns:a16="http://schemas.microsoft.com/office/drawing/2014/main" id="{9B2D0276-AE82-4A0C-A29E-054581AFC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1565" y="6171734"/>
              <a:ext cx="174168" cy="102939"/>
            </a:xfrm>
            <a:prstGeom prst="rect">
              <a:avLst/>
            </a:prstGeom>
          </p:spPr>
        </p:pic>
        <p:pic>
          <p:nvPicPr>
            <p:cNvPr id="2681" name="Picture 2680">
              <a:extLst>
                <a:ext uri="{FF2B5EF4-FFF2-40B4-BE49-F238E27FC236}">
                  <a16:creationId xmlns:a16="http://schemas.microsoft.com/office/drawing/2014/main" id="{BE58E74F-0664-442C-ABC3-0B25B2A24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7600" y="6180507"/>
              <a:ext cx="174168" cy="85393"/>
            </a:xfrm>
            <a:prstGeom prst="rect">
              <a:avLst/>
            </a:prstGeom>
          </p:spPr>
        </p:pic>
        <p:pic>
          <p:nvPicPr>
            <p:cNvPr id="2682" name="Picture 2681">
              <a:extLst>
                <a:ext uri="{FF2B5EF4-FFF2-40B4-BE49-F238E27FC236}">
                  <a16:creationId xmlns:a16="http://schemas.microsoft.com/office/drawing/2014/main" id="{1B09401D-7FE4-480B-856D-941AC826D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5299" y="6174374"/>
              <a:ext cx="174168" cy="102939"/>
            </a:xfrm>
            <a:prstGeom prst="rect">
              <a:avLst/>
            </a:prstGeom>
          </p:spPr>
        </p:pic>
        <p:sp>
          <p:nvSpPr>
            <p:cNvPr id="2683" name="Rectangle 2682">
              <a:extLst>
                <a:ext uri="{FF2B5EF4-FFF2-40B4-BE49-F238E27FC236}">
                  <a16:creationId xmlns:a16="http://schemas.microsoft.com/office/drawing/2014/main" id="{A78D130F-23E5-4CFB-A493-7A5DDAD65032}"/>
                </a:ext>
              </a:extLst>
            </p:cNvPr>
            <p:cNvSpPr/>
            <p:nvPr/>
          </p:nvSpPr>
          <p:spPr>
            <a:xfrm>
              <a:off x="7350342" y="6187466"/>
              <a:ext cx="936479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4" name="Rectangle 2683">
              <a:extLst>
                <a:ext uri="{FF2B5EF4-FFF2-40B4-BE49-F238E27FC236}">
                  <a16:creationId xmlns:a16="http://schemas.microsoft.com/office/drawing/2014/main" id="{3178D29C-A4E8-44A6-8DF7-3B4F18374042}"/>
                </a:ext>
              </a:extLst>
            </p:cNvPr>
            <p:cNvSpPr/>
            <p:nvPr/>
          </p:nvSpPr>
          <p:spPr>
            <a:xfrm>
              <a:off x="7224713" y="3689473"/>
              <a:ext cx="1187240" cy="28414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85" name="Rectangle 2684">
            <a:extLst>
              <a:ext uri="{FF2B5EF4-FFF2-40B4-BE49-F238E27FC236}">
                <a16:creationId xmlns:a16="http://schemas.microsoft.com/office/drawing/2014/main" id="{C37797EA-5BC5-422B-838E-5A7869DB3224}"/>
              </a:ext>
            </a:extLst>
          </p:cNvPr>
          <p:cNvSpPr/>
          <p:nvPr/>
        </p:nvSpPr>
        <p:spPr>
          <a:xfrm>
            <a:off x="163774" y="320040"/>
            <a:ext cx="6890555" cy="621792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2" name="TextBox 2691">
            <a:extLst>
              <a:ext uri="{FF2B5EF4-FFF2-40B4-BE49-F238E27FC236}">
                <a16:creationId xmlns:a16="http://schemas.microsoft.com/office/drawing/2014/main" id="{1F13B3C5-4A1C-46CA-8F69-5BBEAC67DC5D}"/>
              </a:ext>
            </a:extLst>
          </p:cNvPr>
          <p:cNvSpPr txBox="1"/>
          <p:nvPr/>
        </p:nvSpPr>
        <p:spPr>
          <a:xfrm rot="21229269">
            <a:off x="7732093" y="451111"/>
            <a:ext cx="3786165" cy="584775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কতগুলো গরু আছে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93" name="TextBox 2692">
            <a:extLst>
              <a:ext uri="{FF2B5EF4-FFF2-40B4-BE49-F238E27FC236}">
                <a16:creationId xmlns:a16="http://schemas.microsoft.com/office/drawing/2014/main" id="{16932035-AA88-4E8D-8F88-A21993A56FA0}"/>
              </a:ext>
            </a:extLst>
          </p:cNvPr>
          <p:cNvSpPr txBox="1"/>
          <p:nvPr/>
        </p:nvSpPr>
        <p:spPr>
          <a:xfrm>
            <a:off x="8376588" y="1250574"/>
            <a:ext cx="416319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= ১১৭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(এক হাজার একশত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তিয়া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ত্তরটি)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94" name="TextBox 2693">
            <a:extLst>
              <a:ext uri="{FF2B5EF4-FFF2-40B4-BE49-F238E27FC236}">
                <a16:creationId xmlns:a16="http://schemas.microsoft.com/office/drawing/2014/main" id="{D8B742F9-67C1-4ED7-9D0C-5E6C0CCA6C6F}"/>
              </a:ext>
            </a:extLst>
          </p:cNvPr>
          <p:cNvSpPr txBox="1"/>
          <p:nvPr/>
        </p:nvSpPr>
        <p:spPr>
          <a:xfrm rot="2181477">
            <a:off x="1937532" y="3096583"/>
            <a:ext cx="4104036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০০০ টি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95" name="TextBox 2694">
            <a:extLst>
              <a:ext uri="{FF2B5EF4-FFF2-40B4-BE49-F238E27FC236}">
                <a16:creationId xmlns:a16="http://schemas.microsoft.com/office/drawing/2014/main" id="{824ED616-32A2-4E98-B545-4B3835BF34FF}"/>
              </a:ext>
            </a:extLst>
          </p:cNvPr>
          <p:cNvSpPr txBox="1"/>
          <p:nvPr/>
        </p:nvSpPr>
        <p:spPr>
          <a:xfrm>
            <a:off x="7170181" y="2966287"/>
            <a:ext cx="11872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টি</a:t>
            </a:r>
            <a:endParaRPr lang="en-US" sz="3200" dirty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98" name="TextBox 2697">
            <a:extLst>
              <a:ext uri="{FF2B5EF4-FFF2-40B4-BE49-F238E27FC236}">
                <a16:creationId xmlns:a16="http://schemas.microsoft.com/office/drawing/2014/main" id="{20F563E7-9485-4341-9BAB-191141CA8EA4}"/>
              </a:ext>
            </a:extLst>
          </p:cNvPr>
          <p:cNvSpPr txBox="1"/>
          <p:nvPr/>
        </p:nvSpPr>
        <p:spPr>
          <a:xfrm>
            <a:off x="8623679" y="4231456"/>
            <a:ext cx="1028887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 টি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99" name="TextBox 2698">
            <a:extLst>
              <a:ext uri="{FF2B5EF4-FFF2-40B4-BE49-F238E27FC236}">
                <a16:creationId xmlns:a16="http://schemas.microsoft.com/office/drawing/2014/main" id="{EBC19193-EFBA-47E2-BCF9-74CC2C30D3A6}"/>
              </a:ext>
            </a:extLst>
          </p:cNvPr>
          <p:cNvSpPr txBox="1"/>
          <p:nvPr/>
        </p:nvSpPr>
        <p:spPr>
          <a:xfrm>
            <a:off x="9595819" y="5306078"/>
            <a:ext cx="1028887" cy="584775"/>
          </a:xfrm>
          <a:prstGeom prst="rect">
            <a:avLst/>
          </a:prstGeom>
          <a:solidFill>
            <a:srgbClr val="00B050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GB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1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0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20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" dur="20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" dur="20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" dur="20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20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2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" dur="2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" dur="20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20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20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2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20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2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" dur="20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20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2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2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0" dur="20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20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6" dur="20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20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20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5" dur="20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20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1" dur="20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4" dur="20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20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0" dur="2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3" dur="20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6" dur="20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20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2" dur="20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5" dur="20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20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20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4" dur="20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20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0" dur="20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3" dur="20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20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9" dur="20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2" dur="20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20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8" dur="20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1" dur="2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20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7" dur="20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0" dur="20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20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6" dur="2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9" dur="2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20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5" dur="20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8" dur="20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1" dur="20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4" dur="20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7" dur="20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0" dur="20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3" dur="20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6" dur="20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9" dur="20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2" dur="20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5" dur="20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8" dur="2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1" dur="2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4" dur="2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7" dur="2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0" dur="2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3" dur="20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6" dur="2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9" dur="20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2" dur="20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5" dur="2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8" dur="20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1" dur="20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4" dur="20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7" dur="20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0" dur="20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3" dur="20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6" dur="20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9" dur="20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2" dur="20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5" dur="20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8" dur="20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1" dur="20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4" dur="20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7" dur="20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0" dur="20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3" dur="20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6" dur="20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9" dur="2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2" dur="20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5" dur="20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8" dur="20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1" dur="20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4" dur="20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7" dur="20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0" dur="2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3" dur="20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6" dur="20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9" dur="20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2" dur="20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5" dur="20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8" dur="20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1" dur="20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4" dur="20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7" dur="20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0" dur="20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3" dur="20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6" dur="20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9" dur="20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2" dur="2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5" dur="20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8" dur="20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1" dur="20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4" dur="20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7" dur="20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0" dur="20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3" dur="2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6" dur="2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9" dur="20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2" dur="2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5" dur="20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8" dur="2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1" dur="20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4" dur="2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7" dur="20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0" dur="2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3" dur="20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6" dur="20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9" dur="20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2" dur="20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5" dur="20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8" dur="20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1" dur="20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4" dur="20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7" dur="20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0" dur="2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3" dur="20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6" dur="20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9" dur="20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2" dur="20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5" dur="20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8" dur="20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1" dur="20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4" dur="20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7" dur="20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0" dur="20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3" dur="20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6" dur="20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9" dur="20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2" dur="20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5" dur="20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8" dur="20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1" dur="20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4" dur="20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7" dur="20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0" dur="20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3" dur="20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6" dur="20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9" dur="20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2" dur="20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5" dur="20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8" dur="20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1" dur="20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4" dur="20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7" dur="20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0" dur="20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3" dur="20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6" dur="20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9" dur="20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2" dur="20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5" dur="20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8" dur="20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1" dur="20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4" dur="20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7" dur="20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0" dur="2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3" dur="20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6" dur="20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9" dur="20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2" dur="20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5" dur="20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8" dur="20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1" dur="20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4" dur="20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7" dur="20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0" dur="20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3" dur="20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6" dur="20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9" dur="20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2" dur="20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5" dur="20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8" dur="20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1" dur="20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4" dur="20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7" dur="20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0" dur="20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3" dur="20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6" dur="20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9" dur="20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2" dur="20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5" dur="20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8" dur="20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1" dur="20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4" dur="20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7" dur="20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0" dur="20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3" dur="20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6" dur="2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9" dur="20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2" dur="20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5" dur="20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8" dur="20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1" dur="20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4" dur="20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7" dur="2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0" dur="2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3" dur="2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6" dur="20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9" dur="2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2" dur="20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5" dur="2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8" dur="20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1" dur="2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4" dur="2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7" dur="2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0" dur="2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3" dur="2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6" dur="2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9" dur="2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2" dur="2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5" dur="2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8" dur="2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1" dur="20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4" dur="20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7" dur="20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0" dur="20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3" dur="2000"/>
                                        <p:tgtEl>
                                          <p:spTgt spid="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6" dur="20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9" dur="20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2" dur="20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5" dur="20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8" dur="20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1" dur="2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4" dur="20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7" dur="20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0" dur="2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3" dur="20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6" dur="2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9" dur="20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2" dur="20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5" dur="20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8" dur="2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1" dur="2000"/>
                                        <p:tgtEl>
                                          <p:spTgt spid="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4" dur="2000"/>
                                        <p:tgtEl>
                                          <p:spTgt spid="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7" dur="2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0" dur="20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3" dur="20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6" dur="20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9" dur="200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2" dur="20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5" dur="20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8" dur="20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1" dur="20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4" dur="20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7" dur="20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0" dur="20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3" dur="20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6" dur="20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9" dur="20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2" dur="20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5" dur="20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8" dur="20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1" dur="2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4" dur="20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7" dur="20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0" dur="20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3" dur="20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6" dur="20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9" dur="20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2" dur="20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5" dur="20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8" dur="20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1" dur="20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4" dur="20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7" dur="20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0" dur="20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3" dur="20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6" dur="20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9" dur="20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2" dur="20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5" dur="20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8" dur="20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1" dur="20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4" dur="20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7" dur="2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0" dur="20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3" dur="20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6" dur="20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9" dur="2000"/>
                                        <p:tgtEl>
                                          <p:spTgt spid="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2" dur="20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5" dur="20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8" dur="20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1" dur="20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4" dur="20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7" dur="20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0" dur="20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3" dur="20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6" dur="20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9" dur="20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2" dur="20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5" dur="200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8" dur="20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1" dur="200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4" dur="200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7" dur="2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0" dur="20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3" dur="20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6" dur="20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9" dur="20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2" dur="20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5" dur="2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8" dur="20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1" dur="20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4" dur="20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7" dur="20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0" dur="20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3" dur="20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6" dur="20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9" dur="20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2" dur="20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5" dur="20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8" dur="20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1" dur="20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4" dur="2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7" dur="2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0" dur="2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3" dur="2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6" dur="2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9" dur="2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2" dur="2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5" dur="2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8" dur="20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1" dur="20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4" dur="2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7" dur="2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0" dur="2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3" dur="2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6" dur="20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9" dur="20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2" dur="20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5" dur="2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8" dur="2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1" dur="2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4" dur="20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7" dur="2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0" dur="20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3" dur="20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6" dur="20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9" dur="2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2" dur="20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5" dur="2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8" dur="20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1" dur="2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4" dur="20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7" dur="2000"/>
                                        <p:tgtEl>
                                          <p:spTgt spid="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0" dur="20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3" dur="2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6" dur="200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9" dur="2000"/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2" dur="20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5" dur="20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8" dur="20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1" dur="20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4" dur="20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7" dur="20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0" dur="20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3" dur="20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6" dur="20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9" dur="20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2" dur="20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5" dur="20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8" dur="20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1" dur="20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4" dur="20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7" dur="200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0" dur="200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3" dur="20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6" dur="20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9" dur="20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2" dur="20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5" dur="20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8" dur="20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1" dur="20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4" dur="20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7" dur="20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0" dur="20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3" dur="20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6" dur="20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9" dur="20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2" dur="20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5" dur="20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8" dur="200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1" dur="20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4" dur="20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7" dur="20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0" dur="20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3" dur="200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6" dur="20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9" dur="2000"/>
                                        <p:tgtEl>
                                          <p:spTgt spid="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2" dur="20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5" dur="20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8" dur="20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1" dur="20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4" dur="2000"/>
                                        <p:tgtEl>
                                          <p:spTgt spid="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7" dur="2000"/>
                                        <p:tgtEl>
                                          <p:spTgt spid="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0" dur="2000"/>
                                        <p:tgtEl>
                                          <p:spTgt spid="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3" dur="2000"/>
                                        <p:tgtEl>
                                          <p:spTgt spid="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6" dur="20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9" dur="2000"/>
                                        <p:tgtEl>
                                          <p:spTgt spid="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2" dur="2000"/>
                                        <p:tgtEl>
                                          <p:spTgt spid="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5" dur="2000"/>
                                        <p:tgtEl>
                                          <p:spTgt spid="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8" dur="20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1" dur="20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4" dur="20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7" dur="2000"/>
                                        <p:tgtEl>
                                          <p:spTgt spid="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0" dur="20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3" dur="20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6" dur="2000"/>
                                        <p:tgtEl>
                                          <p:spTgt spid="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9" dur="20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2" dur="20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5" dur="20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8" dur="20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1" dur="20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4" dur="20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7" dur="2000"/>
                                        <p:tgtEl>
                                          <p:spTgt spid="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0" dur="200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3" dur="2000"/>
                                        <p:tgtEl>
                                          <p:spTgt spid="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6" dur="20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9" dur="20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2" dur="20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5" dur="20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8" dur="20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1" dur="20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4" dur="20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7" dur="20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0" dur="20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3" dur="20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6" dur="20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9" dur="20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2" dur="2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5" dur="20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8" dur="20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1" dur="20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4" dur="20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7" dur="20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0" dur="20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3" dur="20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6" dur="20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9" dur="2000"/>
                                        <p:tgtEl>
                                          <p:spTgt spid="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2" dur="2000"/>
                                        <p:tgtEl>
                                          <p:spTgt spid="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5" dur="20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8" dur="200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1" dur="2000"/>
                                        <p:tgtEl>
                                          <p:spTgt spid="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4" dur="2000"/>
                                        <p:tgtEl>
                                          <p:spTgt spid="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7" dur="20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0" dur="2000"/>
                                        <p:tgtEl>
                                          <p:spTgt spid="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3" dur="20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6" dur="20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9" dur="20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2" dur="20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5" dur="20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8" dur="20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1" dur="20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4" dur="20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7" dur="20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0" dur="20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3" dur="20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6" dur="20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9" dur="20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2" dur="200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5" dur="20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8" dur="20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1" dur="200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4" dur="2000"/>
                                        <p:tgtEl>
                                          <p:spTgt spid="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7" dur="2000"/>
                                        <p:tgtEl>
                                          <p:spTgt spid="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0" dur="2000"/>
                                        <p:tgtEl>
                                          <p:spTgt spid="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3" dur="2000"/>
                                        <p:tgtEl>
                                          <p:spTgt spid="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6" dur="20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9" dur="20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2" dur="20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5" dur="20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8" dur="20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1" dur="20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4" dur="20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7" dur="20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0" dur="2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3" dur="20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6" dur="20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9" dur="20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2" dur="20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5" dur="20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8" dur="20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1" dur="20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4" dur="20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7" dur="20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0" dur="20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3" dur="20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6" dur="20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9" dur="20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2" dur="20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5" dur="20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8" dur="20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1" dur="20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4" dur="20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7" dur="20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0" dur="20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3" dur="20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6" dur="20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9" dur="20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2" dur="2000"/>
                                        <p:tgtEl>
                                          <p:spTgt spid="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5" dur="2000"/>
                                        <p:tgtEl>
                                          <p:spTgt spid="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8" dur="20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1" dur="20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4" dur="20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7" dur="2000"/>
                                        <p:tgtEl>
                                          <p:spTgt spid="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0" dur="2000"/>
                                        <p:tgtEl>
                                          <p:spTgt spid="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3" dur="2000"/>
                                        <p:tgtEl>
                                          <p:spTgt spid="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6" dur="200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9" dur="20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2" dur="20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5" dur="20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8" dur="20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1" dur="20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4" dur="20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7" dur="20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0" dur="20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3" dur="20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6" dur="20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9" dur="20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2" dur="20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5" dur="20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8" dur="20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1" dur="2000"/>
                                        <p:tgtEl>
                                          <p:spTgt spid="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4" dur="20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7" dur="20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0" dur="20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3" dur="20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6" dur="20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9" dur="20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2" dur="20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5" dur="20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8" dur="20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1" dur="20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4" dur="20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7" dur="20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0" dur="20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3" dur="2000"/>
                                        <p:tgtEl>
                                          <p:spTgt spid="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6" dur="2000"/>
                                        <p:tgtEl>
                                          <p:spTgt spid="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9" dur="20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2" dur="20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5" dur="2000"/>
                                        <p:tgtEl>
                                          <p:spTgt spid="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8" dur="2000"/>
                                        <p:tgtEl>
                                          <p:spTgt spid="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1" dur="2000"/>
                                        <p:tgtEl>
                                          <p:spTgt spid="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4" dur="2000"/>
                                        <p:tgtEl>
                                          <p:spTgt spid="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7" dur="2000"/>
                                        <p:tgtEl>
                                          <p:spTgt spid="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0" dur="2000"/>
                                        <p:tgtEl>
                                          <p:spTgt spid="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3" dur="2000"/>
                                        <p:tgtEl>
                                          <p:spTgt spid="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6" dur="2000"/>
                                        <p:tgtEl>
                                          <p:spTgt spid="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9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6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9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2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5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1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4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7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0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3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6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9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2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5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8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1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4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7" dur="2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0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3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6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9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2" dur="2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5" dur="2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8" dur="2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1" dur="2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4" dur="2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7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0" dur="2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3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6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9" dur="2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2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5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8" dur="2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1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4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7" dur="2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0" dur="2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3" dur="2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6" dur="2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9" dur="2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2" dur="20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5" dur="20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8" dur="2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1" dur="2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4" dur="2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7" dur="2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0" dur="2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3" dur="2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6" dur="2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9" dur="20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2" dur="2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5" dur="20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8" dur="20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1" dur="2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4" dur="2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7" dur="20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0" dur="20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3" dur="2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6" dur="2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9" dur="2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2" dur="2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5" dur="2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8" dur="2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1" dur="2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4" dur="2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7" dur="2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0" dur="2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3" dur="2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6" dur="2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9" dur="2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2" dur="20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5" dur="2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8" dur="2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1" dur="2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4" dur="2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7" dur="2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0" dur="20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3" dur="2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6" dur="2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9" dur="20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2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5" dur="2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8" dur="20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1" dur="20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4" dur="2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7" dur="20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0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3" dur="20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6" dur="20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9" dur="20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2" dur="20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5" dur="20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8" dur="20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1" dur="20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4" dur="20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7" dur="20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0" dur="20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3" dur="20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6" dur="20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9" dur="20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2" dur="20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5" dur="20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8" dur="2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1" dur="20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4" dur="2000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7" dur="200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0" dur="20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3" dur="20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6" dur="20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9" dur="2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2" dur="2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5" dur="20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8" dur="20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1" dur="20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4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7" dur="20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0" dur="20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3" dur="2000"/>
                                        <p:tgtEl>
                                          <p:spTgt spid="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6" dur="20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9" dur="20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2" dur="20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5" dur="20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8" dur="20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1" dur="20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4" dur="2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7" dur="2000"/>
                                        <p:tgtEl>
                                          <p:spTgt spid="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0" dur="20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3" dur="20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6" dur="20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9" dur="2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2" dur="20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5" dur="20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8" dur="20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1" dur="2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4" dur="20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7" dur="2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0" dur="20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3" dur="20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6" dur="20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9" dur="20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2" dur="20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5" dur="20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8" dur="20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91" dur="20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94" dur="20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97" dur="20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0" dur="2000"/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3" dur="2000"/>
                                        <p:tgtEl>
                                          <p:spTgt spid="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6" dur="2000"/>
                                        <p:tgtEl>
                                          <p:spTgt spid="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9" dur="2000"/>
                                        <p:tgtEl>
                                          <p:spTgt spid="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2" dur="2000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5" dur="2000"/>
                                        <p:tgtEl>
                                          <p:spTgt spid="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8" dur="20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1" dur="2000"/>
                                        <p:tgtEl>
                                          <p:spTgt spid="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4" dur="20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7" dur="20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0" dur="20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3" dur="20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6" dur="20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9" dur="20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2" dur="20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5" dur="20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8" dur="2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1" dur="20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4" dur="20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7" dur="20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0" dur="2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3" dur="2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6" dur="20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9" dur="2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2" dur="20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5" dur="20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8" dur="20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81" dur="20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84" dur="20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87" dur="20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0" dur="20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3" dur="2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6" dur="2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9" dur="20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2" dur="20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5" dur="20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8" dur="20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11" dur="20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14" dur="20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17" dur="2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0" dur="20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3" dur="20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6" dur="20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9" dur="20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2" dur="20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5" dur="2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8" dur="20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1" dur="20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4" dur="2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7" dur="20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0" dur="20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3" dur="20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6" dur="20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9" dur="2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2" dur="20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5" dur="20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8" dur="20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1" dur="20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4" dur="20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7" dur="20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0" dur="20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3" dur="20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6" dur="20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9" dur="20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2" dur="2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5" dur="20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8" dur="20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01" dur="20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04" dur="20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07" dur="20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0" dur="20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3" dur="20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6" dur="20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9" dur="20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2" dur="20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5" dur="2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8" dur="20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31" dur="20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34" dur="20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37" dur="20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0" dur="20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3" dur="20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6" dur="20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9" dur="20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2" dur="20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5" dur="20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8" dur="20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1" dur="2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4" dur="2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7" dur="2000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0" dur="20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3" dur="20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6" dur="20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9" dur="20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2" dur="20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5" dur="20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8" dur="20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91" dur="20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94" dur="20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97" dur="20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0" dur="20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3" dur="20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6" dur="20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9" dur="2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2" dur="200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5" dur="20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8" dur="20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1" dur="20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4" dur="20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7" dur="20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0" dur="20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3" dur="20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6" dur="20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9" dur="20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2" dur="20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5" dur="20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8" dur="20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1" dur="20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4" dur="20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7" dur="20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0" dur="20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3" dur="20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6" dur="20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9" dur="20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2" dur="20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5" dur="20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8" dur="20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1" dur="20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4" dur="20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7" dur="20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0" dur="20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3" dur="200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6" dur="2000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9" dur="20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2" dur="2000"/>
                                        <p:tgtEl>
                                          <p:spTgt spid="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5" dur="20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8" dur="20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1" dur="20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4" dur="20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7" dur="20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0" dur="20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3" dur="20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6" dur="20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9" dur="20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2" dur="20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5" dur="20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8" dur="20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41" dur="2000"/>
                                        <p:tgtEl>
                                          <p:spTgt spid="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44" dur="2000"/>
                                        <p:tgtEl>
                                          <p:spTgt spid="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47" dur="20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0" dur="20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3" dur="20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6" dur="20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9" dur="20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2" dur="20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5" dur="20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8" dur="20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1" dur="20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4" dur="20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7" dur="20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0" dur="2000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3" dur="20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6" dur="20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9" dur="20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2" dur="20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5" dur="20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8" dur="20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1" dur="20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4" dur="20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7" dur="20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0" dur="2000"/>
                                        <p:tgtEl>
                                          <p:spTgt spid="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3" dur="20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6" dur="20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9" dur="2000"/>
                                        <p:tgtEl>
                                          <p:spTgt spid="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2" dur="20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5" dur="2000"/>
                                        <p:tgtEl>
                                          <p:spTgt spid="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8" dur="2000"/>
                                        <p:tgtEl>
                                          <p:spTgt spid="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1" dur="2000"/>
                                        <p:tgtEl>
                                          <p:spTgt spid="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4" dur="2000"/>
                                        <p:tgtEl>
                                          <p:spTgt spid="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7" dur="2000"/>
                                        <p:tgtEl>
                                          <p:spTgt spid="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0" dur="2000"/>
                                        <p:tgtEl>
                                          <p:spTgt spid="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3" dur="2000"/>
                                        <p:tgtEl>
                                          <p:spTgt spid="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6" dur="20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9" dur="20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2" dur="20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5" dur="20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8" dur="20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1" dur="20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4" dur="20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7" dur="20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0" dur="20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3" dur="20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6" dur="20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9" dur="20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2" dur="20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5" dur="2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8" dur="20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1" dur="20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4" dur="20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7" dur="20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0" dur="20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3" dur="20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6" dur="2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9" dur="20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12" dur="20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15" dur="20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18" dur="20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1" dur="20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4" dur="2000"/>
                                        <p:tgtEl>
                                          <p:spTgt spid="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7" dur="20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0" dur="2000"/>
                                        <p:tgtEl>
                                          <p:spTgt spid="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3" dur="20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6" dur="20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9" dur="20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42" dur="2000"/>
                                        <p:tgtEl>
                                          <p:spTgt spid="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45" dur="20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48" dur="20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1" dur="20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4" dur="20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7" dur="2000"/>
                                        <p:tgtEl>
                                          <p:spTgt spid="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0" dur="20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3" dur="20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6" dur="20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9" dur="20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2" dur="20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5" dur="20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8" dur="20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1" dur="20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4" dur="20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7" dur="20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0" dur="2000"/>
                                        <p:tgtEl>
                                          <p:spTgt spid="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3" dur="2000"/>
                                        <p:tgtEl>
                                          <p:spTgt spid="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6" dur="2000"/>
                                        <p:tgtEl>
                                          <p:spTgt spid="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9" dur="2000"/>
                                        <p:tgtEl>
                                          <p:spTgt spid="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2" dur="2000"/>
                                        <p:tgtEl>
                                          <p:spTgt spid="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5" dur="20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8" dur="2000"/>
                                        <p:tgtEl>
                                          <p:spTgt spid="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11" dur="2000"/>
                                        <p:tgtEl>
                                          <p:spTgt spid="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14" dur="2000"/>
                                        <p:tgtEl>
                                          <p:spTgt spid="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17" dur="2000"/>
                                        <p:tgtEl>
                                          <p:spTgt spid="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0" dur="2000"/>
                                        <p:tgtEl>
                                          <p:spTgt spid="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3" dur="2000"/>
                                        <p:tgtEl>
                                          <p:spTgt spid="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6" dur="2000"/>
                                        <p:tgtEl>
                                          <p:spTgt spid="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9" dur="2000"/>
                                        <p:tgtEl>
                                          <p:spTgt spid="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32" dur="2000"/>
                                        <p:tgtEl>
                                          <p:spTgt spid="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35" dur="2000"/>
                                        <p:tgtEl>
                                          <p:spTgt spid="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38" dur="20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41" dur="2000"/>
                                        <p:tgtEl>
                                          <p:spTgt spid="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44" dur="20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47" dur="2000"/>
                                        <p:tgtEl>
                                          <p:spTgt spid="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0" dur="20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3" dur="20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6" dur="20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9" dur="20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2" dur="20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5" dur="2000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8" dur="20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1" dur="20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4" dur="2000"/>
                                        <p:tgtEl>
                                          <p:spTgt spid="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7" dur="20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0" dur="2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3" dur="2000"/>
                                        <p:tgtEl>
                                          <p:spTgt spid="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6" dur="2000"/>
                                        <p:tgtEl>
                                          <p:spTgt spid="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9" dur="20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92" dur="2000"/>
                                        <p:tgtEl>
                                          <p:spTgt spid="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95" dur="2000"/>
                                        <p:tgtEl>
                                          <p:spTgt spid="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98" dur="20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01" dur="2000"/>
                                        <p:tgtEl>
                                          <p:spTgt spid="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04" dur="200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5" fill="hold">
                      <p:stCondLst>
                        <p:cond delay="indefinite"/>
                      </p:stCondLst>
                      <p:childTnLst>
                        <p:par>
                          <p:cTn id="3306" fill="hold">
                            <p:stCondLst>
                              <p:cond delay="0"/>
                            </p:stCondLst>
                            <p:childTnLst>
                              <p:par>
                                <p:cTn id="33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09" dur="20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0" fill="hold">
                      <p:stCondLst>
                        <p:cond delay="indefinite"/>
                      </p:stCondLst>
                      <p:childTnLst>
                        <p:par>
                          <p:cTn id="3311" fill="hold">
                            <p:stCondLst>
                              <p:cond delay="0"/>
                            </p:stCondLst>
                            <p:childTnLst>
                              <p:par>
                                <p:cTn id="33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4" dur="20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7" dur="2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20" dur="20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23" dur="20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26" dur="2000"/>
                                        <p:tgtEl>
                                          <p:spTgt spid="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29" dur="2000"/>
                                        <p:tgtEl>
                                          <p:spTgt spid="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0" fill="hold">
                      <p:stCondLst>
                        <p:cond delay="indefinite"/>
                      </p:stCondLst>
                      <p:childTnLst>
                        <p:par>
                          <p:cTn id="3331" fill="hold">
                            <p:stCondLst>
                              <p:cond delay="0"/>
                            </p:stCondLst>
                            <p:childTnLst>
                              <p:par>
                                <p:cTn id="33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34" dur="2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37" dur="20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8" fill="hold">
                      <p:stCondLst>
                        <p:cond delay="indefinite"/>
                      </p:stCondLst>
                      <p:childTnLst>
                        <p:par>
                          <p:cTn id="3339" fill="hold">
                            <p:stCondLst>
                              <p:cond delay="0"/>
                            </p:stCondLst>
                            <p:childTnLst>
                              <p:par>
                                <p:cTn id="33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2" dur="2000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3" fill="hold">
                      <p:stCondLst>
                        <p:cond delay="indefinite"/>
                      </p:stCondLst>
                      <p:childTnLst>
                        <p:par>
                          <p:cTn id="3344" fill="hold">
                            <p:stCondLst>
                              <p:cond delay="0"/>
                            </p:stCondLst>
                            <p:childTnLst>
                              <p:par>
                                <p:cTn id="33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7" dur="20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8" fill="hold">
                      <p:stCondLst>
                        <p:cond delay="indefinite"/>
                      </p:stCondLst>
                      <p:childTnLst>
                        <p:par>
                          <p:cTn id="3349" fill="hold">
                            <p:stCondLst>
                              <p:cond delay="0"/>
                            </p:stCondLst>
                            <p:childTnLst>
                              <p:par>
                                <p:cTn id="33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52" dur="2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3" fill="hold">
                      <p:stCondLst>
                        <p:cond delay="indefinite"/>
                      </p:stCondLst>
                      <p:childTnLst>
                        <p:par>
                          <p:cTn id="3354" fill="hold">
                            <p:stCondLst>
                              <p:cond delay="0"/>
                            </p:stCondLst>
                            <p:childTnLst>
                              <p:par>
                                <p:cTn id="33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1" fill="hold">
                      <p:stCondLst>
                        <p:cond delay="indefinite"/>
                      </p:stCondLst>
                      <p:childTnLst>
                        <p:par>
                          <p:cTn id="3372" fill="hold">
                            <p:stCondLst>
                              <p:cond delay="0"/>
                            </p:stCondLst>
                            <p:childTnLst>
                              <p:par>
                                <p:cTn id="33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5" dur="2000"/>
                                        <p:tgtEl>
                                          <p:spTgt spid="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6" fill="hold">
                      <p:stCondLst>
                        <p:cond delay="indefinite"/>
                      </p:stCondLst>
                      <p:childTnLst>
                        <p:par>
                          <p:cTn id="3377" fill="hold">
                            <p:stCondLst>
                              <p:cond delay="0"/>
                            </p:stCondLst>
                            <p:childTnLst>
                              <p:par>
                                <p:cTn id="33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4" fill="hold">
                      <p:stCondLst>
                        <p:cond delay="indefinite"/>
                      </p:stCondLst>
                      <p:childTnLst>
                        <p:par>
                          <p:cTn id="3395" fill="hold">
                            <p:stCondLst>
                              <p:cond delay="0"/>
                            </p:stCondLst>
                            <p:childTnLst>
                              <p:par>
                                <p:cTn id="339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2" fill="hold">
                      <p:stCondLst>
                        <p:cond delay="indefinite"/>
                      </p:stCondLst>
                      <p:childTnLst>
                        <p:par>
                          <p:cTn id="3403" fill="hold">
                            <p:stCondLst>
                              <p:cond delay="0"/>
                            </p:stCondLst>
                            <p:childTnLst>
                              <p:par>
                                <p:cTn id="34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06" dur="20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7" fill="hold">
                      <p:stCondLst>
                        <p:cond delay="indefinite"/>
                      </p:stCondLst>
                      <p:childTnLst>
                        <p:par>
                          <p:cTn id="3408" fill="hold">
                            <p:stCondLst>
                              <p:cond delay="0"/>
                            </p:stCondLst>
                            <p:childTnLst>
                              <p:par>
                                <p:cTn id="340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6" fill="hold">
                      <p:stCondLst>
                        <p:cond delay="indefinite"/>
                      </p:stCondLst>
                      <p:childTnLst>
                        <p:par>
                          <p:cTn id="3417" fill="hold">
                            <p:stCondLst>
                              <p:cond delay="0"/>
                            </p:stCondLst>
                            <p:childTnLst>
                              <p:par>
                                <p:cTn id="34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4" fill="hold">
                      <p:stCondLst>
                        <p:cond delay="indefinite"/>
                      </p:stCondLst>
                      <p:childTnLst>
                        <p:par>
                          <p:cTn id="3435" fill="hold">
                            <p:stCondLst>
                              <p:cond delay="0"/>
                            </p:stCondLst>
                            <p:childTnLst>
                              <p:par>
                                <p:cTn id="343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3" fill="hold">
                      <p:stCondLst>
                        <p:cond delay="indefinite"/>
                      </p:stCondLst>
                      <p:childTnLst>
                        <p:par>
                          <p:cTn id="3444" fill="hold">
                            <p:stCondLst>
                              <p:cond delay="0"/>
                            </p:stCondLst>
                            <p:childTnLst>
                              <p:par>
                                <p:cTn id="34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7" dur="2000"/>
                                        <p:tgtEl>
                                          <p:spTgt spid="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8" fill="hold">
                      <p:stCondLst>
                        <p:cond delay="indefinite"/>
                      </p:stCondLst>
                      <p:childTnLst>
                        <p:par>
                          <p:cTn id="3449" fill="hold">
                            <p:stCondLst>
                              <p:cond delay="0"/>
                            </p:stCondLst>
                            <p:childTnLst>
                              <p:par>
                                <p:cTn id="34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6" fill="hold">
                      <p:stCondLst>
                        <p:cond delay="indefinite"/>
                      </p:stCondLst>
                      <p:childTnLst>
                        <p:par>
                          <p:cTn id="3457" fill="hold">
                            <p:stCondLst>
                              <p:cond delay="0"/>
                            </p:stCondLst>
                            <p:childTnLst>
                              <p:par>
                                <p:cTn id="34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60" dur="20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1" fill="hold">
                      <p:stCondLst>
                        <p:cond delay="indefinite"/>
                      </p:stCondLst>
                      <p:childTnLst>
                        <p:par>
                          <p:cTn id="3462" fill="hold">
                            <p:stCondLst>
                              <p:cond delay="0"/>
                            </p:stCondLst>
                            <p:childTnLst>
                              <p:par>
                                <p:cTn id="346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" grpId="0" animBg="1"/>
      <p:bldP spid="1401" grpId="0" animBg="1"/>
      <p:bldP spid="1412" grpId="0" animBg="1"/>
      <p:bldP spid="1423" grpId="0" animBg="1"/>
      <p:bldP spid="1434" grpId="0" animBg="1"/>
      <p:bldP spid="1445" grpId="0" animBg="1"/>
      <p:bldP spid="1456" grpId="0" animBg="1"/>
      <p:bldP spid="1467" grpId="0" animBg="1"/>
      <p:bldP spid="1478" grpId="0" animBg="1"/>
      <p:bldP spid="1489" grpId="0" animBg="1"/>
      <p:bldP spid="1498" grpId="0" animBg="1"/>
      <p:bldP spid="1511" grpId="0" animBg="1"/>
      <p:bldP spid="1522" grpId="0" animBg="1"/>
      <p:bldP spid="1533" grpId="0" animBg="1"/>
      <p:bldP spid="1544" grpId="0" animBg="1"/>
      <p:bldP spid="1555" grpId="0" animBg="1"/>
      <p:bldP spid="1566" grpId="0" animBg="1"/>
      <p:bldP spid="1577" grpId="0" animBg="1"/>
      <p:bldP spid="1588" grpId="0" animBg="1"/>
      <p:bldP spid="1599" grpId="0" animBg="1"/>
      <p:bldP spid="1608" grpId="0" animBg="1"/>
      <p:bldP spid="1621" grpId="0" animBg="1"/>
      <p:bldP spid="1632" grpId="0" animBg="1"/>
      <p:bldP spid="1643" grpId="0" animBg="1"/>
      <p:bldP spid="1654" grpId="0" animBg="1"/>
      <p:bldP spid="1665" grpId="0" animBg="1"/>
      <p:bldP spid="1676" grpId="0" animBg="1"/>
      <p:bldP spid="1687" grpId="0" animBg="1"/>
      <p:bldP spid="1698" grpId="0" animBg="1"/>
      <p:bldP spid="1709" grpId="0" animBg="1"/>
      <p:bldP spid="1718" grpId="0" animBg="1"/>
      <p:bldP spid="1731" grpId="0" animBg="1"/>
      <p:bldP spid="1742" grpId="0" animBg="1"/>
      <p:bldP spid="1753" grpId="0" animBg="1"/>
      <p:bldP spid="1764" grpId="0" animBg="1"/>
      <p:bldP spid="1775" grpId="0" animBg="1"/>
      <p:bldP spid="1786" grpId="0" animBg="1"/>
      <p:bldP spid="1797" grpId="0" animBg="1"/>
      <p:bldP spid="1808" grpId="0" animBg="1"/>
      <p:bldP spid="1819" grpId="0" animBg="1"/>
      <p:bldP spid="1820" grpId="0" animBg="1"/>
      <p:bldP spid="1821" grpId="0" animBg="1"/>
      <p:bldP spid="1822" grpId="0" animBg="1"/>
      <p:bldP spid="1823" grpId="0" animBg="1"/>
      <p:bldP spid="1832" grpId="0" animBg="1"/>
      <p:bldP spid="1845" grpId="0" animBg="1"/>
      <p:bldP spid="1856" grpId="0" animBg="1"/>
      <p:bldP spid="1867" grpId="0" animBg="1"/>
      <p:bldP spid="1878" grpId="0" animBg="1"/>
      <p:bldP spid="1889" grpId="0" animBg="1"/>
      <p:bldP spid="1900" grpId="0" animBg="1"/>
      <p:bldP spid="1911" grpId="0" animBg="1"/>
      <p:bldP spid="1922" grpId="0" animBg="1"/>
      <p:bldP spid="1933" grpId="0" animBg="1"/>
      <p:bldP spid="1942" grpId="0" animBg="1"/>
      <p:bldP spid="1955" grpId="0" animBg="1"/>
      <p:bldP spid="1966" grpId="0" animBg="1"/>
      <p:bldP spid="1977" grpId="0" animBg="1"/>
      <p:bldP spid="1988" grpId="0" animBg="1"/>
      <p:bldP spid="1999" grpId="0" animBg="1"/>
      <p:bldP spid="2010" grpId="0" animBg="1"/>
      <p:bldP spid="2021" grpId="0" animBg="1"/>
      <p:bldP spid="2032" grpId="0" animBg="1"/>
      <p:bldP spid="2043" grpId="0" animBg="1"/>
      <p:bldP spid="2052" grpId="0" animBg="1"/>
      <p:bldP spid="2065" grpId="0" animBg="1"/>
      <p:bldP spid="2076" grpId="0" animBg="1"/>
      <p:bldP spid="2087" grpId="0" animBg="1"/>
      <p:bldP spid="2098" grpId="0" animBg="1"/>
      <p:bldP spid="2109" grpId="0" animBg="1"/>
      <p:bldP spid="2120" grpId="0" animBg="1"/>
      <p:bldP spid="2131" grpId="0" animBg="1"/>
      <p:bldP spid="2142" grpId="0" animBg="1"/>
      <p:bldP spid="2153" grpId="0" animBg="1"/>
      <p:bldP spid="2162" grpId="0" animBg="1"/>
      <p:bldP spid="2175" grpId="0" animBg="1"/>
      <p:bldP spid="2186" grpId="0" animBg="1"/>
      <p:bldP spid="2197" grpId="0" animBg="1"/>
      <p:bldP spid="2208" grpId="0" animBg="1"/>
      <p:bldP spid="2219" grpId="0" animBg="1"/>
      <p:bldP spid="2230" grpId="0" animBg="1"/>
      <p:bldP spid="2241" grpId="0" animBg="1"/>
      <p:bldP spid="2252" grpId="0" animBg="1"/>
      <p:bldP spid="2263" grpId="0" animBg="1"/>
      <p:bldP spid="2264" grpId="0" animBg="1"/>
      <p:bldP spid="2265" grpId="0" animBg="1"/>
      <p:bldP spid="2266" grpId="0" animBg="1"/>
      <p:bldP spid="2267" grpId="0" animBg="1"/>
      <p:bldP spid="2276" grpId="0" animBg="1"/>
      <p:bldP spid="2289" grpId="0" animBg="1"/>
      <p:bldP spid="2300" grpId="0" animBg="1"/>
      <p:bldP spid="2311" grpId="0" animBg="1"/>
      <p:bldP spid="2322" grpId="0" animBg="1"/>
      <p:bldP spid="2333" grpId="0" animBg="1"/>
      <p:bldP spid="2344" grpId="0" animBg="1"/>
      <p:bldP spid="2355" grpId="0" animBg="1"/>
      <p:bldP spid="2366" grpId="0" animBg="1"/>
      <p:bldP spid="2377" grpId="0" animBg="1"/>
      <p:bldP spid="2386" grpId="0" animBg="1"/>
      <p:bldP spid="2399" grpId="0" animBg="1"/>
      <p:bldP spid="2410" grpId="0" animBg="1"/>
      <p:bldP spid="2421" grpId="0" animBg="1"/>
      <p:bldP spid="2432" grpId="0" animBg="1"/>
      <p:bldP spid="2443" grpId="0" animBg="1"/>
      <p:bldP spid="2454" grpId="0" animBg="1"/>
      <p:bldP spid="2465" grpId="0" animBg="1"/>
      <p:bldP spid="2476" grpId="0" animBg="1"/>
      <p:bldP spid="2487" grpId="0" animBg="1"/>
      <p:bldP spid="2488" grpId="0" animBg="1"/>
      <p:bldP spid="2489" grpId="0" animBg="1"/>
      <p:bldP spid="2685" grpId="0" animBg="1"/>
      <p:bldP spid="2692" grpId="0" animBg="1"/>
      <p:bldP spid="2693" grpId="0" animBg="1"/>
      <p:bldP spid="2694" grpId="0" animBg="1"/>
      <p:bldP spid="2695" grpId="0" animBg="1"/>
      <p:bldP spid="2698" grpId="0" animBg="1"/>
      <p:bldP spid="26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3FAC8-65FB-47EF-9D1B-CECAB74D0C63}"/>
              </a:ext>
            </a:extLst>
          </p:cNvPr>
          <p:cNvSpPr txBox="1"/>
          <p:nvPr/>
        </p:nvSpPr>
        <p:spPr>
          <a:xfrm>
            <a:off x="3443155" y="93871"/>
            <a:ext cx="5305687" cy="707886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p3d extrusionH="57150">
              <a:bevelT w="69850" h="38100" prst="cross"/>
            </a:sp3d>
          </a:bodyPr>
          <a:lstStyle/>
          <a:p>
            <a:r>
              <a:rPr lang="en-GB" sz="4000" b="1" dirty="0" err="1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b="1" dirty="0" err="1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GB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GB" sz="4000" b="1" dirty="0" err="1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GB" sz="4000" b="1" dirty="0">
                <a:ln w="222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447E8-1DD4-45B4-9C16-BD6EA6E66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2" y="940743"/>
            <a:ext cx="5305687" cy="491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72EAE9-AEA5-4E19-A674-EE177D6F9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56" y="927491"/>
            <a:ext cx="5027646" cy="5003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DABF0-A09D-4CC9-9365-BF28F7D2DF89}"/>
              </a:ext>
            </a:extLst>
          </p:cNvPr>
          <p:cNvSpPr txBox="1"/>
          <p:nvPr/>
        </p:nvSpPr>
        <p:spPr>
          <a:xfrm>
            <a:off x="2544417" y="6117798"/>
            <a:ext cx="7354957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৩নং প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4649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BDF1D-2441-4769-AC81-00526F204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55" y="2241139"/>
            <a:ext cx="346006" cy="346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E83CE-46EA-46BE-804C-5E8C567F2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56" y="2615646"/>
            <a:ext cx="346006" cy="346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5B8369-4392-499F-86CB-5B609E974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18" y="2119440"/>
            <a:ext cx="346006" cy="346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BF394-0C88-465C-A896-711FB683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32" y="2979169"/>
            <a:ext cx="346006" cy="346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8F450B-6B4A-41F4-BC46-AC3B7232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38" y="3218828"/>
            <a:ext cx="346006" cy="346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2F47D-F715-4607-91E8-56C98786F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7" y="3977763"/>
            <a:ext cx="346006" cy="346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735CB-7F54-45E7-B695-6096D4DE9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42" y="3944402"/>
            <a:ext cx="346006" cy="346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7519B-A6BB-4864-8F7C-D1CBDA738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01" y="2277198"/>
            <a:ext cx="346006" cy="346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BDBCD8-3C10-4EDB-A85E-AA1EBBE51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55" y="2150684"/>
            <a:ext cx="346006" cy="346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3F6E6-11EA-40C2-837B-38C4AE0EB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64" y="2090219"/>
            <a:ext cx="346006" cy="346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9C491A-1B88-4845-AB1F-EAD317EC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89" y="2131425"/>
            <a:ext cx="346006" cy="346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4799E5-CA8A-46BE-808B-9B7D6CDDE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90" y="2097571"/>
            <a:ext cx="346006" cy="346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624BC8-CDE5-44D6-AF43-A27A5486E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25" y="2097571"/>
            <a:ext cx="346006" cy="346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DF6662-D094-4F99-9BC3-583E4B77F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87" y="4052829"/>
            <a:ext cx="346006" cy="3460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D75184-8127-4A6A-94CE-87A1EC927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65" y="2436225"/>
            <a:ext cx="346006" cy="3460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FD45E8-6D62-4223-9E09-B91311075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48" y="2434051"/>
            <a:ext cx="346006" cy="346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62B948-6598-4C31-BB09-090633423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30" y="2450521"/>
            <a:ext cx="346006" cy="3460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E87261-520E-4F2B-9BBC-82FA182A7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9" y="2411299"/>
            <a:ext cx="346006" cy="3460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EB617E-B6D6-4F7F-821C-8D8F18532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45" y="2463455"/>
            <a:ext cx="346006" cy="346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4CB348-B39D-4221-B8C7-29F787FA6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26" y="3583276"/>
            <a:ext cx="346006" cy="3460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E5236F-7BCD-4797-800F-0FE61F262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86" y="2121431"/>
            <a:ext cx="346006" cy="3460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BED31C-D9E8-424C-8C4D-26BE14E9E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18" y="2463455"/>
            <a:ext cx="346006" cy="3460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ACBF7F-7720-41B0-9500-796BC3D86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99" y="2842696"/>
            <a:ext cx="346006" cy="346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11EED6-EB73-4482-9BFE-F65AD3AAB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26" y="3176173"/>
            <a:ext cx="346006" cy="346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123F9A-6111-4741-ABD6-1F5397B8E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61" y="2498034"/>
            <a:ext cx="346006" cy="3460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FD9F55-F60C-45E7-87E1-BE1C2B3CA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02" y="2850660"/>
            <a:ext cx="326299" cy="3460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0A6BF3-92E9-47D9-8634-4C3EF491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32" y="3583276"/>
            <a:ext cx="346006" cy="3460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20CAAB-4AA7-4161-88EF-E73D73703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83" y="2168357"/>
            <a:ext cx="346006" cy="3460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D1C4DC-588C-4DFC-95E0-C68EFC578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7" y="2504654"/>
            <a:ext cx="346006" cy="3460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5FFB79D-65A3-4031-8EFE-65FFD4EA2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47" y="3256830"/>
            <a:ext cx="346006" cy="3460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1F780E-A6BC-46C7-8A7F-185CCA40C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52" y="2906260"/>
            <a:ext cx="346006" cy="3460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4FC104C-94E7-459C-B1B0-6C9BEE8DA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24" y="3645908"/>
            <a:ext cx="346006" cy="3460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C044B3-A99D-49FE-9EFF-03B5A619B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04" y="2547002"/>
            <a:ext cx="346006" cy="3460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373BC0-834E-4CE5-9302-A24E6BCC8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97" y="2200996"/>
            <a:ext cx="346006" cy="346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DA7960-4119-440F-9668-817C809DB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25" y="2944568"/>
            <a:ext cx="346006" cy="3460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395B6B2-4B48-4B59-ABCC-EF4FDF33C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67" y="3342134"/>
            <a:ext cx="346006" cy="3460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8BDEC12-A312-4BDD-81EB-DBA654346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08" y="3336267"/>
            <a:ext cx="346006" cy="3460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B9F4F4-4031-4442-83EF-562499B20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16" y="3688140"/>
            <a:ext cx="346006" cy="3460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A336A7-A72A-4FAE-86A8-6BB46D02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04" y="3744649"/>
            <a:ext cx="346006" cy="3460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919B5DD-7C4F-4049-B845-25A2BB177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57" y="2263222"/>
            <a:ext cx="346006" cy="3460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2CE9D9E-A091-4EAF-8B9C-5AF6741E2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83" y="2708001"/>
            <a:ext cx="274371" cy="3460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143A4A-E27C-4E35-A5C9-91AD9926E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79" y="3122748"/>
            <a:ext cx="346006" cy="3460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E00AE01-4A45-42C7-9947-CF0B27A84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02" y="3410273"/>
            <a:ext cx="346006" cy="3460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3676582-9CB8-488C-889D-C410E02D8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02" y="3749356"/>
            <a:ext cx="346006" cy="34600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3745EA0-B5C4-48C8-8D3C-F802A57AA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87" y="2241846"/>
            <a:ext cx="346006" cy="34600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52C2C01-3CE8-4488-8F1E-6A724F70A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54" y="2733934"/>
            <a:ext cx="346006" cy="34600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A1DC61-66CE-42AC-8707-338DB021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17" y="3176173"/>
            <a:ext cx="346006" cy="34600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5EA06AC-E8DE-4CB1-B86C-71F73C7AA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21" y="3834355"/>
            <a:ext cx="346006" cy="34600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9EF1195-E612-4B3D-8CE8-1C0E41ECF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19" y="3493942"/>
            <a:ext cx="346006" cy="34600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4F12ED2-707A-4453-94ED-1575A2998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99" y="2157696"/>
            <a:ext cx="346006" cy="34600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0BD39D3-51C3-4336-86CE-59DE84FB8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58" y="2794033"/>
            <a:ext cx="346006" cy="34600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5F117F1-A179-4F4A-A704-2E48A2BDD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01" y="3122748"/>
            <a:ext cx="295787" cy="34600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1830E19-9272-4839-A4D8-1F2729EAE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43" y="3442665"/>
            <a:ext cx="346006" cy="34600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F260694-B444-4841-BC88-18DDCCCB9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53" y="3801981"/>
            <a:ext cx="346006" cy="34600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BA6374D-509C-4FAB-9DE7-133D4F34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29" y="4076679"/>
            <a:ext cx="346006" cy="34600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EA8FBB4-2FED-45EB-8B85-DEB249F4D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48" y="2691002"/>
            <a:ext cx="346006" cy="34600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4CB6F62-4A49-4D7F-8A82-D21D7E2AD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97" y="3181539"/>
            <a:ext cx="346006" cy="34600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2957859-5EFB-40C3-848F-68B496F91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13" y="3479635"/>
            <a:ext cx="346006" cy="34600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45F2A9D-F161-44EE-94C1-81CA163C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12" y="3798731"/>
            <a:ext cx="346006" cy="34600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BC0D540-49DB-4AC0-A107-6DA5C55FA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56" y="3000585"/>
            <a:ext cx="346006" cy="34600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E7DE639-3FAE-46DE-A7CC-4601B49A4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84" y="2322868"/>
            <a:ext cx="346006" cy="34600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D2C6247-FC49-4198-AFD8-F173621BE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89" y="2806166"/>
            <a:ext cx="346006" cy="34600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C0C7780-EFD4-42D4-BDA5-A8B4ADDA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89" y="3155706"/>
            <a:ext cx="346006" cy="34600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F796FDD-186C-47A8-914B-1708BD66B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04" y="3401576"/>
            <a:ext cx="346006" cy="34600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C1D4154-BBEE-41DA-AD17-2D5EE7CE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10" y="4074343"/>
            <a:ext cx="346006" cy="34600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6E417683-F5D3-49D4-A15E-06AB28031610}"/>
              </a:ext>
            </a:extLst>
          </p:cNvPr>
          <p:cNvSpPr txBox="1"/>
          <p:nvPr/>
        </p:nvSpPr>
        <p:spPr>
          <a:xfrm>
            <a:off x="4296111" y="278296"/>
            <a:ext cx="4001073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ে 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F8D5172-0826-4E5E-8339-7A24949D4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93" y="2164660"/>
            <a:ext cx="346006" cy="34600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BAE2765-D484-4ACC-935C-D1A0AA4B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02" y="2104195"/>
            <a:ext cx="346006" cy="34600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36B81EB-BC2E-44E6-B69A-D58358BEF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27" y="2145401"/>
            <a:ext cx="346006" cy="34600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F3E8CF7-C1D6-4201-B4A0-37E09D243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28" y="2111547"/>
            <a:ext cx="346006" cy="34600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9400139-7F6C-45AB-8D04-B6D019D03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563" y="2111547"/>
            <a:ext cx="346006" cy="34600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783C4A8-D13C-471A-A963-74EE89364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603" y="2450201"/>
            <a:ext cx="346006" cy="346006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194E468-8723-4EAE-80AB-240217DC8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086" y="2448027"/>
            <a:ext cx="346006" cy="346006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9A0EC33-8336-4A0C-A579-E2314612C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8" y="2464497"/>
            <a:ext cx="346006" cy="34600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B1DC675-62D2-4480-9809-060339BFA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7" y="2425275"/>
            <a:ext cx="346006" cy="34600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4D1A3474-03B9-40D3-B1A9-8858AE8A5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83" y="2477431"/>
            <a:ext cx="346006" cy="34600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ADB68DB4-99F8-4A2B-9E3E-37EB33EEB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53" y="2899728"/>
            <a:ext cx="346006" cy="34600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C74330D-DBFB-42D3-9F5C-97B397F19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62" y="2839263"/>
            <a:ext cx="346006" cy="346006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12AE06B-5E05-46CC-9C20-0BFB91776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87" y="2880469"/>
            <a:ext cx="346006" cy="34600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BD46731C-644E-4AFC-A1F5-5C7BA466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88" y="2846615"/>
            <a:ext cx="346006" cy="34600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E3E6DF2-A688-49F8-9C3A-4EA7295F9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23" y="2846615"/>
            <a:ext cx="346006" cy="34600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9B92DAED-15A0-4544-91E6-0BD0B7DE7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63" y="3185269"/>
            <a:ext cx="346006" cy="34600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CD43D6C-908E-48A6-972B-8C8EC10A8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46" y="3183095"/>
            <a:ext cx="346006" cy="34600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C86866D-5123-40E4-8899-084980795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728" y="3199565"/>
            <a:ext cx="346006" cy="34600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75BEC6A-662F-468E-8FA6-487D1698E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277" y="3160343"/>
            <a:ext cx="346006" cy="34600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798016A-59F1-4517-A457-3858F8B37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43" y="3212499"/>
            <a:ext cx="346006" cy="34600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DD2A39F2-F969-45BB-AE0D-B63A1801C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04" y="3590905"/>
            <a:ext cx="346006" cy="34600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60DAD34-1480-4B9D-AA47-F186D9268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13" y="3530440"/>
            <a:ext cx="346006" cy="346006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0C28117-3C02-4C1E-AF6A-C00CB340F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38" y="3571646"/>
            <a:ext cx="346006" cy="34600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8C5C2F3-8317-4607-AF7E-F130F6031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39" y="3537792"/>
            <a:ext cx="346006" cy="34600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7AA618E9-83AE-49E4-94C2-A1283A0F8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74" y="3537792"/>
            <a:ext cx="346006" cy="34600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E0BB9CB6-D9E2-474C-89A9-E86104DD7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14" y="3876446"/>
            <a:ext cx="346006" cy="34600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967CC958-047A-4AE3-A9BC-42972A552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97" y="3874272"/>
            <a:ext cx="346006" cy="34600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00D32B7F-3B0B-46A7-B2D1-28F5337A5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79" y="3890742"/>
            <a:ext cx="346006" cy="34600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4EC16B58-CEFB-4343-A600-BA9047D6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328" y="3851520"/>
            <a:ext cx="346006" cy="34600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6070FE48-173B-4E36-A537-4BC5DC9C6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94" y="3903676"/>
            <a:ext cx="346006" cy="34600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675B3D3B-7F3E-476C-A49F-81095852B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87" y="4236927"/>
            <a:ext cx="346006" cy="34600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7D4DAC6C-AA02-4C3E-9A4E-9154848C5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63" y="4203193"/>
            <a:ext cx="346006" cy="346006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2F595AE-B016-4A9A-92BE-4450841CA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45" y="4282373"/>
            <a:ext cx="346006" cy="34600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644C7A6C-6B9A-427A-AE51-5A162D873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587" y="4210469"/>
            <a:ext cx="346006" cy="34600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8A7EBC40-8EFB-41A6-9058-B378C32B2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1" y="4303768"/>
            <a:ext cx="346006" cy="34600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90FB76B-F59B-4AF3-ADFB-E248DCC21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61" y="4642422"/>
            <a:ext cx="346006" cy="34600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F2CD8AF-BD75-4894-ABCC-DDEB245EB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44" y="4561048"/>
            <a:ext cx="346006" cy="34600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FB980A9-B117-4CD5-B46B-5222A7B7D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26" y="4656718"/>
            <a:ext cx="346006" cy="34600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81643137-CC26-48BF-88AD-0C6CDC067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75" y="4617496"/>
            <a:ext cx="346006" cy="346006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38028970-5294-4C53-91C3-A556793AC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341" y="4669652"/>
            <a:ext cx="346006" cy="346006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BEE6CEC1-67F3-4FDB-BA26-BADD3D0B2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31" y="5074779"/>
            <a:ext cx="346006" cy="346006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E37D8F7-6B2C-4155-99E4-B100E11FA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840" y="5014314"/>
            <a:ext cx="346006" cy="34600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1831ABA-DA59-4B9A-A6CF-FA4E97735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65" y="5055520"/>
            <a:ext cx="346006" cy="346006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5A64538B-47FD-485F-8B38-9FBFFE467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566" y="5021666"/>
            <a:ext cx="346006" cy="346006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BD32555-A91B-46D8-A177-85DC657C7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75" y="3723789"/>
            <a:ext cx="346006" cy="346006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D8257143-E04D-4421-AFE3-06BFC1EFD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41" y="5360320"/>
            <a:ext cx="346006" cy="34600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9947F83B-A187-47D8-A839-11F202DDA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224" y="5358146"/>
            <a:ext cx="346006" cy="346006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7525E46D-5C81-456F-9B3A-32481AEB4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06" y="5374616"/>
            <a:ext cx="346006" cy="346006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05B0105E-1B7B-468A-842F-A20D26AFC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55" y="5335394"/>
            <a:ext cx="346006" cy="346006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89B6C9DE-7F46-4D84-8277-E96B77533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72" y="4062875"/>
            <a:ext cx="346006" cy="34600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E1260A60-872E-480A-B760-FC58A9D8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99" y="5205337"/>
            <a:ext cx="346006" cy="34600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2176FE13-389B-45CF-8D5B-C46A3553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08" y="5144872"/>
            <a:ext cx="346006" cy="34600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84F8B410-9B29-4CC8-B56E-2C462A190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33" y="5186078"/>
            <a:ext cx="346006" cy="346006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97D642C1-244B-4BA2-86D8-F05200603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34" y="5152224"/>
            <a:ext cx="346006" cy="346006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D8B937FB-B3C9-4014-B261-E64366BCA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69" y="5152224"/>
            <a:ext cx="346006" cy="346006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BB667D7D-DA3E-4E7F-A4D5-93406F758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09" y="5490878"/>
            <a:ext cx="346006" cy="346006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22C0C0B1-5293-41B1-80CC-E30B6BC4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92" y="5488704"/>
            <a:ext cx="346006" cy="346006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E6B41543-3EDB-44CA-BA84-90B01339D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4" y="5505174"/>
            <a:ext cx="346006" cy="346006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A38C3BD4-8575-4E8D-A082-8D5F2C389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23" y="5465952"/>
            <a:ext cx="346006" cy="346006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2ADD185A-48EC-42FB-B37C-932C4249B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89" y="5518108"/>
            <a:ext cx="346006" cy="346006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EA4FB5E9-E215-4D2B-B80B-C1B5860F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10" y="5205337"/>
            <a:ext cx="346006" cy="346006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DD3FBFC-3A50-4A6E-9602-A5ACAC25F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9" y="5144872"/>
            <a:ext cx="346006" cy="346006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8A9E8DF5-F3A9-425C-81DD-EB3FD2698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44" y="5186078"/>
            <a:ext cx="346006" cy="346006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705B689B-B1F7-4C70-A22F-82FCB293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45" y="5152224"/>
            <a:ext cx="346006" cy="346006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C716F96-2BFE-4E6E-A1F9-A9786375C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80" y="5152224"/>
            <a:ext cx="346006" cy="346006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96D73D0C-44FB-46C3-BD22-827325446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20" y="5490878"/>
            <a:ext cx="346006" cy="346006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90028003-E29F-49C5-A1A3-E556317A8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03" y="5488704"/>
            <a:ext cx="346006" cy="346006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6DD9C85E-93AC-41F9-920D-0ED3FF77C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85" y="5505174"/>
            <a:ext cx="346006" cy="34600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36F12B2-39B6-44F9-B4C5-9BE59470E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34" y="5465952"/>
            <a:ext cx="346006" cy="346006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5CE23010-E17C-4FD1-97FB-5AC9DA3EB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00" y="5518108"/>
            <a:ext cx="346006" cy="346006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5F38E22C-B2BC-412E-B763-AB6DCCE18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48" y="5205337"/>
            <a:ext cx="346006" cy="346006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C631E363-440D-4152-AF93-9D8530EDD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57" y="5144872"/>
            <a:ext cx="346006" cy="346006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E351088-5C98-4ECD-8B65-A28B508D4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82" y="5186078"/>
            <a:ext cx="346006" cy="346006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69F28F78-E7C3-45BA-9842-2BC00DC8D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83" y="5152224"/>
            <a:ext cx="346006" cy="346006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F8906651-37DF-49CA-9400-49D5A9965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18" y="5152224"/>
            <a:ext cx="346006" cy="346006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8BFE03E-9014-4D6A-974D-5FA393101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58" y="5490878"/>
            <a:ext cx="346006" cy="346006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F3B7D95E-879A-4FFE-BCE1-1DA7CF5A1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41" y="5488704"/>
            <a:ext cx="346006" cy="346006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19856C2E-9AB6-442A-A4E8-1B0C8955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23" y="5505174"/>
            <a:ext cx="346006" cy="346006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C8F4D9E0-2E8C-453E-9D8C-D6AFF7C05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72" y="5465952"/>
            <a:ext cx="346006" cy="346006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ACFC472-F7F7-4FE4-96C8-D0E67E781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38" y="5518108"/>
            <a:ext cx="346006" cy="346006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64051B5B-7725-4A8D-84F9-760EC59A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7" y="5205337"/>
            <a:ext cx="346006" cy="34600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88BA0EE9-7807-4C17-B0E1-916A854E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36" y="5144872"/>
            <a:ext cx="346006" cy="34600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E1CE3E9D-56A4-4E5D-9BC8-5F20776D8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61" y="5186078"/>
            <a:ext cx="346006" cy="346006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CA172F27-44F9-4FA0-B0FF-89873D3A5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62" y="5152224"/>
            <a:ext cx="346006" cy="34600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3158695-EB43-447E-B2A7-A6675BB13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97" y="5152224"/>
            <a:ext cx="346006" cy="346006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B74E247C-4032-4554-8942-E18299246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37" y="5490878"/>
            <a:ext cx="346006" cy="346006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E167EC2A-EE96-4E73-9C19-C9808671C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20" y="5488704"/>
            <a:ext cx="346006" cy="346006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F1A81B75-3AD8-4465-9FB6-067177B9F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02" y="5505174"/>
            <a:ext cx="346006" cy="346006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6CAC4690-B23F-4163-8A52-2F6724D58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51" y="5465952"/>
            <a:ext cx="346006" cy="346006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6B956864-329C-48E4-8F5C-906D7BF89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17" y="5518108"/>
            <a:ext cx="346006" cy="346006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95213AC4-323D-4E6B-B9A7-CDD339ED6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4" y="5177553"/>
            <a:ext cx="346006" cy="346006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B3123C5A-5CA5-4EEE-BA7C-BAAD9D345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13" y="5117088"/>
            <a:ext cx="346006" cy="346006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515026A1-4ECB-47A8-8913-51B9632A0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38" y="5158294"/>
            <a:ext cx="346006" cy="346006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90321A80-385C-4F31-8119-303AF6EC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39" y="5124440"/>
            <a:ext cx="346006" cy="346006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E27A642-A936-4AB6-B74B-823368153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74" y="5124440"/>
            <a:ext cx="346006" cy="346006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8C445717-39FB-4219-8EA7-38DC07D49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4" y="5463094"/>
            <a:ext cx="346006" cy="346006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61DD5397-51F8-496D-AAB2-23745E9CF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97" y="5460920"/>
            <a:ext cx="346006" cy="346006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C156BB41-8FBE-469B-99E9-CF97A4A53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79" y="5477390"/>
            <a:ext cx="346006" cy="346006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BE9C915-5352-4A82-B4DF-F122577B8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28" y="5438168"/>
            <a:ext cx="346006" cy="346006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A9175E5D-29BB-40B0-9476-EF571E337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94" y="5490324"/>
            <a:ext cx="346006" cy="346006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8A8F9E35-46D6-441E-B7D0-833D86F0B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6" y="4397186"/>
            <a:ext cx="346006" cy="346006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6EAE5B73-9C14-4D9B-BF2E-7446B3314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95" y="4336721"/>
            <a:ext cx="346006" cy="346006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EF444844-6558-46D4-B1BF-90B77713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20" y="4377927"/>
            <a:ext cx="346006" cy="346006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860B691D-4D55-4CD5-BAD9-6A037C192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21" y="4344073"/>
            <a:ext cx="346006" cy="346006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55654417-2DB0-42F2-8F23-54D585A6A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56" y="4344073"/>
            <a:ext cx="346006" cy="34600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39637AC7-A15A-44B9-816F-0E171518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6" y="4682727"/>
            <a:ext cx="346006" cy="346006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719BC397-7C99-42B9-956E-C01D13932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79" y="4680553"/>
            <a:ext cx="346006" cy="346006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E8899A20-1AAF-4A03-ABB0-4AD6F92C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61" y="4697023"/>
            <a:ext cx="346006" cy="346006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2B41A725-D65E-47A2-B86E-C9EDA381E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10" y="4657801"/>
            <a:ext cx="346006" cy="346006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9BEF8044-BCB5-4574-B3CE-762A3401A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76" y="4709957"/>
            <a:ext cx="346006" cy="346006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233E52D8-B772-4570-88F9-FD6A9FB32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30" y="4448510"/>
            <a:ext cx="346006" cy="346006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58101A43-E622-4E2E-B7BD-0D6013468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39" y="4388045"/>
            <a:ext cx="346006" cy="346006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4804AF2E-E135-48BD-9FB5-DB51A3F5D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64" y="4429251"/>
            <a:ext cx="346006" cy="346006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A728AFE2-50F0-479D-9346-76F2C4212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65" y="4395397"/>
            <a:ext cx="346006" cy="346006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C8173DC7-BD3A-4D15-A5C9-E5EAEBEE5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0" y="4395397"/>
            <a:ext cx="346006" cy="346006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805EEF67-3CE2-4451-B8B3-687D99167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40" y="4734051"/>
            <a:ext cx="346006" cy="346006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40143471-0EBA-4D48-A4E0-32BC4B9C0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23" y="4731877"/>
            <a:ext cx="346006" cy="346006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95C0214A-EDEA-4C3C-8CB7-8B20BBFD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05" y="4748347"/>
            <a:ext cx="346006" cy="346006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AF84CDC7-F056-4A8F-801F-A01EE8B6F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54" y="4709125"/>
            <a:ext cx="346006" cy="346006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597EC125-DB73-4931-B413-C0591D45A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20" y="4761281"/>
            <a:ext cx="346006" cy="346006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C33418A6-D9A0-4FF6-9CE9-81E7D203F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50" y="4436196"/>
            <a:ext cx="346006" cy="346006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DB694CF0-814C-4186-B15A-1CC43FF21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9" y="4375731"/>
            <a:ext cx="346006" cy="346006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E832568E-DC8A-4D57-A3C7-F8EBEDA2B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84" y="4416937"/>
            <a:ext cx="346006" cy="346006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7BDDD0C5-2A9E-4098-A4EF-2629D018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85" y="4383083"/>
            <a:ext cx="346006" cy="346006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F7F445D5-CBCB-40BD-94C7-E8BF0279A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20" y="4383083"/>
            <a:ext cx="346006" cy="346006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82C9ABD7-8AD7-448C-B7BA-16A84AB35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60" y="4721737"/>
            <a:ext cx="346006" cy="346006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FFCC28EF-4900-42BA-9AFA-792A39528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3" y="4719563"/>
            <a:ext cx="346006" cy="346006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05D3C5E9-4E63-48E2-8988-115AE69AD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5" y="4736033"/>
            <a:ext cx="346006" cy="346006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36DD6C23-CF3A-4FF6-A64B-880FA23B5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74" y="4696811"/>
            <a:ext cx="346006" cy="346006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15B94E7E-4DFE-4BC6-9CD0-7D0527E80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40" y="4748967"/>
            <a:ext cx="346006" cy="346006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1FEF9D15-D474-4A9C-AC0F-6A1D9C4B0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18" y="4462541"/>
            <a:ext cx="346006" cy="346006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9B294041-F654-4214-875A-4D186DE84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27" y="4402076"/>
            <a:ext cx="346006" cy="346006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D65A41DB-8DF9-4AEB-8DDA-735931E7B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52" y="4443282"/>
            <a:ext cx="346006" cy="346006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5F4A9E94-3D1E-4933-994E-79D0AFEC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53" y="4409428"/>
            <a:ext cx="346006" cy="346006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7E271001-B7E2-4E70-B371-C396E4FFD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88" y="4409428"/>
            <a:ext cx="346006" cy="346006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A388FDC3-D65B-4739-BE22-F1743047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28" y="4748082"/>
            <a:ext cx="346006" cy="346006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E3A0F768-08D1-458C-BCD9-8EB411E18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11" y="4745908"/>
            <a:ext cx="346006" cy="346006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6E6141AE-B2FE-4BAF-86A0-3B83DC58E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93" y="4762378"/>
            <a:ext cx="346006" cy="346006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0FA2B206-D15D-4D2C-AFB1-44DFF72B7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42" y="4723156"/>
            <a:ext cx="346006" cy="346006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27243625-D8CF-4FB1-ACD5-25A3729F2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08" y="4775312"/>
            <a:ext cx="346006" cy="346006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D3D52671-2A13-4F4B-BFF9-64E7C7153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49" y="3786060"/>
            <a:ext cx="346006" cy="34600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673BAA1A-57AC-4E25-8A36-814BC842F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58" y="3725595"/>
            <a:ext cx="346006" cy="346006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BD3998C0-74C7-4429-88D5-824DFCFE6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83" y="3766801"/>
            <a:ext cx="346006" cy="346006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EE1D4371-45A1-46C7-9D71-7EAD08B14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84" y="3732947"/>
            <a:ext cx="346006" cy="346006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97B4B65C-C223-4D8E-AF1A-903B10DAE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19" y="3732947"/>
            <a:ext cx="346006" cy="346006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A73DA041-0C2C-426F-8D4D-63C82FD5F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59" y="4071601"/>
            <a:ext cx="346006" cy="346006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A95FCBAE-0BDC-4E2B-B4F6-68E6D703B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42" y="4069427"/>
            <a:ext cx="346006" cy="346006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37D3BF3C-A994-4FDE-9732-DF5A36D48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24" y="4085897"/>
            <a:ext cx="346006" cy="346006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B95F00D2-26FC-431B-A42E-5277A2101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73" y="4046675"/>
            <a:ext cx="346006" cy="346006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AE1C3C01-E7F5-4FC4-9F97-302AF206E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39" y="4098831"/>
            <a:ext cx="346006" cy="346006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5886FC22-49DC-451A-85D5-59531983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49" y="3761004"/>
            <a:ext cx="346006" cy="346006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91CC642D-4674-4C6E-AE8C-1A9E821F7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58" y="3700539"/>
            <a:ext cx="346006" cy="346006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452C11E7-6E8D-4159-B66D-69639CCF5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83" y="3741745"/>
            <a:ext cx="346006" cy="346006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6BC7C20E-CB55-44D5-BCDC-84316FCC3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84" y="3707891"/>
            <a:ext cx="346006" cy="346006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A9D05ED8-58D5-4757-BDFD-5429F46EC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19" y="3707891"/>
            <a:ext cx="346006" cy="346006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3CBCD67A-CD0B-4BEC-AF63-CD2041CFD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59" y="4046545"/>
            <a:ext cx="346006" cy="346006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DBBF5893-5804-49C3-868E-503EA2603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42" y="4044371"/>
            <a:ext cx="346006" cy="346006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002010E8-92C9-4C79-943B-A34B7F23F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24" y="4060841"/>
            <a:ext cx="346006" cy="346006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36BAAB1E-221A-4C59-87F6-2ADFAD2A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73" y="4021619"/>
            <a:ext cx="346006" cy="346006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EA997B8D-DA07-4175-B7A5-7CE905BDC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39" y="4073775"/>
            <a:ext cx="346006" cy="346006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91CD67EC-5672-4CDC-99FE-B4D24A2C4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97" y="1480902"/>
            <a:ext cx="346006" cy="346006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E47F2775-3651-46B8-B41D-E88C9F37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6" y="1420437"/>
            <a:ext cx="346006" cy="346006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1FF710E5-F1F1-4923-8371-EA1887A2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31" y="1461643"/>
            <a:ext cx="346006" cy="346006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F13C1FA6-F41B-408D-903A-F9B114DDE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32" y="1427789"/>
            <a:ext cx="346006" cy="346006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A124C6E1-61D6-47EA-9EC8-C9E8B6860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7" y="1427789"/>
            <a:ext cx="346006" cy="34600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F6AEFD3A-26AE-4C41-A182-42E38B0A3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07" y="1766443"/>
            <a:ext cx="346006" cy="34600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8BDD7143-55BA-4C00-B7B9-EFDF389D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90" y="1764269"/>
            <a:ext cx="346006" cy="346006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6AC1301E-95F4-416A-BCF5-FD77631C8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72" y="1780739"/>
            <a:ext cx="346006" cy="346006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BF8F78F5-E9BC-4390-A791-F122B4123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21" y="1741517"/>
            <a:ext cx="346006" cy="346006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2638CE25-D706-46CE-91E6-033D5E4E0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87" y="1793673"/>
            <a:ext cx="346006" cy="346006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7844F831-BD39-4F42-B74E-FBE93D0E9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92" y="1534951"/>
            <a:ext cx="346006" cy="346006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9DEC96F4-6E62-4562-9648-0E103124F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01" y="1474486"/>
            <a:ext cx="346006" cy="346006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A9817D48-2AA5-4AFF-8042-02C0421DA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26" y="1515692"/>
            <a:ext cx="346006" cy="346006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BB1F2D86-3DBA-4000-8C4E-981E42B93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27" y="1481838"/>
            <a:ext cx="346006" cy="346006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A573DCF6-718C-4CA9-9863-1D624C755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62" y="1481838"/>
            <a:ext cx="346006" cy="346006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B7AA9C0B-657C-4EE4-879F-0D54E5C01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02" y="1820492"/>
            <a:ext cx="346006" cy="346006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0A943162-21D2-4958-82C2-946B4B800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85" y="1818318"/>
            <a:ext cx="346006" cy="346006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2049B3ED-DCBD-4707-8C35-A42366CC6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67" y="1834788"/>
            <a:ext cx="346006" cy="346006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507A10DB-59DE-46DC-A8B2-70E6FA4BB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16" y="1795566"/>
            <a:ext cx="346006" cy="346006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6E38B666-43FE-430C-9D18-4DB518394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82" y="1847722"/>
            <a:ext cx="346006" cy="346006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E525325D-69AD-46B0-9F32-B3F041DE1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09" y="1613399"/>
            <a:ext cx="346006" cy="346006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26E909CA-4C0F-4484-A7F3-A48D990D3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18" y="1552934"/>
            <a:ext cx="346006" cy="346006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F63B7D76-E19D-40FA-A1BD-4DC7DE12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43" y="1594140"/>
            <a:ext cx="346006" cy="346006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955B1065-BD9F-4D5B-9017-7C9FCC41D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44" y="1560286"/>
            <a:ext cx="346006" cy="346006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C3C24F52-E138-4715-A22F-1FB20858A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79" y="1560286"/>
            <a:ext cx="346006" cy="346006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DE70E86F-014E-4142-9680-3318DE709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19" y="1898940"/>
            <a:ext cx="346006" cy="346006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5E8083AD-7DDC-4092-8386-389A20487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02" y="1896766"/>
            <a:ext cx="346006" cy="346006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B6821290-ADA6-4FEA-8D62-E7828DCE8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4" y="1913236"/>
            <a:ext cx="346006" cy="346006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5669A0F1-3D78-4EB3-996D-8474A1029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33" y="1874014"/>
            <a:ext cx="346006" cy="346006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244A003C-8368-4AD7-BC20-362A65174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9" y="1926170"/>
            <a:ext cx="346006" cy="346006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4CFDF737-9004-403B-AF65-7A8E146EA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46" y="3071175"/>
            <a:ext cx="346006" cy="346006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00C893CE-8BD7-4C05-8BAD-2E375B9D7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55" y="3010710"/>
            <a:ext cx="346006" cy="346006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C28A25D1-0A67-4B74-B7D3-D35BCF266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80" y="3051916"/>
            <a:ext cx="346006" cy="346006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DB661CB8-D63A-4599-AB9C-DB0E72DF2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70" y="2250234"/>
            <a:ext cx="346006" cy="346006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AF4702BF-E9C1-4B3F-A044-53ADFD5AD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17" y="2302337"/>
            <a:ext cx="346006" cy="346006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FAB68AFC-CAEA-460E-AF58-110A32409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56" y="3356716"/>
            <a:ext cx="346006" cy="346006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3C1F3AB8-2971-4938-B1BB-1055390F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39" y="3354542"/>
            <a:ext cx="346006" cy="346006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93AD81C6-5702-4307-8411-750059AD2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21" y="3371012"/>
            <a:ext cx="346006" cy="346006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2DE4528C-D4A3-4BF5-9F44-8DFDCA64A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09" y="2681688"/>
            <a:ext cx="346006" cy="346006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3583718E-6F3E-483C-B71B-D4963F7B7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31" y="2322868"/>
            <a:ext cx="346006" cy="346006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C74955FD-5F2D-4B74-9827-A3522A412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31" y="1547658"/>
            <a:ext cx="346006" cy="346006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28542AC8-E178-4BAF-90F5-87B2F4941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40" y="1487193"/>
            <a:ext cx="346006" cy="346006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600F8C35-9C8C-4448-9BB7-ED22B454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65" y="1528399"/>
            <a:ext cx="346006" cy="346006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7E7D4320-24E2-45B0-8A5F-8B2A1A0C7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66" y="1494545"/>
            <a:ext cx="346006" cy="346006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1859CA84-30CB-40D7-8F5C-6B71E01FF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01" y="1494545"/>
            <a:ext cx="346006" cy="346006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304D3124-A859-4108-A10C-D39405319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41" y="1833199"/>
            <a:ext cx="346006" cy="346006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99035029-E2F9-447B-8ECD-D1C18127D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24" y="1831025"/>
            <a:ext cx="346006" cy="346006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32E81428-6D88-403E-94A2-D156E9A9D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06" y="1847495"/>
            <a:ext cx="346006" cy="346006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39FA2AE3-89A6-4EFC-A386-CE2044DCA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55" y="1808273"/>
            <a:ext cx="346006" cy="346006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94FEB22E-10FF-4152-8CAF-A9A8A78AC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21" y="1860429"/>
            <a:ext cx="346006" cy="346006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F5F1FD60-8FB4-412D-B41B-FF623D380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18" y="1507077"/>
            <a:ext cx="346006" cy="346006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7387BCAD-52A6-4F01-B3E3-049881134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27" y="1446612"/>
            <a:ext cx="346006" cy="346006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5276B1B1-E992-41A0-B42D-FDA78736D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52" y="1487818"/>
            <a:ext cx="346006" cy="346006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FB817D85-9A97-4469-9A21-62E29901E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53" y="1453964"/>
            <a:ext cx="346006" cy="346006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4AF1D940-693A-4F78-9113-18998BCC1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388" y="1453964"/>
            <a:ext cx="346006" cy="346006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254B3971-D0C8-42EB-83F9-B7F5DB146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28" y="1792618"/>
            <a:ext cx="346006" cy="346006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480A8979-87F1-44F2-A447-BF8419324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11" y="1790444"/>
            <a:ext cx="346006" cy="346006"/>
          </a:xfrm>
          <a:prstGeom prst="rect">
            <a:avLst/>
          </a:prstGeom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DF226819-CD36-42FE-B4C4-4FF1F9A9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93" y="1806914"/>
            <a:ext cx="346006" cy="346006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DAF49A78-E0CA-4EC1-8194-74860D191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42" y="1767692"/>
            <a:ext cx="346006" cy="346006"/>
          </a:xfrm>
          <a:prstGeom prst="rect">
            <a:avLst/>
          </a:prstGeom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5F87C749-659A-48D3-BD8D-C0CECEE31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08" y="1819848"/>
            <a:ext cx="346006" cy="346006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2F4400C0-0BFC-47A9-ACCE-8E63B18F1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66" y="2966377"/>
            <a:ext cx="346006" cy="346006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8F129442-EDAE-4EB6-A6A0-264E824EC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75" y="2905912"/>
            <a:ext cx="346006" cy="346006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7CCABA2A-0F60-4481-BC1D-086D2274A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82" y="2840633"/>
            <a:ext cx="346006" cy="346006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A593782F-A04A-489E-B34E-96C07DE96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01" y="2913264"/>
            <a:ext cx="346006" cy="346006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3E93F5F8-187D-45BF-8D4B-7AA4F1ECC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36" y="2913264"/>
            <a:ext cx="346006" cy="346006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244B1C52-4293-4877-8B53-170A184DD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76" y="3251918"/>
            <a:ext cx="346006" cy="346006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FE49A7A4-DECA-4AB6-B8A5-2C187EB4B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9" y="3249744"/>
            <a:ext cx="346006" cy="346006"/>
          </a:xfrm>
          <a:prstGeom prst="rect">
            <a:avLst/>
          </a:prstGeom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67313DAC-7F93-4ED4-BC28-508BC6F68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41" y="3266214"/>
            <a:ext cx="346006" cy="346006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FEA3BA0E-ABB3-4CCF-ACFF-8F5283840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90" y="3226992"/>
            <a:ext cx="346006" cy="346006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4D43D3D4-1AD3-4AB4-A1BE-20059CA70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56" y="3279148"/>
            <a:ext cx="346006" cy="346006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0006E428-AF89-48BF-8B2F-19E00086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00" y="4067661"/>
            <a:ext cx="346006" cy="346006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EE01DF63-5AD0-49C9-8ACD-7DA0659D0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95" y="3251918"/>
            <a:ext cx="346006" cy="346006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532AE15-32A8-45A2-9E1D-47BCF2714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78" y="2834147"/>
            <a:ext cx="346006" cy="346006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8ACF1693-B521-4696-9FF2-164B1AE5F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64" y="2722049"/>
            <a:ext cx="346006" cy="346006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A39BEE5F-15C7-4E39-BCA0-5305248EA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17" y="2597409"/>
            <a:ext cx="346006" cy="346006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755B6205-3C91-4C53-84C5-88764F187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11" y="4808827"/>
            <a:ext cx="346006" cy="346006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68123889-DB3F-426D-8FFA-22FAC3E0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98" y="4762378"/>
            <a:ext cx="346006" cy="346006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D716ACEF-CCEA-444E-AEA8-2FB895F8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31" y="4440410"/>
            <a:ext cx="346006" cy="346006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14C04B1F-5775-4EB4-88F2-C9BBEC4AB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21" y="4764129"/>
            <a:ext cx="346006" cy="346006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C993895C-2B3D-46A1-836D-5976BE547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63" y="4397186"/>
            <a:ext cx="346006" cy="346006"/>
          </a:xfrm>
          <a:prstGeom prst="rect">
            <a:avLst/>
          </a:prstGeom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2D77D918-9397-4C25-B12D-68919BB56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42" y="4417917"/>
            <a:ext cx="346006" cy="346006"/>
          </a:xfrm>
          <a:prstGeom prst="rect">
            <a:avLst/>
          </a:prstGeom>
        </p:spPr>
      </p:pic>
      <p:pic>
        <p:nvPicPr>
          <p:cNvPr id="338" name="Picture 337">
            <a:extLst>
              <a:ext uri="{FF2B5EF4-FFF2-40B4-BE49-F238E27FC236}">
                <a16:creationId xmlns:a16="http://schemas.microsoft.com/office/drawing/2014/main" id="{D37847E7-6CFC-449B-9C9E-D1D85E7CC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25" y="3232109"/>
            <a:ext cx="346006" cy="346006"/>
          </a:xfrm>
          <a:prstGeom prst="rect">
            <a:avLst/>
          </a:prstGeom>
        </p:spPr>
      </p:pic>
      <p:pic>
        <p:nvPicPr>
          <p:cNvPr id="339" name="Picture 338">
            <a:extLst>
              <a:ext uri="{FF2B5EF4-FFF2-40B4-BE49-F238E27FC236}">
                <a16:creationId xmlns:a16="http://schemas.microsoft.com/office/drawing/2014/main" id="{A3B4CCB2-C337-463D-ADF9-CAAC00F54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28" y="2748675"/>
            <a:ext cx="346006" cy="346006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2AA0CFA4-56E0-425A-825E-3023CB56A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28" y="1813908"/>
            <a:ext cx="346006" cy="346006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06CA517F-A8D8-466F-9FD2-F3CFFA1FA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836" y="1488615"/>
            <a:ext cx="346006" cy="346006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C55FBA58-C1EB-4159-A777-3F3278EE8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94" y="2092517"/>
            <a:ext cx="346006" cy="346006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9963B9CD-25E1-463B-A3EC-21D03BEE4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58" y="2457553"/>
            <a:ext cx="346006" cy="346006"/>
          </a:xfrm>
          <a:prstGeom prst="rect">
            <a:avLst/>
          </a:prstGeom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B10ABFD9-F41A-48B9-B873-FB61CAA6A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65" y="2331651"/>
            <a:ext cx="346006" cy="346006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BF9E7713-CC94-411E-AB72-1ADB205DE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73" y="1888443"/>
            <a:ext cx="346006" cy="346006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CD533B51-66AD-48C5-8176-BAF12DB6D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53" y="1509849"/>
            <a:ext cx="346006" cy="346006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961B431B-EC22-42DE-B316-1A6732665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22" y="4098007"/>
            <a:ext cx="346006" cy="346006"/>
          </a:xfrm>
          <a:prstGeom prst="rect">
            <a:avLst/>
          </a:prstGeom>
        </p:spPr>
      </p:pic>
      <p:pic>
        <p:nvPicPr>
          <p:cNvPr id="348" name="Picture 347">
            <a:extLst>
              <a:ext uri="{FF2B5EF4-FFF2-40B4-BE49-F238E27FC236}">
                <a16:creationId xmlns:a16="http://schemas.microsoft.com/office/drawing/2014/main" id="{25B4425E-5300-43F1-8F18-5C45A10E2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76" y="4093911"/>
            <a:ext cx="346006" cy="346006"/>
          </a:xfrm>
          <a:prstGeom prst="rect">
            <a:avLst/>
          </a:prstGeom>
        </p:spPr>
      </p:pic>
      <p:pic>
        <p:nvPicPr>
          <p:cNvPr id="349" name="Picture 348">
            <a:extLst>
              <a:ext uri="{FF2B5EF4-FFF2-40B4-BE49-F238E27FC236}">
                <a16:creationId xmlns:a16="http://schemas.microsoft.com/office/drawing/2014/main" id="{D5396171-CE75-45F2-B35C-401A695B2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1" y="2622400"/>
            <a:ext cx="346006" cy="346006"/>
          </a:xfrm>
          <a:prstGeom prst="rect">
            <a:avLst/>
          </a:prstGeom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459C0CED-134E-4311-AC61-1D8FF6C85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13" y="2497291"/>
            <a:ext cx="346006" cy="346006"/>
          </a:xfrm>
          <a:prstGeom prst="rect">
            <a:avLst/>
          </a:prstGeom>
        </p:spPr>
      </p:pic>
      <p:pic>
        <p:nvPicPr>
          <p:cNvPr id="351" name="Picture 350">
            <a:extLst>
              <a:ext uri="{FF2B5EF4-FFF2-40B4-BE49-F238E27FC236}">
                <a16:creationId xmlns:a16="http://schemas.microsoft.com/office/drawing/2014/main" id="{ADA7EC56-29BA-408A-900E-01DEACD5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25" y="3921947"/>
            <a:ext cx="346006" cy="346006"/>
          </a:xfrm>
          <a:prstGeom prst="rect">
            <a:avLst/>
          </a:prstGeom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70C0A920-6F85-4C03-9560-4B932C4C9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4" y="3517889"/>
            <a:ext cx="346006" cy="346006"/>
          </a:xfrm>
          <a:prstGeom prst="rect">
            <a:avLst/>
          </a:prstGeom>
        </p:spPr>
      </p:pic>
      <p:sp>
        <p:nvSpPr>
          <p:cNvPr id="353" name="Rectangle: Rounded Corners 352">
            <a:extLst>
              <a:ext uri="{FF2B5EF4-FFF2-40B4-BE49-F238E27FC236}">
                <a16:creationId xmlns:a16="http://schemas.microsoft.com/office/drawing/2014/main" id="{0675D9A2-C44C-42B2-8842-B6B3982C5BB9}"/>
              </a:ext>
            </a:extLst>
          </p:cNvPr>
          <p:cNvSpPr/>
          <p:nvPr/>
        </p:nvSpPr>
        <p:spPr>
          <a:xfrm>
            <a:off x="548640" y="1334096"/>
            <a:ext cx="10357499" cy="453001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B0BE1B33-8813-4D65-A40D-166F89702125}"/>
              </a:ext>
            </a:extLst>
          </p:cNvPr>
          <p:cNvSpPr txBox="1"/>
          <p:nvPr/>
        </p:nvSpPr>
        <p:spPr>
          <a:xfrm>
            <a:off x="1787234" y="6029739"/>
            <a:ext cx="860757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as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 err="1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লগুলোকে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600" dirty="0" err="1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as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68F2C3E-CF68-4F97-A91C-B06234D29455}"/>
              </a:ext>
            </a:extLst>
          </p:cNvPr>
          <p:cNvSpPr/>
          <p:nvPr/>
        </p:nvSpPr>
        <p:spPr>
          <a:xfrm rot="5400000">
            <a:off x="10194942" y="1538360"/>
            <a:ext cx="3082895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GB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GB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৩৫৫</a:t>
            </a: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D36E28BA-8916-48C6-ACC0-9155AB9D7865}"/>
              </a:ext>
            </a:extLst>
          </p:cNvPr>
          <p:cNvSpPr/>
          <p:nvPr/>
        </p:nvSpPr>
        <p:spPr>
          <a:xfrm rot="5400000">
            <a:off x="10031505" y="4740075"/>
            <a:ext cx="2860078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(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ঞ্চান্ন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480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0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6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5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8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4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6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1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0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6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6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9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0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3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6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8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1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4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9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5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4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0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3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6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9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2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5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8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1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4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3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6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9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5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8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1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4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3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6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9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2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5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8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1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4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7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0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3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6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9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2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5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8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1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4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7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0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3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6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9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5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8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1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4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0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3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6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9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2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5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8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1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0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3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6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9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2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5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8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1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4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7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0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3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6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9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2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5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8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1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4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7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0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3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6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9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2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5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8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1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4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7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0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3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6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9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2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5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8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1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4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0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3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6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9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2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5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8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1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4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0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3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6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9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2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5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8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1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2" fill="hold">
                      <p:stCondLst>
                        <p:cond delay="indefinite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6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7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0" fill="hold">
                      <p:stCondLst>
                        <p:cond delay="indefinite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8" fill="hold">
                      <p:stCondLst>
                        <p:cond delay="indefinite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6" fill="hold">
                      <p:stCondLst>
                        <p:cond delay="indefinite"/>
                      </p:stCondLst>
                      <p:childTnLst>
                        <p:par>
                          <p:cTn id="1017" fill="hold">
                            <p:stCondLst>
                              <p:cond delay="0"/>
                            </p:stCondLst>
                            <p:childTnLst>
                              <p:par>
                                <p:cTn id="10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4" fill="hold">
                      <p:stCondLst>
                        <p:cond delay="indefinite"/>
                      </p:stCondLst>
                      <p:childTnLst>
                        <p:par>
                          <p:cTn id="1035" fill="hold">
                            <p:stCondLst>
                              <p:cond delay="0"/>
                            </p:stCondLst>
                            <p:childTnLst>
                              <p:par>
                                <p:cTn id="103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3" fill="hold">
                      <p:stCondLst>
                        <p:cond delay="indefinite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1" fill="hold">
                      <p:stCondLst>
                        <p:cond delay="indefinite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353" grpId="0" animBg="1"/>
      <p:bldP spid="354" grpId="0" animBg="1"/>
      <p:bldP spid="48" grpId="0" animBg="1"/>
      <p:bldP spid="3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4CE68D-09DE-4A13-A65B-D36FB56A09C8}"/>
              </a:ext>
            </a:extLst>
          </p:cNvPr>
          <p:cNvSpPr txBox="1"/>
          <p:nvPr/>
        </p:nvSpPr>
        <p:spPr>
          <a:xfrm>
            <a:off x="2862470" y="331304"/>
            <a:ext cx="5777946" cy="1862048"/>
          </a:xfrm>
          <a:prstGeom prst="rect">
            <a:avLst/>
          </a:prstGeom>
          <a:solidFill>
            <a:srgbClr val="00B0F0"/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115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115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115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115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15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115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5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115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ECED1-566D-477F-98A1-6B54593CA2EA}"/>
              </a:ext>
            </a:extLst>
          </p:cNvPr>
          <p:cNvSpPr txBox="1"/>
          <p:nvPr/>
        </p:nvSpPr>
        <p:spPr>
          <a:xfrm rot="429985">
            <a:off x="1431236" y="3720852"/>
            <a:ext cx="2862468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40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as-IN" sz="40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40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ঙ্কে</a:t>
            </a:r>
            <a:r>
              <a:rPr lang="en-GB" sz="40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40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4AB41-EFA6-4FEE-B75B-AB70A3ED31A2}"/>
              </a:ext>
            </a:extLst>
          </p:cNvPr>
          <p:cNvSpPr txBox="1"/>
          <p:nvPr/>
        </p:nvSpPr>
        <p:spPr>
          <a:xfrm>
            <a:off x="4651512" y="5104602"/>
            <a:ext cx="243840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GB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as-IN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 ১৫৩ </a:t>
            </a:r>
          </a:p>
          <a:p>
            <a:r>
              <a:rPr lang="en-GB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(খ)  ৪৭৬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AE392-A657-4C0C-81C5-6662791C7629}"/>
              </a:ext>
            </a:extLst>
          </p:cNvPr>
          <p:cNvSpPr txBox="1"/>
          <p:nvPr/>
        </p:nvSpPr>
        <p:spPr>
          <a:xfrm>
            <a:off x="1888436" y="5535490"/>
            <a:ext cx="286246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40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GB" sz="40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GB" sz="40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40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C8219-0913-4475-97D2-FAFB01F4B7DC}"/>
              </a:ext>
            </a:extLst>
          </p:cNvPr>
          <p:cNvSpPr txBox="1"/>
          <p:nvPr/>
        </p:nvSpPr>
        <p:spPr>
          <a:xfrm rot="605617">
            <a:off x="4315181" y="3505409"/>
            <a:ext cx="380566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as-IN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কশত</a:t>
            </a:r>
            <a:r>
              <a:rPr lang="en-GB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পঁয়তাল্লিশ</a:t>
            </a:r>
            <a:r>
              <a:rPr lang="en-GB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(খ)  </a:t>
            </a:r>
            <a:r>
              <a:rPr lang="en-GB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চারশত</a:t>
            </a:r>
            <a:r>
              <a:rPr lang="en-GB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ছিয়াত্তর</a:t>
            </a:r>
            <a:r>
              <a:rPr lang="en-GB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085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4C25A1-27F9-40F1-9AB7-EF87016B5A2D}"/>
              </a:ext>
            </a:extLst>
          </p:cNvPr>
          <p:cNvSpPr txBox="1"/>
          <p:nvPr/>
        </p:nvSpPr>
        <p:spPr>
          <a:xfrm>
            <a:off x="5680031" y="2227959"/>
            <a:ext cx="7568097" cy="2724009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GB" sz="9600" dirty="0">
                <a:ln>
                  <a:solidFill>
                    <a:srgbClr val="92D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ln>
                  <a:solidFill>
                    <a:srgbClr val="92D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9600" dirty="0">
                <a:ln>
                  <a:solidFill>
                    <a:srgbClr val="92D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ln>
                  <a:solidFill>
                    <a:srgbClr val="92D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9600" dirty="0">
                <a:ln>
                  <a:solidFill>
                    <a:srgbClr val="92D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9600" dirty="0">
                <a:ln>
                  <a:solidFill>
                    <a:srgbClr val="92D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9600" dirty="0">
                <a:ln>
                  <a:solidFill>
                    <a:srgbClr val="92D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9600" dirty="0" err="1">
                <a:ln>
                  <a:solidFill>
                    <a:srgbClr val="92D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9600" dirty="0">
              <a:ln>
                <a:solidFill>
                  <a:srgbClr val="92D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BAE61-BF18-4667-B7F5-4B70906E4698}"/>
              </a:ext>
            </a:extLst>
          </p:cNvPr>
          <p:cNvSpPr txBox="1"/>
          <p:nvPr/>
        </p:nvSpPr>
        <p:spPr>
          <a:xfrm rot="1131869">
            <a:off x="1139687" y="980662"/>
            <a:ext cx="10495722" cy="583095"/>
          </a:xfrm>
          <a:prstGeom prst="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just"/>
            <a:r>
              <a:rPr lang="en-GB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খানেই</a:t>
            </a:r>
            <a:r>
              <a:rPr lang="en-GB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GB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916E5-5878-49C9-BE61-B7F938554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5072">
            <a:off x="361050" y="3260142"/>
            <a:ext cx="4216845" cy="30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2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2A191-92C4-4AE0-B3AB-1CB865142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1205949"/>
            <a:ext cx="11794435" cy="5589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20F86A-30D7-467C-8974-0396158EE3CC}"/>
              </a:ext>
            </a:extLst>
          </p:cNvPr>
          <p:cNvSpPr/>
          <p:nvPr/>
        </p:nvSpPr>
        <p:spPr>
          <a:xfrm>
            <a:off x="0" y="62066"/>
            <a:ext cx="11679874" cy="1417834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r>
              <a:rPr lang="as-IN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600" dirty="0" err="1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ছরের</a:t>
            </a:r>
            <a:r>
              <a:rPr lang="en-GB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GB" sz="6600" dirty="0" err="1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6600" dirty="0" err="1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as-IN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ই</a:t>
            </a:r>
            <a:r>
              <a:rPr lang="as-IN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600" dirty="0" err="1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endParaRPr lang="en-GB" sz="6600" dirty="0">
              <a:ln>
                <a:solidFill>
                  <a:schemeClr val="bg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04731-2C66-424D-B7AA-DDF38AB6FF12}"/>
              </a:ext>
            </a:extLst>
          </p:cNvPr>
          <p:cNvSpPr/>
          <p:nvPr/>
        </p:nvSpPr>
        <p:spPr>
          <a:xfrm rot="509858">
            <a:off x="6772182" y="1283793"/>
            <a:ext cx="7079055" cy="18620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1500" dirty="0" err="1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শুভেচ্ছা</a:t>
            </a:r>
            <a:endParaRPr lang="en-GB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58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6909-0AA3-4ABD-B904-CE510147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176" y="285013"/>
            <a:ext cx="5701901" cy="770341"/>
          </a:xfrm>
          <a:solidFill>
            <a:schemeClr val="bg1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prstTxWarp prst="textStop">
              <a:avLst/>
            </a:prstTxWarp>
            <a:normAutofit fontScale="90000"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GB" sz="8000" dirty="0" err="1">
                <a:ln w="0"/>
                <a:effectLst>
                  <a:glow rad="127000">
                    <a:schemeClr val="accent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endPos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8000" dirty="0">
                <a:ln w="0"/>
                <a:effectLst>
                  <a:glow rad="127000">
                    <a:schemeClr val="accent2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endPos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8000" dirty="0">
                <a:ln w="0"/>
                <a:effectLst>
                  <a:glow rad="127000">
                    <a:schemeClr val="accent2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endPos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8000" dirty="0">
                <a:ln w="0"/>
                <a:effectLst>
                  <a:glow rad="127000">
                    <a:schemeClr val="accent2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endPos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dirty="0">
                <a:ln w="0"/>
                <a:effectLst>
                  <a:glow rad="127000">
                    <a:schemeClr val="accent2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endPos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8000" dirty="0">
                <a:ln w="0"/>
                <a:effectLst>
                  <a:glow rad="127000">
                    <a:schemeClr val="accent2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endPos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dirty="0">
                <a:ln w="0"/>
                <a:effectLst>
                  <a:glow rad="127000">
                    <a:schemeClr val="accent2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endPos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8000" dirty="0">
                <a:ln w="0"/>
                <a:effectLst>
                  <a:glow rad="127000">
                    <a:schemeClr val="accent2">
                      <a:lumMod val="75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endPos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CD11A-1467-439A-8B34-256605239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1145" y="1825625"/>
            <a:ext cx="6203852" cy="4351338"/>
          </a:xfrm>
          <a:ln w="57150">
            <a:solidFill>
              <a:schemeClr val="tx1"/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endParaRPr lang="en-GB" dirty="0">
              <a:effectLst>
                <a:glow rad="127000">
                  <a:schemeClr val="accent3">
                    <a:lumMod val="40000"/>
                    <a:lumOff val="60000"/>
                  </a:schemeClr>
                </a:glow>
              </a:effectLst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E457E8-44FD-4AC0-B6EF-F983651C90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37" y="1913213"/>
            <a:ext cx="3591999" cy="43513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C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28477D7-BAA1-4BA0-87C1-03426AE33087}"/>
              </a:ext>
            </a:extLst>
          </p:cNvPr>
          <p:cNvSpPr/>
          <p:nvPr/>
        </p:nvSpPr>
        <p:spPr>
          <a:xfrm>
            <a:off x="4937760" y="3742006"/>
            <a:ext cx="703385" cy="478302"/>
          </a:xfrm>
          <a:prstGeom prst="leftRightArrow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C09F8-387E-41B2-9C9A-F12982EC715F}"/>
              </a:ext>
            </a:extLst>
          </p:cNvPr>
          <p:cNvSpPr/>
          <p:nvPr/>
        </p:nvSpPr>
        <p:spPr>
          <a:xfrm>
            <a:off x="5641145" y="2121975"/>
            <a:ext cx="6096000" cy="37265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800"/>
              </a:lnSpc>
            </a:pPr>
            <a:r>
              <a:rPr lang="en-GB" sz="40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মোহাম্মদ</a:t>
            </a:r>
            <a:r>
              <a:rPr lang="en-GB" sz="40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 </a:t>
            </a:r>
            <a:r>
              <a:rPr lang="en-GB" sz="40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শামছুন</a:t>
            </a:r>
            <a:r>
              <a:rPr lang="en-GB" sz="40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 </a:t>
            </a:r>
            <a:r>
              <a:rPr lang="en-GB" sz="40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নূর</a:t>
            </a:r>
            <a:endParaRPr lang="en-GB" sz="4000" dirty="0">
              <a:effectLst>
                <a:glow rad="127000">
                  <a:schemeClr val="accent3">
                    <a:lumMod val="40000"/>
                    <a:lumOff val="60000"/>
                  </a:schemeClr>
                </a:glow>
              </a:effectLst>
            </a:endParaRPr>
          </a:p>
          <a:p>
            <a:pPr algn="ctr">
              <a:lnSpc>
                <a:spcPts val="4800"/>
              </a:lnSpc>
            </a:pPr>
            <a:r>
              <a:rPr lang="en-GB" sz="32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প্রধান</a:t>
            </a:r>
            <a:r>
              <a:rPr lang="en-GB" sz="32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 </a:t>
            </a:r>
            <a:r>
              <a:rPr lang="en-GB" sz="32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শিক্ষক</a:t>
            </a:r>
            <a:endParaRPr lang="en-GB" sz="3200" dirty="0">
              <a:effectLst>
                <a:glow rad="127000">
                  <a:schemeClr val="accent3">
                    <a:lumMod val="40000"/>
                    <a:lumOff val="60000"/>
                  </a:schemeClr>
                </a:glow>
              </a:effectLst>
            </a:endParaRPr>
          </a:p>
          <a:p>
            <a:pPr algn="ctr">
              <a:lnSpc>
                <a:spcPts val="4800"/>
              </a:lnSpc>
            </a:pPr>
            <a:r>
              <a:rPr lang="en-GB" sz="28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মুরারগাঁও</a:t>
            </a:r>
            <a:r>
              <a:rPr lang="en-GB" sz="28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 </a:t>
            </a:r>
            <a:r>
              <a:rPr lang="en-GB" sz="28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সরকারি</a:t>
            </a:r>
            <a:r>
              <a:rPr lang="en-GB" sz="28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 </a:t>
            </a:r>
            <a:r>
              <a:rPr lang="en-GB" sz="28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প্রাথমিক</a:t>
            </a:r>
            <a:r>
              <a:rPr lang="en-GB" sz="28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 </a:t>
            </a:r>
            <a:r>
              <a:rPr lang="en-GB" sz="28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বিদ্যালয়</a:t>
            </a:r>
            <a:endParaRPr lang="en-GB" sz="2800" dirty="0">
              <a:effectLst>
                <a:glow rad="127000">
                  <a:schemeClr val="accent3">
                    <a:lumMod val="40000"/>
                    <a:lumOff val="60000"/>
                  </a:schemeClr>
                </a:glow>
              </a:effectLst>
            </a:endParaRPr>
          </a:p>
          <a:p>
            <a:pPr algn="ctr">
              <a:lnSpc>
                <a:spcPts val="4800"/>
              </a:lnSpc>
            </a:pPr>
            <a:r>
              <a:rPr lang="en-GB" sz="24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কোম্পানীগঞ্জ</a:t>
            </a:r>
            <a:r>
              <a:rPr lang="en-GB" sz="24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, </a:t>
            </a:r>
            <a:r>
              <a:rPr lang="en-GB" sz="24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সিলেট</a:t>
            </a:r>
            <a:r>
              <a:rPr lang="en-GB" sz="24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 ।</a:t>
            </a:r>
          </a:p>
          <a:p>
            <a:pPr algn="ctr">
              <a:lnSpc>
                <a:spcPts val="4800"/>
              </a:lnSpc>
            </a:pPr>
            <a:r>
              <a:rPr lang="en-GB" sz="20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ই-</a:t>
            </a:r>
            <a:r>
              <a:rPr lang="en-GB" sz="20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মেইল</a:t>
            </a:r>
            <a:r>
              <a:rPr lang="en-GB" sz="20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 </a:t>
            </a:r>
            <a:r>
              <a:rPr lang="en-GB" sz="2000" dirty="0" err="1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এড্রেস</a:t>
            </a:r>
            <a:r>
              <a:rPr lang="en-GB" sz="2000" dirty="0"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</a:rPr>
              <a:t>-  </a:t>
            </a:r>
            <a:r>
              <a:rPr lang="en-GB" sz="2800" dirty="0">
                <a:ln>
                  <a:solidFill>
                    <a:srgbClr val="FFFF00"/>
                  </a:solidFill>
                </a:ln>
                <a:effectLst>
                  <a:glow rad="127000">
                    <a:schemeClr val="accent3">
                      <a:lumMod val="40000"/>
                      <a:lumOff val="60000"/>
                    </a:schemeClr>
                  </a:glo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murergaongps@gmail.com</a:t>
            </a:r>
            <a:endParaRPr lang="en-GB" sz="2800" dirty="0">
              <a:ln>
                <a:solidFill>
                  <a:srgbClr val="FFFF00"/>
                </a:solidFill>
              </a:ln>
              <a:effectLst>
                <a:glow rad="127000">
                  <a:schemeClr val="accent3">
                    <a:lumMod val="40000"/>
                    <a:lumOff val="60000"/>
                  </a:schemeClr>
                </a:glow>
              </a:effectLst>
            </a:endParaRPr>
          </a:p>
          <a:p>
            <a:pPr algn="ctr">
              <a:lnSpc>
                <a:spcPts val="4800"/>
              </a:lnSpc>
            </a:pPr>
            <a:r>
              <a:rPr lang="en-GB" sz="2800" dirty="0">
                <a:ln w="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Mobile : 01712307039</a:t>
            </a:r>
          </a:p>
        </p:txBody>
      </p:sp>
    </p:spTree>
    <p:extLst>
      <p:ext uri="{BB962C8B-B14F-4D97-AF65-F5344CB8AC3E}">
        <p14:creationId xmlns:p14="http://schemas.microsoft.com/office/powerpoint/2010/main" val="25429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AD2D7-3AD3-4AA0-851A-5DDCE2B78C1E}"/>
              </a:ext>
            </a:extLst>
          </p:cNvPr>
          <p:cNvSpPr txBox="1"/>
          <p:nvPr/>
        </p:nvSpPr>
        <p:spPr>
          <a:xfrm>
            <a:off x="5703872" y="71007"/>
            <a:ext cx="491224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 anchor="ctr">
            <a:prstTxWarp prst="textDoubleWave1">
              <a:avLst/>
            </a:prstTxWarp>
            <a:spAutoFit/>
          </a:bodyPr>
          <a:lstStyle/>
          <a:p>
            <a:pPr algn="ctr"/>
            <a:r>
              <a:rPr lang="en-GB" sz="5400" dirty="0">
                <a:ln>
                  <a:solidFill>
                    <a:srgbClr val="002060"/>
                  </a:solidFill>
                </a:ln>
                <a:solidFill>
                  <a:srgbClr val="00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>
                  <a:solidFill>
                    <a:srgbClr val="002060"/>
                  </a:solidFill>
                </a:ln>
                <a:solidFill>
                  <a:srgbClr val="00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dirty="0">
                <a:ln>
                  <a:solidFill>
                    <a:srgbClr val="002060"/>
                  </a:solidFill>
                </a:ln>
                <a:solidFill>
                  <a:srgbClr val="00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GB" sz="5400" dirty="0" err="1">
                <a:ln>
                  <a:solidFill>
                    <a:srgbClr val="002060"/>
                  </a:solidFill>
                </a:ln>
                <a:solidFill>
                  <a:srgbClr val="0066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5400" dirty="0">
              <a:ln>
                <a:solidFill>
                  <a:srgbClr val="002060"/>
                </a:solidFill>
              </a:ln>
              <a:solidFill>
                <a:srgbClr val="0066CC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F1637-1986-4A0E-B4A1-FEFAFE54F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2" y="994337"/>
            <a:ext cx="3869756" cy="5281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605259-63AB-484C-B87E-152D8EBB593B}"/>
              </a:ext>
            </a:extLst>
          </p:cNvPr>
          <p:cNvSpPr txBox="1"/>
          <p:nvPr/>
        </p:nvSpPr>
        <p:spPr>
          <a:xfrm>
            <a:off x="6366993" y="1474780"/>
            <a:ext cx="5664647" cy="480131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5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54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endParaRPr lang="en-GB" sz="6000" b="1" dirty="0">
              <a:ln w="22225">
                <a:solidFill>
                  <a:schemeClr val="accent6"/>
                </a:solidFill>
                <a:prstDash val="solid"/>
              </a:ln>
              <a:solidFill>
                <a:srgbClr val="9049D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GB" sz="6000" b="1" dirty="0">
              <a:ln w="22225">
                <a:solidFill>
                  <a:schemeClr val="accent6"/>
                </a:solidFill>
                <a:prstDash val="solid"/>
              </a:ln>
              <a:solidFill>
                <a:srgbClr val="9049D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্যায়</a:t>
            </a:r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as-IN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endParaRPr lang="en-GB" sz="6000" b="1" dirty="0">
              <a:ln w="22225">
                <a:solidFill>
                  <a:schemeClr val="accent6"/>
                </a:solidFill>
                <a:prstDash val="solid"/>
              </a:ln>
              <a:solidFill>
                <a:srgbClr val="9049D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6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৪০ </a:t>
            </a:r>
            <a:r>
              <a:rPr lang="en-GB" sz="60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904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6000" dirty="0">
              <a:ln w="22225">
                <a:solidFill>
                  <a:schemeClr val="accent6"/>
                </a:solidFill>
                <a:prstDash val="solid"/>
              </a:ln>
              <a:solidFill>
                <a:srgbClr val="9049D7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423D907-0FC9-4521-B9F4-51F02A795A70}"/>
              </a:ext>
            </a:extLst>
          </p:cNvPr>
          <p:cNvSpPr/>
          <p:nvPr/>
        </p:nvSpPr>
        <p:spPr>
          <a:xfrm rot="21364884">
            <a:off x="4427731" y="2592731"/>
            <a:ext cx="1940555" cy="770862"/>
          </a:xfrm>
          <a:custGeom>
            <a:avLst/>
            <a:gdLst>
              <a:gd name="connsiteX0" fmla="*/ 0 w 558712"/>
              <a:gd name="connsiteY0" fmla="*/ 781493 h 781493"/>
              <a:gd name="connsiteX1" fmla="*/ 279356 w 558712"/>
              <a:gd name="connsiteY1" fmla="*/ 0 h 781493"/>
              <a:gd name="connsiteX2" fmla="*/ 558712 w 558712"/>
              <a:gd name="connsiteY2" fmla="*/ 781493 h 781493"/>
              <a:gd name="connsiteX3" fmla="*/ 0 w 558712"/>
              <a:gd name="connsiteY3" fmla="*/ 781493 h 781493"/>
              <a:gd name="connsiteX0" fmla="*/ 0 w 1523366"/>
              <a:gd name="connsiteY0" fmla="*/ 494414 h 494414"/>
              <a:gd name="connsiteX1" fmla="*/ 1523366 w 1523366"/>
              <a:gd name="connsiteY1" fmla="*/ 0 h 494414"/>
              <a:gd name="connsiteX2" fmla="*/ 558712 w 1523366"/>
              <a:gd name="connsiteY2" fmla="*/ 494414 h 494414"/>
              <a:gd name="connsiteX3" fmla="*/ 0 w 1523366"/>
              <a:gd name="connsiteY3" fmla="*/ 494414 h 494414"/>
              <a:gd name="connsiteX0" fmla="*/ 0 w 1523366"/>
              <a:gd name="connsiteY0" fmla="*/ 0 h 542261"/>
              <a:gd name="connsiteX1" fmla="*/ 1523366 w 1523366"/>
              <a:gd name="connsiteY1" fmla="*/ 47847 h 542261"/>
              <a:gd name="connsiteX2" fmla="*/ 558712 w 1523366"/>
              <a:gd name="connsiteY2" fmla="*/ 542261 h 542261"/>
              <a:gd name="connsiteX3" fmla="*/ 0 w 1523366"/>
              <a:gd name="connsiteY3" fmla="*/ 0 h 542261"/>
              <a:gd name="connsiteX0" fmla="*/ 0 w 1523366"/>
              <a:gd name="connsiteY0" fmla="*/ 0 h 680484"/>
              <a:gd name="connsiteX1" fmla="*/ 1523366 w 1523366"/>
              <a:gd name="connsiteY1" fmla="*/ 47847 h 680484"/>
              <a:gd name="connsiteX2" fmla="*/ 69614 w 1523366"/>
              <a:gd name="connsiteY2" fmla="*/ 680484 h 680484"/>
              <a:gd name="connsiteX3" fmla="*/ 0 w 1523366"/>
              <a:gd name="connsiteY3" fmla="*/ 0 h 680484"/>
              <a:gd name="connsiteX0" fmla="*/ 0 w 1640324"/>
              <a:gd name="connsiteY0" fmla="*/ 0 h 680484"/>
              <a:gd name="connsiteX1" fmla="*/ 1640324 w 1640324"/>
              <a:gd name="connsiteY1" fmla="*/ 430619 h 680484"/>
              <a:gd name="connsiteX2" fmla="*/ 69614 w 1640324"/>
              <a:gd name="connsiteY2" fmla="*/ 680484 h 680484"/>
              <a:gd name="connsiteX3" fmla="*/ 0 w 1640324"/>
              <a:gd name="connsiteY3" fmla="*/ 0 h 680484"/>
              <a:gd name="connsiteX0" fmla="*/ 100507 w 1570710"/>
              <a:gd name="connsiteY0" fmla="*/ 0 h 744279"/>
              <a:gd name="connsiteX1" fmla="*/ 1570710 w 1570710"/>
              <a:gd name="connsiteY1" fmla="*/ 494414 h 744279"/>
              <a:gd name="connsiteX2" fmla="*/ 0 w 1570710"/>
              <a:gd name="connsiteY2" fmla="*/ 744279 h 744279"/>
              <a:gd name="connsiteX3" fmla="*/ 100507 w 1570710"/>
              <a:gd name="connsiteY3" fmla="*/ 0 h 744279"/>
              <a:gd name="connsiteX0" fmla="*/ 100507 w 1698301"/>
              <a:gd name="connsiteY0" fmla="*/ 0 h 744279"/>
              <a:gd name="connsiteX1" fmla="*/ 1698301 w 1698301"/>
              <a:gd name="connsiteY1" fmla="*/ 303028 h 744279"/>
              <a:gd name="connsiteX2" fmla="*/ 0 w 1698301"/>
              <a:gd name="connsiteY2" fmla="*/ 744279 h 744279"/>
              <a:gd name="connsiteX3" fmla="*/ 100507 w 1698301"/>
              <a:gd name="connsiteY3" fmla="*/ 0 h 744279"/>
              <a:gd name="connsiteX0" fmla="*/ 0 w 1757283"/>
              <a:gd name="connsiteY0" fmla="*/ 0 h 1063256"/>
              <a:gd name="connsiteX1" fmla="*/ 1757283 w 1757283"/>
              <a:gd name="connsiteY1" fmla="*/ 622005 h 1063256"/>
              <a:gd name="connsiteX2" fmla="*/ 58982 w 1757283"/>
              <a:gd name="connsiteY2" fmla="*/ 1063256 h 1063256"/>
              <a:gd name="connsiteX3" fmla="*/ 0 w 1757283"/>
              <a:gd name="connsiteY3" fmla="*/ 0 h 1063256"/>
              <a:gd name="connsiteX0" fmla="*/ 111139 w 1868422"/>
              <a:gd name="connsiteY0" fmla="*/ 0 h 1084522"/>
              <a:gd name="connsiteX1" fmla="*/ 1868422 w 1868422"/>
              <a:gd name="connsiteY1" fmla="*/ 622005 h 1084522"/>
              <a:gd name="connsiteX2" fmla="*/ 0 w 1868422"/>
              <a:gd name="connsiteY2" fmla="*/ 1084522 h 1084522"/>
              <a:gd name="connsiteX3" fmla="*/ 111139 w 1868422"/>
              <a:gd name="connsiteY3" fmla="*/ 0 h 1084522"/>
              <a:gd name="connsiteX0" fmla="*/ 111139 w 1868422"/>
              <a:gd name="connsiteY0" fmla="*/ 0 h 1084522"/>
              <a:gd name="connsiteX1" fmla="*/ 1868422 w 1868422"/>
              <a:gd name="connsiteY1" fmla="*/ 622005 h 1084522"/>
              <a:gd name="connsiteX2" fmla="*/ 0 w 1868422"/>
              <a:gd name="connsiteY2" fmla="*/ 1084522 h 1084522"/>
              <a:gd name="connsiteX3" fmla="*/ 111139 w 1868422"/>
              <a:gd name="connsiteY3" fmla="*/ 0 h 1084522"/>
              <a:gd name="connsiteX0" fmla="*/ 0 w 1757283"/>
              <a:gd name="connsiteY0" fmla="*/ 0 h 1105787"/>
              <a:gd name="connsiteX1" fmla="*/ 1757283 w 1757283"/>
              <a:gd name="connsiteY1" fmla="*/ 622005 h 1105787"/>
              <a:gd name="connsiteX2" fmla="*/ 27084 w 1757283"/>
              <a:gd name="connsiteY2" fmla="*/ 1105787 h 1105787"/>
              <a:gd name="connsiteX3" fmla="*/ 0 w 1757283"/>
              <a:gd name="connsiteY3" fmla="*/ 0 h 1105787"/>
              <a:gd name="connsiteX0" fmla="*/ 15446 w 1772729"/>
              <a:gd name="connsiteY0" fmla="*/ 0 h 882504"/>
              <a:gd name="connsiteX1" fmla="*/ 1772729 w 1772729"/>
              <a:gd name="connsiteY1" fmla="*/ 622005 h 882504"/>
              <a:gd name="connsiteX2" fmla="*/ 0 w 1772729"/>
              <a:gd name="connsiteY2" fmla="*/ 882504 h 882504"/>
              <a:gd name="connsiteX3" fmla="*/ 15446 w 1772729"/>
              <a:gd name="connsiteY3" fmla="*/ 0 h 882504"/>
              <a:gd name="connsiteX0" fmla="*/ 36711 w 1772729"/>
              <a:gd name="connsiteY0" fmla="*/ 0 h 659220"/>
              <a:gd name="connsiteX1" fmla="*/ 1772729 w 1772729"/>
              <a:gd name="connsiteY1" fmla="*/ 398721 h 659220"/>
              <a:gd name="connsiteX2" fmla="*/ 0 w 1772729"/>
              <a:gd name="connsiteY2" fmla="*/ 659220 h 659220"/>
              <a:gd name="connsiteX3" fmla="*/ 36711 w 1772729"/>
              <a:gd name="connsiteY3" fmla="*/ 0 h 659220"/>
              <a:gd name="connsiteX0" fmla="*/ 36711 w 1751464"/>
              <a:gd name="connsiteY0" fmla="*/ 0 h 659220"/>
              <a:gd name="connsiteX1" fmla="*/ 1751464 w 1751464"/>
              <a:gd name="connsiteY1" fmla="*/ 324293 h 659220"/>
              <a:gd name="connsiteX2" fmla="*/ 0 w 1751464"/>
              <a:gd name="connsiteY2" fmla="*/ 659220 h 659220"/>
              <a:gd name="connsiteX3" fmla="*/ 36711 w 1751464"/>
              <a:gd name="connsiteY3" fmla="*/ 0 h 659220"/>
              <a:gd name="connsiteX0" fmla="*/ 36711 w 1721484"/>
              <a:gd name="connsiteY0" fmla="*/ 0 h 659220"/>
              <a:gd name="connsiteX1" fmla="*/ 1721484 w 1721484"/>
              <a:gd name="connsiteY1" fmla="*/ 450050 h 659220"/>
              <a:gd name="connsiteX2" fmla="*/ 0 w 1721484"/>
              <a:gd name="connsiteY2" fmla="*/ 659220 h 659220"/>
              <a:gd name="connsiteX3" fmla="*/ 36711 w 1721484"/>
              <a:gd name="connsiteY3" fmla="*/ 0 h 65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484" h="659220">
                <a:moveTo>
                  <a:pt x="36711" y="0"/>
                </a:moveTo>
                <a:lnTo>
                  <a:pt x="1721484" y="450050"/>
                </a:lnTo>
                <a:lnTo>
                  <a:pt x="0" y="659220"/>
                </a:lnTo>
                <a:lnTo>
                  <a:pt x="36711" y="0"/>
                </a:lnTo>
                <a:close/>
              </a:path>
            </a:pathLst>
          </a:custGeom>
          <a:solidFill>
            <a:srgbClr val="FFFF00"/>
          </a:solidFill>
          <a:ln w="381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5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6BC3FC1-AA54-4903-8167-79E2C3D0FCA2}"/>
              </a:ext>
            </a:extLst>
          </p:cNvPr>
          <p:cNvSpPr txBox="1"/>
          <p:nvPr/>
        </p:nvSpPr>
        <p:spPr>
          <a:xfrm>
            <a:off x="1963711" y="542441"/>
            <a:ext cx="8079699" cy="92333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6FFCC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এত</a:t>
            </a:r>
            <a:r>
              <a:rPr lang="en-GB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দেখ</a:t>
            </a:r>
            <a:r>
              <a:rPr lang="en-GB" sz="5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GB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bn-BD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লাম</a:t>
            </a:r>
            <a:r>
              <a:rPr lang="en-GB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56810-BDC5-456D-B91C-6733E0AEC818}"/>
              </a:ext>
            </a:extLst>
          </p:cNvPr>
          <p:cNvSpPr txBox="1"/>
          <p:nvPr/>
        </p:nvSpPr>
        <p:spPr>
          <a:xfrm>
            <a:off x="4587097" y="5075269"/>
            <a:ext cx="3153896" cy="646331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সংখ্যা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32D067-6390-4667-AC74-02D3FB370528}"/>
              </a:ext>
            </a:extLst>
          </p:cNvPr>
          <p:cNvSpPr txBox="1"/>
          <p:nvPr/>
        </p:nvSpPr>
        <p:spPr>
          <a:xfrm>
            <a:off x="1725354" y="2982456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B56C9-D8D5-4E8E-9CE0-2B8940E4265C}"/>
              </a:ext>
            </a:extLst>
          </p:cNvPr>
          <p:cNvSpPr txBox="1"/>
          <p:nvPr/>
        </p:nvSpPr>
        <p:spPr>
          <a:xfrm>
            <a:off x="3663621" y="2982455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5021D-55FA-496F-B316-C05A918CFCB1}"/>
              </a:ext>
            </a:extLst>
          </p:cNvPr>
          <p:cNvSpPr txBox="1"/>
          <p:nvPr/>
        </p:nvSpPr>
        <p:spPr>
          <a:xfrm>
            <a:off x="3704875" y="2982455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DFE062-605E-41BF-AACE-218666369D29}"/>
              </a:ext>
            </a:extLst>
          </p:cNvPr>
          <p:cNvSpPr txBox="1"/>
          <p:nvPr/>
        </p:nvSpPr>
        <p:spPr>
          <a:xfrm>
            <a:off x="5578026" y="2886923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F97602-B4DC-47F1-9EC5-6FC0BF76CB98}"/>
              </a:ext>
            </a:extLst>
          </p:cNvPr>
          <p:cNvSpPr txBox="1"/>
          <p:nvPr/>
        </p:nvSpPr>
        <p:spPr>
          <a:xfrm>
            <a:off x="5585085" y="2896651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D29EA8-DAC4-4867-8651-84CA7D3210A8}"/>
              </a:ext>
            </a:extLst>
          </p:cNvPr>
          <p:cNvSpPr txBox="1"/>
          <p:nvPr/>
        </p:nvSpPr>
        <p:spPr>
          <a:xfrm>
            <a:off x="7557547" y="2868591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6ACFF4-3384-48B2-AF06-621D4EB44C05}"/>
              </a:ext>
            </a:extLst>
          </p:cNvPr>
          <p:cNvSpPr txBox="1"/>
          <p:nvPr/>
        </p:nvSpPr>
        <p:spPr>
          <a:xfrm>
            <a:off x="7598356" y="2850259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DC092B-9849-43EB-9897-109473163C18}"/>
              </a:ext>
            </a:extLst>
          </p:cNvPr>
          <p:cNvSpPr txBox="1"/>
          <p:nvPr/>
        </p:nvSpPr>
        <p:spPr>
          <a:xfrm>
            <a:off x="7586862" y="2795192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183C2B-6239-4C2B-A74C-08DF27881FE1}"/>
              </a:ext>
            </a:extLst>
          </p:cNvPr>
          <p:cNvSpPr txBox="1"/>
          <p:nvPr/>
        </p:nvSpPr>
        <p:spPr>
          <a:xfrm>
            <a:off x="7577282" y="2886922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3574F3-5B43-41A8-9BED-CA994FF1640A}"/>
              </a:ext>
            </a:extLst>
          </p:cNvPr>
          <p:cNvSpPr txBox="1"/>
          <p:nvPr/>
        </p:nvSpPr>
        <p:spPr>
          <a:xfrm>
            <a:off x="7522315" y="2813524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538D13-F980-4535-B906-4CACA9443960}"/>
              </a:ext>
            </a:extLst>
          </p:cNvPr>
          <p:cNvSpPr txBox="1"/>
          <p:nvPr/>
        </p:nvSpPr>
        <p:spPr>
          <a:xfrm>
            <a:off x="7567702" y="2813524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703F62-C022-468D-82C2-CB716D2EA39B}"/>
              </a:ext>
            </a:extLst>
          </p:cNvPr>
          <p:cNvSpPr txBox="1"/>
          <p:nvPr/>
        </p:nvSpPr>
        <p:spPr>
          <a:xfrm>
            <a:off x="7577857" y="2854003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A917CD-122D-44E5-8977-1CDBFCC4FA74}"/>
              </a:ext>
            </a:extLst>
          </p:cNvPr>
          <p:cNvSpPr txBox="1"/>
          <p:nvPr/>
        </p:nvSpPr>
        <p:spPr>
          <a:xfrm>
            <a:off x="7648171" y="2868590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AC5969-E7AA-403A-A697-CE44CAEDE70D}"/>
              </a:ext>
            </a:extLst>
          </p:cNvPr>
          <p:cNvSpPr txBox="1"/>
          <p:nvPr/>
        </p:nvSpPr>
        <p:spPr>
          <a:xfrm>
            <a:off x="7567702" y="2854004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F5A71A-74BC-4DF6-A375-2B6EB42605AC}"/>
              </a:ext>
            </a:extLst>
          </p:cNvPr>
          <p:cNvSpPr txBox="1"/>
          <p:nvPr/>
        </p:nvSpPr>
        <p:spPr>
          <a:xfrm>
            <a:off x="7577858" y="2854004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B722BE-4D22-429F-B15C-DF9398BD100C}"/>
              </a:ext>
            </a:extLst>
          </p:cNvPr>
          <p:cNvSpPr txBox="1"/>
          <p:nvPr/>
        </p:nvSpPr>
        <p:spPr>
          <a:xfrm>
            <a:off x="7556208" y="2813523"/>
            <a:ext cx="1219201" cy="1200329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48271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868B3E-F4FE-429E-8A06-2656A7F7132D}"/>
              </a:ext>
            </a:extLst>
          </p:cNvPr>
          <p:cNvSpPr/>
          <p:nvPr/>
        </p:nvSpPr>
        <p:spPr>
          <a:xfrm>
            <a:off x="3615070" y="510363"/>
            <a:ext cx="4742121" cy="10951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n>
                <a:solidFill>
                  <a:srgbClr val="C00000"/>
                </a:solidFill>
              </a:ln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5A1335-D812-45A3-96FC-14D681357EB8}"/>
              </a:ext>
            </a:extLst>
          </p:cNvPr>
          <p:cNvSpPr/>
          <p:nvPr/>
        </p:nvSpPr>
        <p:spPr>
          <a:xfrm>
            <a:off x="3727776" y="381292"/>
            <a:ext cx="4508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80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80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80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8000" dirty="0" err="1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GB" sz="8000" dirty="0">
              <a:ln>
                <a:solidFill>
                  <a:srgbClr val="0070C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rrow: Quad 26">
            <a:extLst>
              <a:ext uri="{FF2B5EF4-FFF2-40B4-BE49-F238E27FC236}">
                <a16:creationId xmlns:a16="http://schemas.microsoft.com/office/drawing/2014/main" id="{DAB3E937-3AE7-4AE2-A30C-74DDCB3D38EC}"/>
              </a:ext>
            </a:extLst>
          </p:cNvPr>
          <p:cNvSpPr/>
          <p:nvPr/>
        </p:nvSpPr>
        <p:spPr>
          <a:xfrm>
            <a:off x="4029741" y="2221898"/>
            <a:ext cx="3519376" cy="3567537"/>
          </a:xfrm>
          <a:prstGeom prst="quadArrow">
            <a:avLst/>
          </a:prstGeom>
          <a:solidFill>
            <a:srgbClr val="66FFCC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74223C-FB7C-43A6-9E6A-72D0052C305A}"/>
              </a:ext>
            </a:extLst>
          </p:cNvPr>
          <p:cNvSpPr txBox="1"/>
          <p:nvPr/>
        </p:nvSpPr>
        <p:spPr>
          <a:xfrm>
            <a:off x="5140847" y="3636331"/>
            <a:ext cx="1483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7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B536363-FB2B-4585-8407-42B04B5C3CC2}"/>
              </a:ext>
            </a:extLst>
          </p:cNvPr>
          <p:cNvSpPr/>
          <p:nvPr/>
        </p:nvSpPr>
        <p:spPr>
          <a:xfrm>
            <a:off x="3407843" y="168476"/>
            <a:ext cx="5940945" cy="1154587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</a:bodyPr>
          <a:lstStyle/>
          <a:p>
            <a:pPr algn="ctr"/>
            <a:r>
              <a:rPr lang="en-GB" sz="14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B023AD-C3D2-4137-9FC6-15F3255A78F4}"/>
              </a:ext>
            </a:extLst>
          </p:cNvPr>
          <p:cNvSpPr/>
          <p:nvPr/>
        </p:nvSpPr>
        <p:spPr>
          <a:xfrm>
            <a:off x="776178" y="3895643"/>
            <a:ext cx="10927830" cy="10305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 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১০,০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পকরণ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BC6747-1498-45C4-8834-A48D38E70104}"/>
              </a:ext>
            </a:extLst>
          </p:cNvPr>
          <p:cNvSpPr/>
          <p:nvPr/>
        </p:nvSpPr>
        <p:spPr>
          <a:xfrm>
            <a:off x="776178" y="5561551"/>
            <a:ext cx="10927830" cy="1030575"/>
          </a:xfrm>
          <a:prstGeom prst="roundRect">
            <a:avLst/>
          </a:prstGeom>
          <a:solidFill>
            <a:srgbClr val="9049D7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শ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াজারের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পকরণ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0CF25-CEE4-4992-8587-8D39FA35A244}"/>
              </a:ext>
            </a:extLst>
          </p:cNvPr>
          <p:cNvSpPr txBox="1"/>
          <p:nvPr/>
        </p:nvSpPr>
        <p:spPr>
          <a:xfrm>
            <a:off x="1971120" y="1958397"/>
            <a:ext cx="881439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GB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6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GB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6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6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GB" sz="6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2D9F26A-04A7-49F6-8B58-CC4B353CA872}"/>
              </a:ext>
            </a:extLst>
          </p:cNvPr>
          <p:cNvSpPr/>
          <p:nvPr/>
        </p:nvSpPr>
        <p:spPr>
          <a:xfrm>
            <a:off x="5773479" y="3066393"/>
            <a:ext cx="1116419" cy="829250"/>
          </a:xfrm>
          <a:prstGeom prst="downArrow">
            <a:avLst/>
          </a:prstGeom>
          <a:solidFill>
            <a:srgbClr val="66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E39EEB5-85E1-4223-A945-DAE10FD8812B}"/>
              </a:ext>
            </a:extLst>
          </p:cNvPr>
          <p:cNvSpPr/>
          <p:nvPr/>
        </p:nvSpPr>
        <p:spPr>
          <a:xfrm>
            <a:off x="5847907" y="4926217"/>
            <a:ext cx="1222744" cy="63533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4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5525" y="1088782"/>
            <a:ext cx="4572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2725" y="1365873"/>
            <a:ext cx="4572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2516" y="1726082"/>
            <a:ext cx="4572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018" y="2474237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875" y="2100164"/>
            <a:ext cx="4572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3403" y="2986855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4725" y="3063054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1925" y="2079382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3325" y="1449000"/>
            <a:ext cx="45720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8560" y="2391108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9525" y="2612782"/>
            <a:ext cx="4572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4394" y="1920054"/>
            <a:ext cx="457200" cy="410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5126" y="2882943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792" y="1894938"/>
            <a:ext cx="457200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3509" y="2266418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0832" y="1698379"/>
            <a:ext cx="45720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3109" y="2543509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0684" y="2806744"/>
            <a:ext cx="457200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7116" y="3506398"/>
            <a:ext cx="457200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6300" y="3291655"/>
            <a:ext cx="457200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1730" y="3547964"/>
            <a:ext cx="457200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9400" y="3499473"/>
            <a:ext cx="457200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1021" y="977946"/>
            <a:ext cx="457200" cy="45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875" y="3187743"/>
            <a:ext cx="457200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680" y="3707292"/>
            <a:ext cx="457200" cy="457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226" y="3018028"/>
            <a:ext cx="457200" cy="4909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718" y="2501944"/>
            <a:ext cx="4572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552" y="1545982"/>
            <a:ext cx="457200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6742" y="977947"/>
            <a:ext cx="457200" cy="45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1384" y="1227327"/>
            <a:ext cx="457200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7302" y="2529653"/>
            <a:ext cx="457200" cy="40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6915" y="1836927"/>
            <a:ext cx="457200" cy="457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4877" y="2612782"/>
            <a:ext cx="457200" cy="457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2734" y="2238709"/>
            <a:ext cx="457200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9262" y="3125400"/>
            <a:ext cx="457200" cy="457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0584" y="3201599"/>
            <a:ext cx="457200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7784" y="2217927"/>
            <a:ext cx="457200" cy="45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9184" y="1587545"/>
            <a:ext cx="457200" cy="457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419" y="2529653"/>
            <a:ext cx="457200" cy="457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5384" y="2751327"/>
            <a:ext cx="457200" cy="457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0253" y="2058599"/>
            <a:ext cx="457200" cy="41044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0985" y="3021488"/>
            <a:ext cx="457200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1602" y="2058600"/>
            <a:ext cx="457200" cy="457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79368" y="2404963"/>
            <a:ext cx="457200" cy="45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6691" y="1836924"/>
            <a:ext cx="457200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8968" y="2682054"/>
            <a:ext cx="457200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6543" y="2945289"/>
            <a:ext cx="457200" cy="457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2975" y="3644943"/>
            <a:ext cx="457200" cy="457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2159" y="3430200"/>
            <a:ext cx="457200" cy="457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7589" y="3686509"/>
            <a:ext cx="457200" cy="45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5259" y="3638018"/>
            <a:ext cx="457200" cy="457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1911" y="1338165"/>
            <a:ext cx="457200" cy="457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3734" y="3326288"/>
            <a:ext cx="457200" cy="457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0539" y="3845837"/>
            <a:ext cx="457200" cy="457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8085" y="3156573"/>
            <a:ext cx="457200" cy="49096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1577" y="2640489"/>
            <a:ext cx="457200" cy="457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4411" y="1684527"/>
            <a:ext cx="457200" cy="4572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8666" y="1206535"/>
            <a:ext cx="457200" cy="4572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3784" y="4261476"/>
            <a:ext cx="457200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5199" y="4261476"/>
            <a:ext cx="457200" cy="4064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2734" y="1158054"/>
            <a:ext cx="457200" cy="4572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6777" y="3631088"/>
            <a:ext cx="457200" cy="4572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9170" y="1255034"/>
            <a:ext cx="457200" cy="4572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1538" y="3679584"/>
            <a:ext cx="457200" cy="4572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3213" y="4781021"/>
            <a:ext cx="457200" cy="4572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8698" y="4753312"/>
            <a:ext cx="457200" cy="4572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9111" y="4580130"/>
            <a:ext cx="457200" cy="37926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1100" y="4289184"/>
            <a:ext cx="457200" cy="4572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6310" y="4690967"/>
            <a:ext cx="457200" cy="457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6091" y="4161028"/>
            <a:ext cx="457200" cy="41044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4460" y="4025947"/>
            <a:ext cx="457200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6102" y="4237226"/>
            <a:ext cx="457200" cy="4572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6501" y="3651876"/>
            <a:ext cx="457200" cy="457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4380" y="4628625"/>
            <a:ext cx="457200" cy="4572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1418" y="4254547"/>
            <a:ext cx="457200" cy="4572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9419" y="1545983"/>
            <a:ext cx="457200" cy="4572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9614" y="4808731"/>
            <a:ext cx="457200" cy="4572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1365" y="4677114"/>
            <a:ext cx="457200" cy="457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1171" y="4157567"/>
            <a:ext cx="457200" cy="457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7922" y="3942820"/>
            <a:ext cx="457200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4311" y="4372314"/>
            <a:ext cx="457200" cy="457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5060" y="4566276"/>
            <a:ext cx="457200" cy="457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0342" y="2127875"/>
            <a:ext cx="457200" cy="49096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7578" y="1753801"/>
            <a:ext cx="457200" cy="4572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5757" y="1324311"/>
            <a:ext cx="457200" cy="457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2D3B96A-6AEE-46E2-9766-196BF7F815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1984" y="4109076"/>
            <a:ext cx="457200" cy="4572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1999" y="1379727"/>
            <a:ext cx="457200" cy="457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67917" y="2682053"/>
            <a:ext cx="457200" cy="4064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37530" y="1989327"/>
            <a:ext cx="457200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05492" y="2765182"/>
            <a:ext cx="457200" cy="4572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99877" y="3277800"/>
            <a:ext cx="457200" cy="457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31199" y="3353999"/>
            <a:ext cx="457200" cy="4572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88399" y="2370327"/>
            <a:ext cx="457200" cy="4572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59799" y="1739945"/>
            <a:ext cx="457200" cy="4572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53901" y="1074926"/>
            <a:ext cx="457200" cy="4572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5888" y="2903727"/>
            <a:ext cx="457200" cy="457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0868" y="2210999"/>
            <a:ext cx="457200" cy="41044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1600" y="3173888"/>
            <a:ext cx="457200" cy="4572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72217" y="2211000"/>
            <a:ext cx="457200" cy="4572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55543" y="2695908"/>
            <a:ext cx="457200" cy="4572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47306" y="1989324"/>
            <a:ext cx="457200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7933" y="2044745"/>
            <a:ext cx="457200" cy="4572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62464" y="3097689"/>
            <a:ext cx="457200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83590" y="3797343"/>
            <a:ext cx="457200" cy="4572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59776CB8-EE36-4EF7-8C66-723B31682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92774" y="3582600"/>
            <a:ext cx="457200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8204" y="3838909"/>
            <a:ext cx="457200" cy="4572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5874" y="3790418"/>
            <a:ext cx="457200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97106" y="1490565"/>
            <a:ext cx="457200" cy="4572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53901" y="1525200"/>
            <a:ext cx="457200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61154" y="3998237"/>
            <a:ext cx="457200" cy="4572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0199" y="1227327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64399" y="4413876"/>
            <a:ext cx="457200" cy="4572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3239" y="4448512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9726" y="4732530"/>
            <a:ext cx="457200" cy="379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2033" y="4406947"/>
            <a:ext cx="457200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0034" y="1698383"/>
            <a:ext cx="457200" cy="4572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0940" y="3804276"/>
            <a:ext cx="457200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2599" y="4261476"/>
            <a:ext cx="457200" cy="4572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5613" y="5210516"/>
            <a:ext cx="457200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098" y="5182807"/>
            <a:ext cx="457200" cy="4572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1511" y="5009625"/>
            <a:ext cx="457200" cy="37926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8710" y="5120462"/>
            <a:ext cx="457200" cy="4572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6780" y="5058120"/>
            <a:ext cx="457200" cy="4572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2014" y="5238226"/>
            <a:ext cx="457200" cy="4572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3765" y="5106609"/>
            <a:ext cx="457200" cy="4572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7460" y="4995771"/>
            <a:ext cx="457200" cy="4572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22126" y="5162025"/>
            <a:ext cx="457200" cy="37926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9960" y="5515316"/>
            <a:ext cx="457200" cy="45720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2890" y="4974999"/>
            <a:ext cx="457200" cy="4572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8060" y="5023484"/>
            <a:ext cx="457200" cy="37926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6220" y="5397565"/>
            <a:ext cx="457200" cy="4572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32834" y="4878010"/>
            <a:ext cx="457200" cy="4572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5544" y="5390621"/>
            <a:ext cx="457200" cy="4572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6165" y="5536104"/>
            <a:ext cx="457200" cy="4572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9860" y="5425266"/>
            <a:ext cx="457200" cy="4572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28708" y="4884942"/>
            <a:ext cx="457200" cy="37926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71106" y="714708"/>
            <a:ext cx="457200" cy="4064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8501" y="1372801"/>
            <a:ext cx="457200" cy="45720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4669" y="1144197"/>
            <a:ext cx="457200" cy="4572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0550" y="803024"/>
            <a:ext cx="457200" cy="410441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850" y="825539"/>
            <a:ext cx="457200" cy="4572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275" y="1093975"/>
            <a:ext cx="457200" cy="4572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9781" y="1164978"/>
            <a:ext cx="457200" cy="4572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7101" y="967133"/>
            <a:ext cx="457200" cy="4572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9352" y="631579"/>
            <a:ext cx="457200" cy="4572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2174" y="965921"/>
            <a:ext cx="457200" cy="4572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7516" y="465326"/>
            <a:ext cx="457200" cy="4572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1405" y="926739"/>
            <a:ext cx="457200" cy="4572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1761" y="908669"/>
            <a:ext cx="457200" cy="4572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8360" y="1215562"/>
            <a:ext cx="457200" cy="4572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71112" y="936382"/>
            <a:ext cx="457200" cy="4572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88741" y="749335"/>
            <a:ext cx="457200" cy="4572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772" y="4313428"/>
            <a:ext cx="457200" cy="410441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741" y="4718676"/>
            <a:ext cx="457200" cy="4572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0141" y="5148171"/>
            <a:ext cx="457200" cy="4572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7599" y="1834040"/>
            <a:ext cx="457200" cy="4572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7688" y="1515379"/>
            <a:ext cx="457200" cy="410441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1014" y="1567907"/>
            <a:ext cx="457200" cy="4572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6492" y="1781511"/>
            <a:ext cx="457200" cy="4572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0662" y="1521733"/>
            <a:ext cx="457200" cy="4572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3769" y="1476706"/>
            <a:ext cx="457200" cy="4572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6048" y="2331061"/>
            <a:ext cx="457200" cy="4572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2902" y="1970840"/>
            <a:ext cx="457200" cy="4572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9235" y="2812813"/>
            <a:ext cx="457200" cy="490969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5475" y="2876017"/>
            <a:ext cx="457200" cy="45720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2105" y="2128739"/>
            <a:ext cx="457200" cy="49096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7430" y="2454452"/>
            <a:ext cx="457200" cy="4572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4066" y="3156573"/>
            <a:ext cx="457200" cy="490969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3775" y="3766615"/>
            <a:ext cx="457200" cy="490969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437" y="1907931"/>
            <a:ext cx="457200" cy="410441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9374" y="3956480"/>
            <a:ext cx="457200" cy="490969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57C1577D-89E8-4C66-98B1-BAE1BA42B77F}"/>
              </a:ext>
            </a:extLst>
          </p:cNvPr>
          <p:cNvSpPr txBox="1"/>
          <p:nvPr/>
        </p:nvSpPr>
        <p:spPr>
          <a:xfrm>
            <a:off x="5433487" y="136062"/>
            <a:ext cx="2900116" cy="523220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2C6113B-939F-403A-B6C3-5A2B4DBBC7E2}"/>
              </a:ext>
            </a:extLst>
          </p:cNvPr>
          <p:cNvSpPr txBox="1"/>
          <p:nvPr/>
        </p:nvSpPr>
        <p:spPr>
          <a:xfrm>
            <a:off x="3897885" y="5882466"/>
            <a:ext cx="3858499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lgDashDot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GB" sz="32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32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GB" sz="32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GB" sz="32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5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1" fill="hold">
                      <p:stCondLst>
                        <p:cond delay="indefinite"/>
                      </p:stCondLst>
                      <p:childTnLst>
                        <p:par>
                          <p:cTn id="2742" fill="hold">
                            <p:stCondLst>
                              <p:cond delay="0"/>
                            </p:stCondLst>
                            <p:childTnLst>
                              <p:par>
                                <p:cTn id="27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4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6" fill="hold">
                      <p:stCondLst>
                        <p:cond delay="indefinite"/>
                      </p:stCondLst>
                      <p:childTnLst>
                        <p:par>
                          <p:cTn id="2747" fill="hold">
                            <p:stCondLst>
                              <p:cond delay="0"/>
                            </p:stCondLst>
                            <p:childTnLst>
                              <p:par>
                                <p:cTn id="27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5" fill="hold">
                      <p:stCondLst>
                        <p:cond delay="indefinite"/>
                      </p:stCondLst>
                      <p:childTnLst>
                        <p:par>
                          <p:cTn id="2756" fill="hold">
                            <p:stCondLst>
                              <p:cond delay="0"/>
                            </p:stCondLst>
                            <p:childTnLst>
                              <p:par>
                                <p:cTn id="27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0" fill="hold">
                      <p:stCondLst>
                        <p:cond delay="indefinite"/>
                      </p:stCondLst>
                      <p:childTnLst>
                        <p:par>
                          <p:cTn id="2761" fill="hold">
                            <p:stCondLst>
                              <p:cond delay="0"/>
                            </p:stCondLst>
                            <p:childTnLst>
                              <p:par>
                                <p:cTn id="276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63E61-AFA7-44CE-A094-C67CF8ADFF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2162" y="783978"/>
            <a:ext cx="4572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9B0CC-DC24-4D04-B1E0-E2BCE1F4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2725" y="1365873"/>
            <a:ext cx="4572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83A51-99A6-44CB-8BE9-E6E64D8B28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3424" y="1540100"/>
            <a:ext cx="4572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7D323-2C57-4479-A00B-25860283A3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018" y="2474237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A9036E-EB2F-4476-900F-CF66F8CB0C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875" y="2100164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9D21DD-5934-4238-A192-E3157E7C07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3403" y="2986855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E6A2F5-A083-4E54-BF20-EC5AA0CD4A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4725" y="3063054"/>
            <a:ext cx="45720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1DB11F-8274-4C53-B3C9-1189EAD522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1925" y="2079382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ECB7EC-B9B8-4011-8508-9EAACBE669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851" y="1421281"/>
            <a:ext cx="4572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E3203C-FB15-417A-BFC8-F2E944DA1C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8560" y="2391108"/>
            <a:ext cx="4572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CCFAC2-A382-426C-A0B7-3C83659D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9525" y="2612782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8861DA-7FD6-4178-9152-569211204B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1489" y="1968523"/>
            <a:ext cx="457200" cy="410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57CE55-1F86-4A04-BB7B-6BDBDE9AD0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5126" y="2882943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339295-3C64-417C-A9A3-03BB900EDB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7387" y="1962611"/>
            <a:ext cx="45720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73E8AF-C00B-4EB3-834C-E88F1B7DDB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0285" y="2519264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240383-D905-49B1-B78C-6A5CEBAE2D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0832" y="1698379"/>
            <a:ext cx="457200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FF2CD0-08A6-4A98-92A1-C0C17FE1DB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3109" y="2543509"/>
            <a:ext cx="457200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4E6827-030A-4F27-BDE9-671C1F9054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0684" y="2806744"/>
            <a:ext cx="457200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EC20FA-CFD3-4DFB-954A-ADE1E2437A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7116" y="3506398"/>
            <a:ext cx="457200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10DAA5-A732-487B-B295-091D0006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6300" y="3291655"/>
            <a:ext cx="457200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5B5F6C-EAC7-4282-85D2-81BFCEFD94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1730" y="3547964"/>
            <a:ext cx="457200" cy="45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AC3C10-64C7-41E6-9AA8-6D7F78AC92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9400" y="3499473"/>
            <a:ext cx="457200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C60EE0-901D-487E-BF7B-4AB2951871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1021" y="977946"/>
            <a:ext cx="457200" cy="457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15AD1E-FB93-490A-8873-6B8E4F147A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875" y="3187743"/>
            <a:ext cx="457200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BEA316-4AD5-45B0-9DA8-D511869F43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680" y="3707292"/>
            <a:ext cx="4572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2818B0-7919-4421-880A-4A55DCAB5C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226" y="3018028"/>
            <a:ext cx="457200" cy="490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4B9210-F556-4DBE-9D76-7810B35F0D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718" y="2501944"/>
            <a:ext cx="457200" cy="45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66860B-2E46-4549-ADF1-C7A03BD56E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552" y="1545982"/>
            <a:ext cx="457200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86B6FBA-525E-4B07-BA45-52F347DF75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4711" y="803665"/>
            <a:ext cx="45720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66AA0F-5351-4428-AA99-4F4CEB7F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1384" y="1227327"/>
            <a:ext cx="457200" cy="457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CE3F49-BF9D-4D65-A234-EC3CE7E5C2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7302" y="2529653"/>
            <a:ext cx="457200" cy="40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503547-7E07-47C7-9162-8F15D76D0D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6915" y="1836927"/>
            <a:ext cx="457200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0D161D4-769D-4AC6-A50C-C08AB7535C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4877" y="2612782"/>
            <a:ext cx="457200" cy="457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147680-768A-4ED1-BBF8-015AB9A013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2734" y="2238709"/>
            <a:ext cx="457200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FE54560-8943-4120-AD6F-7D7DD4B4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9262" y="3125400"/>
            <a:ext cx="457200" cy="45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2076F6A-4CD9-46C2-AD5D-7857A3D73C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0584" y="3201599"/>
            <a:ext cx="457200" cy="457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C4CB20-5D32-42FE-8F8A-03CD62BF9A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5384" y="2339150"/>
            <a:ext cx="457200" cy="457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67F93B8-192D-498A-9404-D0BE45DBD5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9184" y="1587545"/>
            <a:ext cx="457200" cy="457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A0A76F7-DEA2-425D-9062-05F21675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419" y="2529653"/>
            <a:ext cx="457200" cy="457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C9508BD-CE74-409A-BE6F-82EAFAA9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0602" y="2765181"/>
            <a:ext cx="457200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8CFDB2-C49F-4509-8DC4-0D62672EC2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8019" y="1948630"/>
            <a:ext cx="457200" cy="41044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CE863DF-179C-4180-B18D-F4ACA568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0985" y="3021488"/>
            <a:ext cx="457200" cy="45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54FDC88-DF3C-49D2-998B-91DB2FD627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1602" y="2058600"/>
            <a:ext cx="457200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27261EA-488C-4D05-85E8-E94AE47B7E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79368" y="2404963"/>
            <a:ext cx="457200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A1C97A8-110C-4C77-8553-BDECCB2247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60167" y="2245642"/>
            <a:ext cx="457200" cy="457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B4748C2-0155-4B07-A1D0-471E1A4A30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9233" y="2856833"/>
            <a:ext cx="457200" cy="457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7A5631E-10C8-4706-BEE2-4889D7EFB7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6346" y="2896790"/>
            <a:ext cx="457200" cy="457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3C4393A-8D6E-4627-A215-9DD5003A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8353" y="3658799"/>
            <a:ext cx="457200" cy="45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BCF07D-9B53-46CD-A8A7-6D1328321F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9574" y="3429000"/>
            <a:ext cx="457200" cy="457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97B6CC6-76D7-4DDD-93F8-0F1F739A2A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7589" y="3686509"/>
            <a:ext cx="457200" cy="457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4CC7378-B0FC-4CFB-8D84-C03524CF0A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3511" y="3489089"/>
            <a:ext cx="457200" cy="457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3935D75-58C9-412B-9559-B27FE49646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1911" y="1338165"/>
            <a:ext cx="457200" cy="457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90B9088-EBEA-4794-81EA-9F5F33AF93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9607" y="3821592"/>
            <a:ext cx="457200" cy="4572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ACD150E-E695-482E-9C79-441EBD812D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6077" y="3845837"/>
            <a:ext cx="457200" cy="457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BA46526-984D-45C4-B96E-FBD05E2663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8085" y="3156573"/>
            <a:ext cx="457200" cy="49096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BDA77-BA89-408F-BDBD-6C29A4C2E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1577" y="2640489"/>
            <a:ext cx="457200" cy="4572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2DA774C-6524-4B54-85E6-A4496DA420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4411" y="1684527"/>
            <a:ext cx="457200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6CA95E1-D2C2-4690-8874-7685FE25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3321" y="1142730"/>
            <a:ext cx="457200" cy="4572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76D7FEC-033C-44EC-842A-70FCBA73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1322" y="4180058"/>
            <a:ext cx="457200" cy="4572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3E5ECC9-ADEB-473F-A227-B3F3611549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5199" y="4261476"/>
            <a:ext cx="457200" cy="406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C9CF617-69E6-4C8A-9B26-DCC6D0835A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2734" y="1158054"/>
            <a:ext cx="457200" cy="4572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32DD036-34D7-487B-9FE7-885C558F76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6777" y="3631088"/>
            <a:ext cx="457200" cy="4572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6581DBD-49F5-46A6-837F-921B3173D5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8693" y="1290864"/>
            <a:ext cx="457200" cy="4572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7F3AFC9-0652-4DEF-9665-C2905F5A0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1538" y="3679584"/>
            <a:ext cx="457200" cy="4572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A71E978-63A4-492F-ADAF-016D56A924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3213" y="4781021"/>
            <a:ext cx="457200" cy="4572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A94AA52-C974-4678-BC1D-47556D99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8698" y="4753312"/>
            <a:ext cx="457200" cy="4572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0C473F2-7ED5-42E5-AA16-00A04D588F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9584" y="4457108"/>
            <a:ext cx="457200" cy="37926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BF35781-F5AC-45B4-9908-2A9A3B1E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1100" y="4289184"/>
            <a:ext cx="457200" cy="4572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7CE36C0-D7A0-44B9-9785-6872D6690D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6310" y="4690967"/>
            <a:ext cx="457200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007809F-AEDD-4082-9362-E7173CC8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6091" y="4161028"/>
            <a:ext cx="457200" cy="41044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C56DA6E-D00A-4AB3-BC0F-048F44E564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4460" y="4025947"/>
            <a:ext cx="457200" cy="457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DE5E787-5F85-4F6E-9973-B8745435FD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6102" y="4237226"/>
            <a:ext cx="457200" cy="4572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329838D-9DD2-4E26-B99F-81598378E0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6501" y="3651876"/>
            <a:ext cx="457200" cy="4572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055ACBF-C907-4804-A232-03E4FDBA6D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4380" y="4628625"/>
            <a:ext cx="457200" cy="4572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DC9C0FC-6E4B-46CE-9E28-F95AE5987F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907" y="4158646"/>
            <a:ext cx="457200" cy="4572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80CF90B-961A-4C1E-AFAC-B7CA8766AC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9419" y="1545983"/>
            <a:ext cx="457200" cy="457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5873F9C-E0FA-4978-AE49-095A7A1F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9614" y="4808731"/>
            <a:ext cx="457200" cy="457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0042385-D152-477F-92F9-4DCB502A2A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1365" y="4677114"/>
            <a:ext cx="457200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E7C264E-3FB1-48F4-9F21-1FB1A3A14E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1171" y="4157567"/>
            <a:ext cx="457200" cy="457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03CE221-88BD-43B5-93F2-A1AFC51A51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7922" y="3942820"/>
            <a:ext cx="457200" cy="457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5BDE9D1-2A26-423F-9B39-530DA23F43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7200" y="4985966"/>
            <a:ext cx="457200" cy="457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883490C-0B6C-4197-B8A5-0D0930756C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5060" y="4566276"/>
            <a:ext cx="457200" cy="4572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962D496-83AA-4069-8BC9-BEA03BF965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0342" y="2127875"/>
            <a:ext cx="457200" cy="49096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EF1B2E4-0D1E-44B1-8725-391F338E17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7784" y="2619708"/>
            <a:ext cx="457200" cy="4572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A2773E8-4A85-474C-8BF3-5AEEDD2A54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2158" y="1323879"/>
            <a:ext cx="457200" cy="457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1D80BEC-0048-420D-90C4-DB811661F7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1998" y="3946289"/>
            <a:ext cx="457200" cy="4572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EE70BA2-0D5E-492C-B46F-C6A2C616CE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1626" y="4902221"/>
            <a:ext cx="457200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076D9F6-9C81-4B02-97A0-7056D5B762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3977" y="3069982"/>
            <a:ext cx="390066" cy="49332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12C0C6C-7F0F-4623-9405-BC4A7A4DBE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26788" y="1704877"/>
            <a:ext cx="457200" cy="457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3178339-B8BB-4316-8BAF-3C1D1EF6BB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5121" y="3213485"/>
            <a:ext cx="457200" cy="4572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CAB3536-0824-406E-BDF3-8497E25F77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15818" y="4093934"/>
            <a:ext cx="457200" cy="4572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1FC3F2C-6B2A-4F07-9625-0E7B9CC245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4932" y="4254299"/>
            <a:ext cx="457200" cy="4572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09F1854-E5F2-44E6-9B12-32F6408108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42958" y="4074437"/>
            <a:ext cx="457200" cy="4572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1E784AB-7674-453B-A7DE-30E99511CE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4884" y="3625596"/>
            <a:ext cx="457200" cy="457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A455EEA6-3001-4A0A-877F-9D72468EEA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8390" y="2031464"/>
            <a:ext cx="457200" cy="4572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91F04C8-8BEA-47E0-8F92-49DB8CCE0D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2151" y="3942820"/>
            <a:ext cx="457200" cy="4572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0F74A54D-FF3A-47E5-ACFD-2345D15ADB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93257" y="4297953"/>
            <a:ext cx="457200" cy="41044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BEE3530-CCD7-423F-A0FA-5DFD6FA2D1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3979" y="3430199"/>
            <a:ext cx="457200" cy="4572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C61CE98-2136-461B-B411-AA9C0D1579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7218" y="3753452"/>
            <a:ext cx="457200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FC0135C-4554-4D2A-9F81-4881E9FF90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645" y="4482899"/>
            <a:ext cx="457200" cy="4572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53182460-9CBD-42AF-A528-21E3A52644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9163" y="4038056"/>
            <a:ext cx="457200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1DB061F-9AA6-4D66-B0A1-42974E932C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37424" y="2670853"/>
            <a:ext cx="457200" cy="4572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485E62E-7EC3-474E-AE11-A1EA5D99C8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2642" y="4340293"/>
            <a:ext cx="457200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452A2A5-D297-4A7F-B80B-5BDF9332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36647" y="4862717"/>
            <a:ext cx="457200" cy="4572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DD538610-9ADF-4F47-A1FF-5E3635AC0C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3644" y="3884049"/>
            <a:ext cx="457200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3CD90B9A-BBEA-48B5-81DB-2053FC7C74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5867" y="4251836"/>
            <a:ext cx="457200" cy="4572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6300A24-3A0D-47F5-80D1-E6D4081A74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3444" y="4281915"/>
            <a:ext cx="457200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F02EC7D0-B10D-475E-BA8B-E3A47402B4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7602" y="3974643"/>
            <a:ext cx="457200" cy="4572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7EA8496-5FC8-435C-8750-BA1F224FB5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1147" y="1864627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B8F565F-B60B-405B-9CB9-85ADEBB781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2259" y="4393205"/>
            <a:ext cx="457200" cy="4572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3221C60-526F-43C1-A6F1-046DD37745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2657" y="4979188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DC13DA1-610A-4D66-8417-FD4BCE52E3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64399" y="4413876"/>
            <a:ext cx="457200" cy="4572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34B41CD4-6657-4F70-948D-6EA9B0F1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63437" y="4599037"/>
            <a:ext cx="457200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EE6ADE1-6C61-4E5E-BC13-3EC3BCF3AC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6244" y="4477410"/>
            <a:ext cx="457200" cy="37926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247D3BD-3093-40E7-BCA2-1B16C6FBFA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5756" y="4448220"/>
            <a:ext cx="457200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3712B8-0FD2-4C9D-B50C-F14B597369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2144" y="3786489"/>
            <a:ext cx="457200" cy="4572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5EBEE3AA-7F93-498D-8BD5-04E9BCF4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3010" y="4580607"/>
            <a:ext cx="457200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ED772FE-5BF3-4302-B3D6-DE717957AA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47162" y="5236500"/>
            <a:ext cx="457200" cy="4572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DAE2D9EB-B6BE-4625-BE74-47260A9F8E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5613" y="5210516"/>
            <a:ext cx="457200" cy="4572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47E8BF5-9EA5-4CFD-9F80-82FE422C23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098" y="5182807"/>
            <a:ext cx="457200" cy="4572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B1FDBAA4-A4A7-4C27-92A9-492EFF2F00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9998" y="4805798"/>
            <a:ext cx="457200" cy="37926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69719DF-11AD-45B5-B207-8062EDA0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8710" y="5120462"/>
            <a:ext cx="457200" cy="4572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C64B2ABE-244C-4828-832B-F04C8D28A1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6780" y="5058120"/>
            <a:ext cx="457200" cy="4572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D704541-D2AD-4DC8-8F4E-92773602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2014" y="5238226"/>
            <a:ext cx="457200" cy="4572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8F963B8-5E6D-4E35-84E5-B3D71AA9A5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3765" y="5106609"/>
            <a:ext cx="457200" cy="4572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D8A04D63-CF4E-436D-A613-1B02D9C96B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7460" y="4995771"/>
            <a:ext cx="457200" cy="45720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C904CCA-18D8-4EA8-BC5E-DEFDA0477D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1999" y="5260292"/>
            <a:ext cx="457200" cy="37926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4FA8D38F-E252-4947-B609-AFBE320A2F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7558" y="5065057"/>
            <a:ext cx="457200" cy="4572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E0D4F840-401A-46E8-A6B9-7AE6B4604B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2890" y="4974999"/>
            <a:ext cx="457200" cy="4572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E3254F3D-54D8-443C-85EC-6B77857F27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6967" y="4723013"/>
            <a:ext cx="457200" cy="37926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AB1E9476-D9E6-465C-B901-4AD8F67AD9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18242" y="5300492"/>
            <a:ext cx="457200" cy="4572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349B1E4B-7ABA-4ECA-B5C0-AFE89D69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5816" y="4878009"/>
            <a:ext cx="457200" cy="4572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DC31C156-5111-4C3B-8487-6FAC7E9950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5999" y="5159361"/>
            <a:ext cx="457200" cy="4572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BED645A-0D65-4080-BDE5-BE17389280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6165" y="5536104"/>
            <a:ext cx="457200" cy="4572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9E65C26-14B1-4D93-AA22-F86204A6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9860" y="5425266"/>
            <a:ext cx="457200" cy="4572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74895C6D-79E3-4213-ACBF-A9874B2C86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3408" y="3083832"/>
            <a:ext cx="457200" cy="379268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CEA9DAC6-F29A-44A5-87E4-3CB1315DBB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9535" y="2898393"/>
            <a:ext cx="457200" cy="4064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FADE5CC1-980D-4A75-97E0-BF486CA5D8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617" y="1093975"/>
            <a:ext cx="457200" cy="4572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057299FA-A8AE-466D-A8CC-6290BF1E29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4241" y="4912647"/>
            <a:ext cx="457200" cy="4572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D21D9C74-B859-4D28-B2AC-5DAD97D6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6005" y="2643877"/>
            <a:ext cx="457200" cy="410441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A7E991F-FFB8-4ABB-A136-2268BC6219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0675" y="933954"/>
            <a:ext cx="457200" cy="4572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8902AB5A-B61D-4132-906F-8B82830C32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275" y="1093975"/>
            <a:ext cx="457200" cy="4572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7F49835-5C6F-431D-9789-F83F2A9E12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1526" y="1005652"/>
            <a:ext cx="457200" cy="4572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66149939-DAA2-488D-B884-CF30761CE8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8448" y="849755"/>
            <a:ext cx="457200" cy="4572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2762B454-18DD-48F8-9A49-2765ADA569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00183" y="3540865"/>
            <a:ext cx="457200" cy="4572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68EFCA0-5301-4A33-8D41-FB9036C006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2374" y="1370845"/>
            <a:ext cx="457200" cy="4572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32F05EC-1F9D-4DCD-93C6-9A11A8B33B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5955" y="5536104"/>
            <a:ext cx="457200" cy="4572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9912E229-74A8-4AB6-84C4-F991900682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1763" y="919640"/>
            <a:ext cx="457200" cy="4572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BD18FB2D-69CD-4041-B015-B88E0DBE06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6019" y="3408876"/>
            <a:ext cx="457200" cy="4572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8B7616EF-BC25-4ABB-AC4F-33320E61D7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8993" y="825316"/>
            <a:ext cx="457200" cy="4572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5610C2C2-892C-4AA3-BCD7-FA11811B79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71112" y="936382"/>
            <a:ext cx="457200" cy="4572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BC7D2F57-C1D2-45F4-AD14-17E002EA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1669" y="4692163"/>
            <a:ext cx="457200" cy="4572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1044F753-7B24-4B31-B023-9C93A209B0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641" y="4180946"/>
            <a:ext cx="457200" cy="41044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39DDA9B9-1922-4574-B34D-3BBDE975D0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741" y="4718676"/>
            <a:ext cx="457200" cy="4572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554FFCA-CC9D-4458-A7FA-4FA5CE25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0141" y="5148171"/>
            <a:ext cx="457200" cy="4572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EBE9C283-FF76-4C20-9098-161DCA5E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7599" y="1834040"/>
            <a:ext cx="457200" cy="457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C21B5FF0-E062-4251-8439-198DBD41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8686" y="1793849"/>
            <a:ext cx="457200" cy="410441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9C735AEE-8CD3-4B57-9B61-90E85ECF16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6111" y="3264334"/>
            <a:ext cx="457200" cy="4572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F76CEDF-6728-4439-BA93-3648E457CC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46866" y="1754666"/>
            <a:ext cx="457200" cy="4572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AC07C05A-E952-49DE-821C-31BBE8E78F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3274" y="1442075"/>
            <a:ext cx="457200" cy="4572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D71C418-5E07-4EE5-B738-88E3FD26D8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3769" y="1476706"/>
            <a:ext cx="457200" cy="4572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16B80A4E-FD12-487D-9F02-E21C821B90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6048" y="2331061"/>
            <a:ext cx="457200" cy="4572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171CF4CF-F9F7-4DA4-B725-723FD07856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2902" y="1970840"/>
            <a:ext cx="457200" cy="4572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9FC30DE4-2E56-4890-B125-41F1C78813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9235" y="2812813"/>
            <a:ext cx="457200" cy="49096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DEB70366-9D3F-4173-A45E-D144B0A4FD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5475" y="2876017"/>
            <a:ext cx="457200" cy="4572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B1F7093-EC4F-4B87-A661-0D4C95D4B9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9335" y="3367566"/>
            <a:ext cx="457200" cy="490969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F1E9533F-BC7D-4DAC-9F1A-D2047A0FB2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7430" y="2454452"/>
            <a:ext cx="457200" cy="4572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6ECD2589-7DE7-4F0A-AFCD-5ED63DEDD5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4066" y="3156573"/>
            <a:ext cx="457200" cy="490969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62EACA3C-EC28-4881-B88C-452A0D2743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3775" y="3766615"/>
            <a:ext cx="457200" cy="49096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BA9F529-04C3-4EF6-84D4-2A9CA35C6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8725" y="1589351"/>
            <a:ext cx="457200" cy="410441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DD22EC42-BDB4-4D07-AC2E-8B9EC230F5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9374" y="3956480"/>
            <a:ext cx="457200" cy="490969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7A70F2E7-E6FB-46AA-B4CB-AC4D5822B161}"/>
              </a:ext>
            </a:extLst>
          </p:cNvPr>
          <p:cNvSpPr txBox="1"/>
          <p:nvPr/>
        </p:nvSpPr>
        <p:spPr>
          <a:xfrm>
            <a:off x="4677855" y="-27648"/>
            <a:ext cx="2412605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48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4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6CA65671-2DF1-44CF-9E4D-D1E8B2DF3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684" y="177421"/>
            <a:ext cx="2714223" cy="2160306"/>
          </a:xfrm>
          <a:prstGeom prst="ellipse">
            <a:avLst/>
          </a:prstGeom>
          <a:ln w="63500" cap="rnd">
            <a:solidFill>
              <a:srgbClr val="66FF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BAE54807-ACEB-4F1B-8258-67C4855AFD61}"/>
              </a:ext>
            </a:extLst>
          </p:cNvPr>
          <p:cNvSpPr txBox="1"/>
          <p:nvPr/>
        </p:nvSpPr>
        <p:spPr>
          <a:xfrm>
            <a:off x="9229390" y="2444557"/>
            <a:ext cx="2656517" cy="1077218"/>
          </a:xfrm>
          <a:prstGeom prst="rect">
            <a:avLst/>
          </a:prstGeom>
          <a:solidFill>
            <a:srgbClr val="C00000"/>
          </a:solidFill>
          <a:ln w="76200">
            <a:solidFill>
              <a:srgbClr val="66FFCC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</a:p>
        </p:txBody>
      </p:sp>
      <p:sp>
        <p:nvSpPr>
          <p:cNvPr id="183" name="!!shameem">
            <a:extLst>
              <a:ext uri="{FF2B5EF4-FFF2-40B4-BE49-F238E27FC236}">
                <a16:creationId xmlns:a16="http://schemas.microsoft.com/office/drawing/2014/main" id="{7663D720-36F6-4A3A-850D-B81989061BAE}"/>
              </a:ext>
            </a:extLst>
          </p:cNvPr>
          <p:cNvSpPr/>
          <p:nvPr/>
        </p:nvSpPr>
        <p:spPr>
          <a:xfrm>
            <a:off x="239578" y="735486"/>
            <a:ext cx="2366522" cy="1808019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4" name="!!shameem">
            <a:extLst>
              <a:ext uri="{FF2B5EF4-FFF2-40B4-BE49-F238E27FC236}">
                <a16:creationId xmlns:a16="http://schemas.microsoft.com/office/drawing/2014/main" id="{D015E5AE-42C4-401C-A601-CB2068068EB0}"/>
              </a:ext>
            </a:extLst>
          </p:cNvPr>
          <p:cNvSpPr/>
          <p:nvPr/>
        </p:nvSpPr>
        <p:spPr>
          <a:xfrm>
            <a:off x="2569770" y="815153"/>
            <a:ext cx="2317831" cy="1808019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0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6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5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8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4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2" grpId="0" animBg="1"/>
      <p:bldP spid="183" grpId="0" animBg="1"/>
      <p:bldP spid="1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2019</TotalTime>
  <Words>525</Words>
  <Application>Microsoft Office PowerPoint</Application>
  <PresentationFormat>Widescreen</PresentationFormat>
  <Paragraphs>79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267</cp:revision>
  <dcterms:created xsi:type="dcterms:W3CDTF">2020-04-16T16:49:01Z</dcterms:created>
  <dcterms:modified xsi:type="dcterms:W3CDTF">2020-04-20T18:19:05Z</dcterms:modified>
</cp:coreProperties>
</file>