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70" r:id="rId11"/>
    <p:sldId id="267" r:id="rId12"/>
    <p:sldId id="273" r:id="rId13"/>
    <p:sldId id="271" r:id="rId14"/>
    <p:sldId id="272" r:id="rId15"/>
    <p:sldId id="274" r:id="rId16"/>
    <p:sldId id="275" r:id="rId17"/>
    <p:sldId id="265" r:id="rId18"/>
    <p:sldId id="266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9BD6-BD14-4CFC-A661-7321C3760F1B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88A7-F054-4C9F-85A8-4D0D82B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8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9BD6-BD14-4CFC-A661-7321C3760F1B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88A7-F054-4C9F-85A8-4D0D82B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8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9BD6-BD14-4CFC-A661-7321C3760F1B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88A7-F054-4C9F-85A8-4D0D82B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2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9BD6-BD14-4CFC-A661-7321C3760F1B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88A7-F054-4C9F-85A8-4D0D82B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3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9BD6-BD14-4CFC-A661-7321C3760F1B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88A7-F054-4C9F-85A8-4D0D82B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4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9BD6-BD14-4CFC-A661-7321C3760F1B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88A7-F054-4C9F-85A8-4D0D82B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6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9BD6-BD14-4CFC-A661-7321C3760F1B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88A7-F054-4C9F-85A8-4D0D82B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3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9BD6-BD14-4CFC-A661-7321C3760F1B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88A7-F054-4C9F-85A8-4D0D82B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6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9BD6-BD14-4CFC-A661-7321C3760F1B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88A7-F054-4C9F-85A8-4D0D82B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9BD6-BD14-4CFC-A661-7321C3760F1B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88A7-F054-4C9F-85A8-4D0D82B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8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9BD6-BD14-4CFC-A661-7321C3760F1B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88A7-F054-4C9F-85A8-4D0D82B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1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E9BD6-BD14-4CFC-A661-7321C3760F1B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488A7-F054-4C9F-85A8-4D0D82B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79" y="0"/>
            <a:ext cx="11795761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" b="4129"/>
          <a:stretch/>
        </p:blipFill>
        <p:spPr>
          <a:xfrm>
            <a:off x="182879" y="1188720"/>
            <a:ext cx="11795761" cy="54864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312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832" y="4906780"/>
            <a:ext cx="11632367" cy="1905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সূর্য! শীতের সূর্য!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হিমশীতল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সুদীর্ঘ রাত  তোমার প্রতীক্ষায়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থাকি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2" y="420973"/>
            <a:ext cx="11632367" cy="430092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6040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921" y="4919645"/>
            <a:ext cx="11952158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এমন প্রতীক্ষা করে থাকে কৃষকের চঞ্চল চোখ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ধানকাটার রোমাঞ্চকর দি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নগুলির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জন্যে।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207439"/>
            <a:ext cx="11952158" cy="43933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48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11" y="5384340"/>
            <a:ext cx="1191218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হে সূর্য, তুমি তো জানো,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আমাদের গরম কাপড়ের কত অভাব!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80" y="163096"/>
            <a:ext cx="5616315" cy="493356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7" y="217306"/>
            <a:ext cx="5972331" cy="487935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363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61223"/>
            <a:ext cx="12191999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সারারাত খড়কুটো জ্বালিয়ে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 টুকরো কাপড়ে কান ঢেকে,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কত কষ্টে আমরা শীত আটকাই!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2183" r="10589" b="25640"/>
          <a:stretch/>
        </p:blipFill>
        <p:spPr>
          <a:xfrm>
            <a:off x="228600" y="57444"/>
            <a:ext cx="5704816" cy="43496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79" y="57444"/>
            <a:ext cx="5591331" cy="43496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4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892" y="4709782"/>
            <a:ext cx="11827239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সকালের এক টুকরো রোদ্দুর-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 টুকরো সোনার চেয়েও মনে হয় দামি।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50" y="126324"/>
            <a:ext cx="5666282" cy="434714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126324"/>
            <a:ext cx="5831174" cy="434714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768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683" y="5103674"/>
            <a:ext cx="7600012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হে সূর্য!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তুমি আমাদের স্যাঁতসেঁতে ভিজে ঘরে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উত্তাপ আর আলো দিও,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08683" y="195974"/>
            <a:ext cx="7600012" cy="4558145"/>
            <a:chOff x="393389" y="713853"/>
            <a:chExt cx="7600012" cy="45581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3" r="1" b="28219"/>
            <a:stretch/>
          </p:blipFill>
          <p:spPr>
            <a:xfrm>
              <a:off x="393389" y="713853"/>
              <a:ext cx="7600012" cy="4558145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273"/>
            <a:stretch/>
          </p:blipFill>
          <p:spPr>
            <a:xfrm>
              <a:off x="758149" y="2673927"/>
              <a:ext cx="5757333" cy="2355273"/>
            </a:xfrm>
            <a:prstGeom prst="rect">
              <a:avLst/>
            </a:prstGeom>
            <a:ln w="57150">
              <a:solidFill>
                <a:schemeClr val="tx1"/>
              </a:solidFill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65567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3" y="153396"/>
            <a:ext cx="5246559" cy="4013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10" y="153396"/>
            <a:ext cx="5229085" cy="4013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1499017" y="4437089"/>
            <a:ext cx="8844197" cy="228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উত্তাপ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প্রত্যেকেই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জ্বলন্ত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অনগ্নিপিন্ডে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3827" y="0"/>
            <a:ext cx="3004349" cy="10156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921" y="5771212"/>
            <a:ext cx="12072079" cy="712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গরীব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6" y="1169234"/>
            <a:ext cx="11212642" cy="442209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931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9803" y="1439056"/>
            <a:ext cx="11632367" cy="51566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ভট্রাচার্য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খ)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গ)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ঘ)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জলন্ত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অগ্নিপিন্ড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উলঙ্গ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উত্তাপ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চাওয়ার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ii.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সহমর্মিতা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ii.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সহনশীলতা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খ)  iii      গ)  ii       ঘ)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ii,   ও  iii</a:t>
            </a: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52471" y="89941"/>
            <a:ext cx="4047344" cy="11992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19344" y="449705"/>
            <a:ext cx="3207895" cy="7495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47934" y="1937686"/>
            <a:ext cx="404734" cy="494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05729" y="3418745"/>
            <a:ext cx="479685" cy="3597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60559" y="5908100"/>
            <a:ext cx="539647" cy="381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5699314"/>
            <a:ext cx="12191999" cy="10942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ধনী-দরিদ্র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01" y="959370"/>
            <a:ext cx="7325585" cy="453757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4347612" y="0"/>
            <a:ext cx="4246283" cy="816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225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938" y="566328"/>
            <a:ext cx="369933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701" y="225457"/>
            <a:ext cx="1703512" cy="202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 Diagonal Corner Rectangle 4"/>
          <p:cNvSpPr/>
          <p:nvPr/>
        </p:nvSpPr>
        <p:spPr>
          <a:xfrm>
            <a:off x="210477" y="2443234"/>
            <a:ext cx="6424424" cy="3149846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তাজ উদ্দিন আহমেদ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শিক্ষক,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হাজি আয়েত আলী ভূঁইয়া ঊচ্চ বিদ্যালয়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রুপসী বাজার,রুপগঞ্জ,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6887612" y="2443234"/>
            <a:ext cx="4892908" cy="3149846"/>
          </a:xfrm>
          <a:prstGeom prst="round2Diag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 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১মপত্র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      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50মিনিট 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০৮/০৫/১৯ইং</a:t>
            </a:r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2" y="141710"/>
            <a:ext cx="2307100" cy="2113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879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i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1274164"/>
            <a:ext cx="11782269" cy="542643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2392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" y="1454046"/>
            <a:ext cx="11677338" cy="54039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207231" y="562132"/>
            <a:ext cx="3162925" cy="4796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7231" y="532149"/>
            <a:ext cx="3492708" cy="4796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7231" y="187379"/>
            <a:ext cx="4796854" cy="854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7231" y="187379"/>
            <a:ext cx="4796854" cy="8844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902" y="134910"/>
            <a:ext cx="11827239" cy="1543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endParaRPr lang="en-US" sz="6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সূকান্ত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ভট্রাচার্য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813809"/>
            <a:ext cx="11827239" cy="560423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9414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019" y="99445"/>
            <a:ext cx="5921115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029" y="5549052"/>
            <a:ext cx="11362543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6029" y="2571963"/>
            <a:ext cx="9758596" cy="83944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ভট্রাচার্য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019" y="1465261"/>
            <a:ext cx="6580682" cy="92939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8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1019" y="3588724"/>
            <a:ext cx="8721777" cy="90810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ভট্রাচার্যের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1019" y="4683298"/>
            <a:ext cx="6389557" cy="67928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3484" y="0"/>
            <a:ext cx="33858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29914" y="2379139"/>
            <a:ext cx="2902141" cy="269823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1088" y="960461"/>
            <a:ext cx="3805460" cy="213946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endParaRPr lang="bn-BD" sz="36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 পত্রিকা স্বাধীনতা’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কিশোর সভা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 সম্পাদক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56046" y="930856"/>
            <a:ext cx="2133598" cy="1225788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সুকান্ত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ভট্টাচার্য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4079" y="5218367"/>
            <a:ext cx="812461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মৃত্যু-১৯৪৭ খ্রিস্টাব্দে ১৩ মে মাত্র একুশ বছর বয়সে মারা যান।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643119" y="2951677"/>
            <a:ext cx="2667000" cy="1033616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u="sng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১৯২৬খ্রিষ্ষ্টাব্দে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43119" y="4267290"/>
            <a:ext cx="2667000" cy="7505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7707" y="3697420"/>
            <a:ext cx="3548841" cy="563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-বামপন্থি-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বিপ্লবীকবি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15" y="2379139"/>
            <a:ext cx="2902140" cy="269822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Callout 2"/>
          <p:cNvSpPr/>
          <p:nvPr/>
        </p:nvSpPr>
        <p:spPr>
          <a:xfrm rot="1409707">
            <a:off x="7784699" y="332963"/>
            <a:ext cx="3487994" cy="2421575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ছাড়পত্র, ঘুম নেই, পূর্বাভাস, অভিযান, হরতাল, গীতিগুচ্ছ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639580" y="43721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7655154" y="4047345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2981981"/>
            <a:ext cx="5801193" cy="387601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72" y="43721"/>
            <a:ext cx="5776210" cy="374879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856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8053" y="1"/>
            <a:ext cx="6790545" cy="7345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81" y="697043"/>
            <a:ext cx="1858783" cy="6595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হিমশীতল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81" y="2531465"/>
            <a:ext cx="1813812" cy="5846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অগ্নিপিন্ড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66" y="5621312"/>
            <a:ext cx="1888764" cy="8094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অকৃপন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66" y="4036102"/>
            <a:ext cx="1858783" cy="509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স্যাঁতসেঁতে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09285" y="1068052"/>
            <a:ext cx="3013024" cy="4871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তুষারের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09285" y="2336592"/>
            <a:ext cx="3147933" cy="779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09285" y="3878705"/>
            <a:ext cx="3215389" cy="8244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ভাবযুক্ত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39463" y="5405827"/>
            <a:ext cx="3552667" cy="9893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কৃপন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24" y="2216320"/>
            <a:ext cx="4210986" cy="12149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24" y="869432"/>
            <a:ext cx="4210986" cy="122919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24" y="3548924"/>
            <a:ext cx="4210986" cy="159067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75" y="5317256"/>
            <a:ext cx="4406483" cy="154074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915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11" y="0"/>
            <a:ext cx="11887201" cy="9464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40" y="1079291"/>
            <a:ext cx="5681272" cy="431716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946412"/>
            <a:ext cx="6011056" cy="445004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9967" y="5529335"/>
            <a:ext cx="11972145" cy="8544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418</Words>
  <Application>Microsoft Office PowerPoint</Application>
  <PresentationFormat>Widescreen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101</cp:revision>
  <dcterms:created xsi:type="dcterms:W3CDTF">2019-05-05T14:58:23Z</dcterms:created>
  <dcterms:modified xsi:type="dcterms:W3CDTF">2019-05-10T04:45:48Z</dcterms:modified>
</cp:coreProperties>
</file>