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4" r:id="rId2"/>
    <p:sldId id="286" r:id="rId3"/>
    <p:sldId id="257" r:id="rId4"/>
    <p:sldId id="277" r:id="rId5"/>
    <p:sldId id="278" r:id="rId6"/>
    <p:sldId id="279" r:id="rId7"/>
    <p:sldId id="256" r:id="rId8"/>
    <p:sldId id="262" r:id="rId9"/>
    <p:sldId id="288" r:id="rId10"/>
    <p:sldId id="263" r:id="rId11"/>
    <p:sldId id="289" r:id="rId12"/>
    <p:sldId id="264" r:id="rId13"/>
    <p:sldId id="290" r:id="rId14"/>
    <p:sldId id="265" r:id="rId15"/>
    <p:sldId id="281" r:id="rId16"/>
    <p:sldId id="266" r:id="rId17"/>
    <p:sldId id="291" r:id="rId18"/>
    <p:sldId id="267" r:id="rId19"/>
    <p:sldId id="292" r:id="rId20"/>
    <p:sldId id="282" r:id="rId21"/>
    <p:sldId id="283" r:id="rId22"/>
    <p:sldId id="287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88" userDrawn="1">
          <p15:clr>
            <a:srgbClr val="A4A3A4"/>
          </p15:clr>
        </p15:guide>
        <p15:guide id="4" orient="horz" pos="4032" userDrawn="1">
          <p15:clr>
            <a:srgbClr val="A4A3A4"/>
          </p15:clr>
        </p15:guide>
        <p15:guide id="5" pos="384" userDrawn="1">
          <p15:clr>
            <a:srgbClr val="A4A3A4"/>
          </p15:clr>
        </p15:guide>
        <p15:guide id="6" pos="7296" userDrawn="1">
          <p15:clr>
            <a:srgbClr val="A4A3A4"/>
          </p15:clr>
        </p15:guide>
        <p15:guide id="7" orient="horz" pos="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5B"/>
    <a:srgbClr val="6666FF"/>
    <a:srgbClr val="FF4343"/>
    <a:srgbClr val="FFFF65"/>
    <a:srgbClr val="F127CB"/>
    <a:srgbClr val="99FF66"/>
    <a:srgbClr val="FF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60"/>
      </p:cViewPr>
      <p:guideLst>
        <p:guide orient="horz" pos="2136"/>
        <p:guide pos="3840"/>
        <p:guide orient="horz" pos="288"/>
        <p:guide orient="horz" pos="4032"/>
        <p:guide pos="384"/>
        <p:guide pos="7296"/>
        <p:guide orient="horz" pos="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ক্যালরি</c:v>
                </c:pt>
              </c:strCache>
            </c:strRef>
          </c:tx>
          <c:spPr>
            <a:solidFill>
              <a:srgbClr val="FFFF65"/>
            </a:solidFill>
          </c:spPr>
          <c:dPt>
            <c:idx val="0"/>
            <c:bubble3D val="0"/>
            <c:spPr>
              <a:solidFill>
                <a:srgbClr val="FF434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AF-4AAD-80B0-197C8E75228D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AF-4AAD-80B0-197C8E75228D}"/>
              </c:ext>
            </c:extLst>
          </c:dPt>
          <c:dPt>
            <c:idx val="2"/>
            <c:bubble3D val="0"/>
            <c:spPr>
              <a:solidFill>
                <a:srgbClr val="FFFF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AF-4AAD-80B0-197C8E75228D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শর্করা</c:v>
                </c:pt>
                <c:pt idx="1">
                  <c:v>আমিষ</c:v>
                </c:pt>
                <c:pt idx="2">
                  <c:v>স্নেহ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AF-4AAD-80B0-197C8E7522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2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ক্যালরি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A5-4277-96CA-6476535D35D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A5-4277-96CA-6476535D35D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2A5-4277-96CA-6476535D35DB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শর্করা</c:v>
                </c:pt>
                <c:pt idx="1">
                  <c:v>আমিষ</c:v>
                </c:pt>
                <c:pt idx="2">
                  <c:v>স্নেহ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AF-4FDE-9021-93BACA55C07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2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F4B0C-8B96-4759-9AC5-617F845F6D3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12750-AFE5-40A2-8326-D811F572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7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একক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কাজের ক্ষেত্রে  শিক্ষার্থিরা বেঞ্চের বাম পাশ থেকে গণন করবে।( প্রতি জন একটি কাজ করবে।)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CBDB-B75C-445E-93E2-F8816CD688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8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149-6196-407A-A560-ABB141F7F8F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18EA-17AA-47C0-96A3-DCD1BB53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5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149-6196-407A-A560-ABB141F7F8F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18EA-17AA-47C0-96A3-DCD1BB53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7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149-6196-407A-A560-ABB141F7F8F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18EA-17AA-47C0-96A3-DCD1BB53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9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149-6196-407A-A560-ABB141F7F8F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18EA-17AA-47C0-96A3-DCD1BB53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7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149-6196-407A-A560-ABB141F7F8F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18EA-17AA-47C0-96A3-DCD1BB53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149-6196-407A-A560-ABB141F7F8F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18EA-17AA-47C0-96A3-DCD1BB53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5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149-6196-407A-A560-ABB141F7F8F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18EA-17AA-47C0-96A3-DCD1BB53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6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149-6196-407A-A560-ABB141F7F8F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18EA-17AA-47C0-96A3-DCD1BB53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149-6196-407A-A560-ABB141F7F8F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18EA-17AA-47C0-96A3-DCD1BB53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2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149-6196-407A-A560-ABB141F7F8F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18EA-17AA-47C0-96A3-DCD1BB53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2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149-6196-407A-A560-ABB141F7F8F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18EA-17AA-47C0-96A3-DCD1BB53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7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C1149-6196-407A-A560-ABB141F7F8F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C18EA-17AA-47C0-96A3-DCD1BB53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9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 rot="19999086">
            <a:off x="9619747" y="5594"/>
            <a:ext cx="3200400" cy="1828800"/>
          </a:xfrm>
          <a:prstGeom prst="ellipse">
            <a:avLst/>
          </a:prstGeom>
          <a:solidFill>
            <a:srgbClr val="EE78E6"/>
          </a:solidFill>
          <a:ln>
            <a:solidFill>
              <a:srgbClr val="EE7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 rot="19999086">
            <a:off x="-1283136" y="5244306"/>
            <a:ext cx="3200400" cy="1828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" y="0"/>
            <a:ext cx="12192000" cy="6857999"/>
          </a:xfrm>
          <a:prstGeom prst="roundRect">
            <a:avLst>
              <a:gd name="adj" fmla="val 625"/>
            </a:avLst>
          </a:prstGeom>
          <a:pattFill prst="shingle">
            <a:fgClr>
              <a:srgbClr val="FFFF9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33675" y="457200"/>
            <a:ext cx="632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bn-IN" sz="6000" dirty="0" smtClean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ভূবনে </a:t>
            </a:r>
            <a:r>
              <a:rPr lang="en-US" sz="6000" dirty="0" err="1" smtClean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dirty="0" smtClean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718559" y="1472862"/>
            <a:ext cx="4754880" cy="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36739060"/>
              </p:ext>
            </p:extLst>
          </p:nvPr>
        </p:nvGraphicFramePr>
        <p:xfrm>
          <a:off x="3429649" y="1709852"/>
          <a:ext cx="5332702" cy="4448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710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371600"/>
            <a:ext cx="5494273" cy="48770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3021" y="457200"/>
            <a:ext cx="53529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জাতীয়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173" y="1834872"/>
            <a:ext cx="4642101" cy="4531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1371600"/>
            <a:ext cx="5486400" cy="4994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008" y="4100585"/>
            <a:ext cx="9206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আমিষ দেহের গঠন উপাদান।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এই খাদ্য দেহে নাইট্রোজেন সরবরাহ করতে পারে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আমিষ পরিপাক হওয়ার পর আমাইনো এসিডে পরিনত হয়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38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371600"/>
            <a:ext cx="5494273" cy="48770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1231" y="3264416"/>
            <a:ext cx="5662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কিলোক্যালরি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3021" y="457200"/>
            <a:ext cx="19447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173" y="1834872"/>
            <a:ext cx="4642101" cy="4531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1371600"/>
            <a:ext cx="5486400" cy="499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467" y="483233"/>
            <a:ext cx="56833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 জাতীয় খাদ্য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57201"/>
            <a:ext cx="5470794" cy="594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06" t="2465" r="2146" b="2382"/>
          <a:stretch/>
        </p:blipFill>
        <p:spPr>
          <a:xfrm>
            <a:off x="6994794" y="567069"/>
            <a:ext cx="4572000" cy="56539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83233"/>
            <a:ext cx="5470794" cy="59175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065" y="3317102"/>
            <a:ext cx="548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স্নেহ দেহের শক্তি উৎপাদনকারী উপাদান।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স্নেহ পদার্থ পরিপাক হয়ে ফ্যাটি এসিড ও গ্লিসারলে পরিণত হয়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খাদ্যে ২০ প্রকার চর্বি জাতীয় এসিড পাওয়া যায়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7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69751"/>
            <a:ext cx="56833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 জাতীয় খাদ্য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7700" y="3272739"/>
            <a:ext cx="54183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স্নেহ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কিলোক্যালরি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57201"/>
            <a:ext cx="5470794" cy="594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06" t="2465" r="2146" b="2382"/>
          <a:stretch/>
        </p:blipFill>
        <p:spPr>
          <a:xfrm>
            <a:off x="6994794" y="567069"/>
            <a:ext cx="4572000" cy="56539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83233"/>
            <a:ext cx="5470794" cy="591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4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4376" y="457200"/>
            <a:ext cx="7961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 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ক্যালরির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054985"/>
              </p:ext>
            </p:extLst>
          </p:nvPr>
        </p:nvGraphicFramePr>
        <p:xfrm>
          <a:off x="1544472" y="2033514"/>
          <a:ext cx="9103056" cy="3739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352">
                  <a:extLst>
                    <a:ext uri="{9D8B030D-6E8A-4147-A177-3AD203B41FA5}">
                      <a16:colId xmlns:a16="http://schemas.microsoft.com/office/drawing/2014/main" val="4233280042"/>
                    </a:ext>
                  </a:extLst>
                </a:gridCol>
                <a:gridCol w="3034352">
                  <a:extLst>
                    <a:ext uri="{9D8B030D-6E8A-4147-A177-3AD203B41FA5}">
                      <a16:colId xmlns:a16="http://schemas.microsoft.com/office/drawing/2014/main" val="3548329077"/>
                    </a:ext>
                  </a:extLst>
                </a:gridCol>
                <a:gridCol w="3034352">
                  <a:extLst>
                    <a:ext uri="{9D8B030D-6E8A-4147-A177-3AD203B41FA5}">
                      <a16:colId xmlns:a16="http://schemas.microsoft.com/office/drawing/2014/main" val="2862647405"/>
                    </a:ext>
                  </a:extLst>
                </a:gridCol>
              </a:tblGrid>
              <a:tr h="1464998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en-US" sz="36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ক্যালরি</a:t>
                      </a:r>
                      <a:endParaRPr lang="en-US" sz="36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কিলোক্যালরি</a:t>
                      </a:r>
                      <a:r>
                        <a:rPr lang="en-US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</a:t>
                      </a:r>
                      <a:r>
                        <a:rPr lang="en-US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গ্রামে</a:t>
                      </a:r>
                      <a:r>
                        <a:rPr lang="en-US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</a:t>
                      </a:r>
                      <a:r>
                        <a:rPr lang="en-US" sz="36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কিলোক্যালরি</a:t>
                      </a:r>
                      <a:endParaRPr lang="en-US" sz="36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192725"/>
                  </a:ext>
                </a:extLst>
              </a:tr>
              <a:tr h="758163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শর্করা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</a:t>
                      </a:r>
                      <a:r>
                        <a:rPr lang="bn-IN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৭০%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163129"/>
                  </a:ext>
                </a:extLst>
              </a:tr>
              <a:tr h="758163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আমিষ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১০%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032034"/>
                  </a:ext>
                </a:extLst>
              </a:tr>
              <a:tr h="758163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স্নেহ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৩০-৪০%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604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09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0" y="0"/>
            <a:ext cx="6095999" cy="6857998"/>
          </a:xfrm>
          <a:custGeom>
            <a:avLst/>
            <a:gdLst/>
            <a:ahLst/>
            <a:cxnLst/>
            <a:rect l="l" t="t" r="r" b="b"/>
            <a:pathLst>
              <a:path w="2971800" h="3786187">
                <a:moveTo>
                  <a:pt x="0" y="0"/>
                </a:moveTo>
                <a:lnTo>
                  <a:pt x="2971800" y="0"/>
                </a:lnTo>
                <a:lnTo>
                  <a:pt x="2971800" y="3786187"/>
                </a:lnTo>
                <a:lnTo>
                  <a:pt x="0" y="3786187"/>
                </a:lnTo>
                <a:lnTo>
                  <a:pt x="0" y="0"/>
                </a:lnTo>
                <a:close/>
                <a:moveTo>
                  <a:pt x="1319988" y="1023428"/>
                </a:moveTo>
                <a:cubicBezTo>
                  <a:pt x="1189345" y="1023428"/>
                  <a:pt x="1082735" y="1056294"/>
                  <a:pt x="1000159" y="1122027"/>
                </a:cubicBezTo>
                <a:cubicBezTo>
                  <a:pt x="917583" y="1187759"/>
                  <a:pt x="876295" y="1272800"/>
                  <a:pt x="876295" y="1377151"/>
                </a:cubicBezTo>
                <a:cubicBezTo>
                  <a:pt x="876295" y="1458494"/>
                  <a:pt x="906285" y="1535319"/>
                  <a:pt x="966266" y="1607625"/>
                </a:cubicBezTo>
                <a:cubicBezTo>
                  <a:pt x="1024603" y="1557504"/>
                  <a:pt x="1077600" y="1518886"/>
                  <a:pt x="1125256" y="1491771"/>
                </a:cubicBezTo>
                <a:lnTo>
                  <a:pt x="1191810" y="1453565"/>
                </a:lnTo>
                <a:cubicBezTo>
                  <a:pt x="1192632" y="1452743"/>
                  <a:pt x="1196740" y="1449867"/>
                  <a:pt x="1204135" y="1444937"/>
                </a:cubicBezTo>
                <a:cubicBezTo>
                  <a:pt x="1136759" y="1404676"/>
                  <a:pt x="1103071" y="1357842"/>
                  <a:pt x="1103071" y="1304434"/>
                </a:cubicBezTo>
                <a:cubicBezTo>
                  <a:pt x="1103071" y="1254313"/>
                  <a:pt x="1123613" y="1211382"/>
                  <a:pt x="1164696" y="1175640"/>
                </a:cubicBezTo>
                <a:cubicBezTo>
                  <a:pt x="1205778" y="1139898"/>
                  <a:pt x="1254667" y="1122027"/>
                  <a:pt x="1311361" y="1122027"/>
                </a:cubicBezTo>
                <a:cubicBezTo>
                  <a:pt x="1378737" y="1122027"/>
                  <a:pt x="1432966" y="1143595"/>
                  <a:pt x="1474049" y="1186732"/>
                </a:cubicBezTo>
                <a:cubicBezTo>
                  <a:pt x="1515131" y="1229869"/>
                  <a:pt x="1535673" y="1286358"/>
                  <a:pt x="1535673" y="1356198"/>
                </a:cubicBezTo>
                <a:cubicBezTo>
                  <a:pt x="1535673" y="1413714"/>
                  <a:pt x="1521499" y="1466711"/>
                  <a:pt x="1493152" y="1515189"/>
                </a:cubicBezTo>
                <a:cubicBezTo>
                  <a:pt x="1464805" y="1563666"/>
                  <a:pt x="1409549" y="1629810"/>
                  <a:pt x="1327383" y="1713618"/>
                </a:cubicBezTo>
                <a:cubicBezTo>
                  <a:pt x="1202492" y="1840975"/>
                  <a:pt x="1140046" y="1960937"/>
                  <a:pt x="1140046" y="2073503"/>
                </a:cubicBezTo>
                <a:cubicBezTo>
                  <a:pt x="1140046" y="2107191"/>
                  <a:pt x="1147441" y="2137182"/>
                  <a:pt x="1162231" y="2163475"/>
                </a:cubicBezTo>
                <a:cubicBezTo>
                  <a:pt x="1177020" y="2189768"/>
                  <a:pt x="1193864" y="2203325"/>
                  <a:pt x="1212762" y="2204147"/>
                </a:cubicBezTo>
                <a:cubicBezTo>
                  <a:pt x="1225087" y="2204968"/>
                  <a:pt x="1234947" y="2201271"/>
                  <a:pt x="1242342" y="2193054"/>
                </a:cubicBezTo>
                <a:cubicBezTo>
                  <a:pt x="1250558" y="2184016"/>
                  <a:pt x="1254256" y="2173745"/>
                  <a:pt x="1253434" y="2162242"/>
                </a:cubicBezTo>
                <a:lnTo>
                  <a:pt x="1249737" y="2094456"/>
                </a:lnTo>
                <a:cubicBezTo>
                  <a:pt x="1248093" y="2066519"/>
                  <a:pt x="1263910" y="2029750"/>
                  <a:pt x="1297187" y="1984148"/>
                </a:cubicBezTo>
                <a:cubicBezTo>
                  <a:pt x="1330464" y="1938547"/>
                  <a:pt x="1368466" y="1901367"/>
                  <a:pt x="1411192" y="1872609"/>
                </a:cubicBezTo>
                <a:lnTo>
                  <a:pt x="1541835" y="1785102"/>
                </a:lnTo>
                <a:cubicBezTo>
                  <a:pt x="1633039" y="1723478"/>
                  <a:pt x="1697539" y="1664114"/>
                  <a:pt x="1735335" y="1607009"/>
                </a:cubicBezTo>
                <a:cubicBezTo>
                  <a:pt x="1773131" y="1549904"/>
                  <a:pt x="1792029" y="1483144"/>
                  <a:pt x="1792029" y="1406730"/>
                </a:cubicBezTo>
                <a:cubicBezTo>
                  <a:pt x="1792029" y="1297450"/>
                  <a:pt x="1747044" y="1206246"/>
                  <a:pt x="1657072" y="1133119"/>
                </a:cubicBezTo>
                <a:cubicBezTo>
                  <a:pt x="1567101" y="1059992"/>
                  <a:pt x="1454740" y="1023428"/>
                  <a:pt x="1319988" y="1023428"/>
                </a:cubicBezTo>
                <a:close/>
                <a:moveTo>
                  <a:pt x="1715615" y="1096144"/>
                </a:moveTo>
                <a:lnTo>
                  <a:pt x="1706988" y="1108469"/>
                </a:lnTo>
                <a:cubicBezTo>
                  <a:pt x="1756287" y="1140514"/>
                  <a:pt x="1795521" y="1184678"/>
                  <a:pt x="1824690" y="1240961"/>
                </a:cubicBezTo>
                <a:cubicBezTo>
                  <a:pt x="1853859" y="1297245"/>
                  <a:pt x="1868443" y="1357020"/>
                  <a:pt x="1868443" y="1420287"/>
                </a:cubicBezTo>
                <a:cubicBezTo>
                  <a:pt x="1868443" y="1506561"/>
                  <a:pt x="1843794" y="1582770"/>
                  <a:pt x="1794494" y="1648913"/>
                </a:cubicBezTo>
                <a:cubicBezTo>
                  <a:pt x="1745195" y="1715056"/>
                  <a:pt x="1654402" y="1793319"/>
                  <a:pt x="1522116" y="1883701"/>
                </a:cubicBezTo>
                <a:cubicBezTo>
                  <a:pt x="1444058" y="1937930"/>
                  <a:pt x="1390240" y="1983121"/>
                  <a:pt x="1360660" y="2019274"/>
                </a:cubicBezTo>
                <a:cubicBezTo>
                  <a:pt x="1331081" y="2055427"/>
                  <a:pt x="1316291" y="2095277"/>
                  <a:pt x="1316291" y="2138825"/>
                </a:cubicBezTo>
                <a:cubicBezTo>
                  <a:pt x="1316291" y="2169226"/>
                  <a:pt x="1323686" y="2198806"/>
                  <a:pt x="1338476" y="2227564"/>
                </a:cubicBezTo>
                <a:lnTo>
                  <a:pt x="1382845" y="2239889"/>
                </a:lnTo>
                <a:cubicBezTo>
                  <a:pt x="1360660" y="2201271"/>
                  <a:pt x="1349568" y="2167583"/>
                  <a:pt x="1349568" y="2138825"/>
                </a:cubicBezTo>
                <a:cubicBezTo>
                  <a:pt x="1349568" y="2082952"/>
                  <a:pt x="1391472" y="2023793"/>
                  <a:pt x="1475281" y="1961347"/>
                </a:cubicBezTo>
                <a:lnTo>
                  <a:pt x="1544300" y="1910816"/>
                </a:lnTo>
                <a:cubicBezTo>
                  <a:pt x="1689733" y="1803179"/>
                  <a:pt x="1777650" y="1729230"/>
                  <a:pt x="1808052" y="1688969"/>
                </a:cubicBezTo>
                <a:cubicBezTo>
                  <a:pt x="1867211" y="1610911"/>
                  <a:pt x="1896790" y="1526281"/>
                  <a:pt x="1896790" y="1435077"/>
                </a:cubicBezTo>
                <a:cubicBezTo>
                  <a:pt x="1896790" y="1297861"/>
                  <a:pt x="1836399" y="1184883"/>
                  <a:pt x="1715615" y="1096144"/>
                </a:cubicBezTo>
                <a:close/>
                <a:moveTo>
                  <a:pt x="1333546" y="1178721"/>
                </a:moveTo>
                <a:cubicBezTo>
                  <a:pt x="1293285" y="1178721"/>
                  <a:pt x="1259597" y="1190429"/>
                  <a:pt x="1232482" y="1213847"/>
                </a:cubicBezTo>
                <a:cubicBezTo>
                  <a:pt x="1205367" y="1237264"/>
                  <a:pt x="1191810" y="1265816"/>
                  <a:pt x="1191810" y="1299504"/>
                </a:cubicBezTo>
                <a:cubicBezTo>
                  <a:pt x="1191810" y="1367702"/>
                  <a:pt x="1225498" y="1423163"/>
                  <a:pt x="1292874" y="1465889"/>
                </a:cubicBezTo>
                <a:cubicBezTo>
                  <a:pt x="1231250" y="1497934"/>
                  <a:pt x="1145797" y="1552163"/>
                  <a:pt x="1036517" y="1628577"/>
                </a:cubicBezTo>
                <a:lnTo>
                  <a:pt x="1024192" y="1637204"/>
                </a:lnTo>
                <a:lnTo>
                  <a:pt x="1043912" y="1663087"/>
                </a:lnTo>
                <a:lnTo>
                  <a:pt x="1055005" y="1655692"/>
                </a:lnTo>
                <a:cubicBezTo>
                  <a:pt x="1117450" y="1608857"/>
                  <a:pt x="1209065" y="1550520"/>
                  <a:pt x="1329848" y="1480679"/>
                </a:cubicBezTo>
                <a:lnTo>
                  <a:pt x="1356963" y="1465889"/>
                </a:lnTo>
                <a:cubicBezTo>
                  <a:pt x="1268224" y="1428093"/>
                  <a:pt x="1223855" y="1375096"/>
                  <a:pt x="1223855" y="1306899"/>
                </a:cubicBezTo>
                <a:cubicBezTo>
                  <a:pt x="1223855" y="1243632"/>
                  <a:pt x="1259186" y="1211998"/>
                  <a:pt x="1329848" y="1211998"/>
                </a:cubicBezTo>
                <a:cubicBezTo>
                  <a:pt x="1393937" y="1211998"/>
                  <a:pt x="1451042" y="1245275"/>
                  <a:pt x="1501163" y="1311829"/>
                </a:cubicBezTo>
                <a:lnTo>
                  <a:pt x="1508558" y="1311829"/>
                </a:lnTo>
                <a:cubicBezTo>
                  <a:pt x="1469940" y="1223090"/>
                  <a:pt x="1411603" y="1178721"/>
                  <a:pt x="1333546" y="1178721"/>
                </a:cubicBezTo>
                <a:close/>
                <a:moveTo>
                  <a:pt x="1326151" y="2263306"/>
                </a:moveTo>
                <a:cubicBezTo>
                  <a:pt x="1282603" y="2263306"/>
                  <a:pt x="1245218" y="2278917"/>
                  <a:pt x="1213995" y="2310140"/>
                </a:cubicBezTo>
                <a:cubicBezTo>
                  <a:pt x="1182772" y="2341363"/>
                  <a:pt x="1167160" y="2379159"/>
                  <a:pt x="1167160" y="2423529"/>
                </a:cubicBezTo>
                <a:cubicBezTo>
                  <a:pt x="1167160" y="2467076"/>
                  <a:pt x="1182772" y="2504461"/>
                  <a:pt x="1213995" y="2535684"/>
                </a:cubicBezTo>
                <a:cubicBezTo>
                  <a:pt x="1245218" y="2566907"/>
                  <a:pt x="1282603" y="2582519"/>
                  <a:pt x="1326151" y="2582519"/>
                </a:cubicBezTo>
                <a:cubicBezTo>
                  <a:pt x="1370520" y="2582519"/>
                  <a:pt x="1408316" y="2566907"/>
                  <a:pt x="1439539" y="2535684"/>
                </a:cubicBezTo>
                <a:cubicBezTo>
                  <a:pt x="1470762" y="2504461"/>
                  <a:pt x="1486374" y="2467076"/>
                  <a:pt x="1486374" y="2423529"/>
                </a:cubicBezTo>
                <a:cubicBezTo>
                  <a:pt x="1486374" y="2379159"/>
                  <a:pt x="1470762" y="2341363"/>
                  <a:pt x="1439539" y="2310140"/>
                </a:cubicBezTo>
                <a:cubicBezTo>
                  <a:pt x="1408316" y="2278917"/>
                  <a:pt x="1370520" y="2263306"/>
                  <a:pt x="1326151" y="2263306"/>
                </a:cubicBezTo>
                <a:close/>
                <a:moveTo>
                  <a:pt x="1527045" y="2315070"/>
                </a:moveTo>
                <a:lnTo>
                  <a:pt x="1517186" y="2323697"/>
                </a:lnTo>
                <a:cubicBezTo>
                  <a:pt x="1550052" y="2372175"/>
                  <a:pt x="1566485" y="2419420"/>
                  <a:pt x="1566485" y="2465433"/>
                </a:cubicBezTo>
                <a:cubicBezTo>
                  <a:pt x="1566485" y="2514732"/>
                  <a:pt x="1547998" y="2557253"/>
                  <a:pt x="1511023" y="2592995"/>
                </a:cubicBezTo>
                <a:cubicBezTo>
                  <a:pt x="1474049" y="2628737"/>
                  <a:pt x="1430090" y="2646608"/>
                  <a:pt x="1379148" y="2646608"/>
                </a:cubicBezTo>
                <a:cubicBezTo>
                  <a:pt x="1335600" y="2646608"/>
                  <a:pt x="1287533" y="2630996"/>
                  <a:pt x="1234947" y="2599774"/>
                </a:cubicBezTo>
                <a:lnTo>
                  <a:pt x="1227552" y="2608401"/>
                </a:lnTo>
                <a:cubicBezTo>
                  <a:pt x="1268635" y="2657700"/>
                  <a:pt x="1322042" y="2682350"/>
                  <a:pt x="1387775" y="2682350"/>
                </a:cubicBezTo>
                <a:cubicBezTo>
                  <a:pt x="1443648" y="2682350"/>
                  <a:pt x="1492331" y="2661398"/>
                  <a:pt x="1533824" y="2619493"/>
                </a:cubicBezTo>
                <a:cubicBezTo>
                  <a:pt x="1575318" y="2577589"/>
                  <a:pt x="1596065" y="2528700"/>
                  <a:pt x="1596065" y="2472828"/>
                </a:cubicBezTo>
                <a:cubicBezTo>
                  <a:pt x="1596065" y="2409560"/>
                  <a:pt x="1573058" y="2356974"/>
                  <a:pt x="1527045" y="2315070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96" y="1820498"/>
            <a:ext cx="2114550" cy="309588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2" name="Rectangle 71"/>
          <p:cNvSpPr/>
          <p:nvPr/>
        </p:nvSpPr>
        <p:spPr>
          <a:xfrm>
            <a:off x="1777158" y="647436"/>
            <a:ext cx="2042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1518317" y="488651"/>
            <a:ext cx="2653941" cy="1025456"/>
          </a:xfrm>
          <a:prstGeom prst="cloudCallout">
            <a:avLst>
              <a:gd name="adj1" fmla="val 29885"/>
              <a:gd name="adj2" fmla="val 13913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3500000" flipH="1">
            <a:off x="10239122" y="3580706"/>
            <a:ext cx="2880000" cy="3840000"/>
          </a:xfrm>
          <a:custGeom>
            <a:avLst/>
            <a:gdLst>
              <a:gd name="connsiteX0" fmla="*/ 1920000 w 1929707"/>
              <a:gd name="connsiteY0" fmla="*/ 0 h 3840000"/>
              <a:gd name="connsiteX1" fmla="*/ 1929707 w 1929707"/>
              <a:gd name="connsiteY1" fmla="*/ 490 h 3840000"/>
              <a:gd name="connsiteX2" fmla="*/ 1929707 w 1929707"/>
              <a:gd name="connsiteY2" fmla="*/ 3839510 h 3840000"/>
              <a:gd name="connsiteX3" fmla="*/ 1920000 w 1929707"/>
              <a:gd name="connsiteY3" fmla="*/ 3840000 h 3840000"/>
              <a:gd name="connsiteX4" fmla="*/ 0 w 1929707"/>
              <a:gd name="connsiteY4" fmla="*/ 1920000 h 3840000"/>
              <a:gd name="connsiteX5" fmla="*/ 1920000 w 1929707"/>
              <a:gd name="connsiteY5" fmla="*/ 0 h 38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707" h="3840000">
                <a:moveTo>
                  <a:pt x="1920000" y="0"/>
                </a:moveTo>
                <a:lnTo>
                  <a:pt x="1929707" y="490"/>
                </a:lnTo>
                <a:lnTo>
                  <a:pt x="1929707" y="3839510"/>
                </a:lnTo>
                <a:lnTo>
                  <a:pt x="1920000" y="3840000"/>
                </a:lnTo>
                <a:cubicBezTo>
                  <a:pt x="859613" y="3840000"/>
                  <a:pt x="0" y="2980387"/>
                  <a:pt x="0" y="1920000"/>
                </a:cubicBezTo>
                <a:cubicBezTo>
                  <a:pt x="0" y="859613"/>
                  <a:pt x="859613" y="0"/>
                  <a:pt x="192000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1" name="Freeform 10"/>
          <p:cNvSpPr/>
          <p:nvPr/>
        </p:nvSpPr>
        <p:spPr>
          <a:xfrm rot="13500000" flipH="1">
            <a:off x="10509123" y="4090706"/>
            <a:ext cx="2340000" cy="3360000"/>
          </a:xfrm>
          <a:custGeom>
            <a:avLst/>
            <a:gdLst>
              <a:gd name="connsiteX0" fmla="*/ 1680000 w 1680000"/>
              <a:gd name="connsiteY0" fmla="*/ 0 h 3360000"/>
              <a:gd name="connsiteX1" fmla="*/ 1680000 w 1680000"/>
              <a:gd name="connsiteY1" fmla="*/ 3360000 h 3360000"/>
              <a:gd name="connsiteX2" fmla="*/ 0 w 1680000"/>
              <a:gd name="connsiteY2" fmla="*/ 1680000 h 3360000"/>
              <a:gd name="connsiteX3" fmla="*/ 1680000 w 1680000"/>
              <a:gd name="connsiteY3" fmla="*/ 0 h 3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000" h="3360000">
                <a:moveTo>
                  <a:pt x="1680000" y="0"/>
                </a:moveTo>
                <a:lnTo>
                  <a:pt x="1680000" y="3360000"/>
                </a:lnTo>
                <a:cubicBezTo>
                  <a:pt x="752162" y="3360000"/>
                  <a:pt x="0" y="2607838"/>
                  <a:pt x="0" y="1680000"/>
                </a:cubicBezTo>
                <a:cubicBezTo>
                  <a:pt x="0" y="752162"/>
                  <a:pt x="752162" y="0"/>
                  <a:pt x="168000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2" name="Freeform 11"/>
          <p:cNvSpPr/>
          <p:nvPr/>
        </p:nvSpPr>
        <p:spPr>
          <a:xfrm rot="13500000" flipH="1">
            <a:off x="10779123" y="4600706"/>
            <a:ext cx="1800000" cy="2880000"/>
          </a:xfrm>
          <a:custGeom>
            <a:avLst/>
            <a:gdLst>
              <a:gd name="connsiteX0" fmla="*/ 1440000 w 1440000"/>
              <a:gd name="connsiteY0" fmla="*/ 0 h 2880000"/>
              <a:gd name="connsiteX1" fmla="*/ 1440000 w 1440000"/>
              <a:gd name="connsiteY1" fmla="*/ 2880000 h 2880000"/>
              <a:gd name="connsiteX2" fmla="*/ 0 w 1440000"/>
              <a:gd name="connsiteY2" fmla="*/ 1440000 h 2880000"/>
              <a:gd name="connsiteX3" fmla="*/ 1440000 w 144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2880000">
                <a:moveTo>
                  <a:pt x="1440000" y="0"/>
                </a:moveTo>
                <a:lnTo>
                  <a:pt x="1440000" y="2880000"/>
                </a:ln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4" name="Freeform 13"/>
          <p:cNvSpPr/>
          <p:nvPr/>
        </p:nvSpPr>
        <p:spPr>
          <a:xfrm rot="13500000" flipH="1">
            <a:off x="11083975" y="5146050"/>
            <a:ext cx="1190294" cy="2399020"/>
          </a:xfrm>
          <a:custGeom>
            <a:avLst/>
            <a:gdLst>
              <a:gd name="connsiteX0" fmla="*/ 1190294 w 1190294"/>
              <a:gd name="connsiteY0" fmla="*/ 0 h 2399020"/>
              <a:gd name="connsiteX1" fmla="*/ 1190294 w 1190294"/>
              <a:gd name="connsiteY1" fmla="*/ 2399020 h 2399020"/>
              <a:gd name="connsiteX2" fmla="*/ 1077307 w 1190294"/>
              <a:gd name="connsiteY2" fmla="*/ 2393315 h 2399020"/>
              <a:gd name="connsiteX3" fmla="*/ 0 w 1190294"/>
              <a:gd name="connsiteY3" fmla="*/ 1199510 h 2399020"/>
              <a:gd name="connsiteX4" fmla="*/ 1077307 w 1190294"/>
              <a:gd name="connsiteY4" fmla="*/ 5706 h 239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94" h="2399020">
                <a:moveTo>
                  <a:pt x="1190294" y="0"/>
                </a:moveTo>
                <a:lnTo>
                  <a:pt x="1190294" y="2399020"/>
                </a:lnTo>
                <a:lnTo>
                  <a:pt x="1077307" y="2393315"/>
                </a:lnTo>
                <a:cubicBezTo>
                  <a:pt x="472200" y="2331863"/>
                  <a:pt x="0" y="1820831"/>
                  <a:pt x="0" y="1199510"/>
                </a:cubicBezTo>
                <a:cubicBezTo>
                  <a:pt x="0" y="578190"/>
                  <a:pt x="472200" y="67158"/>
                  <a:pt x="1077307" y="570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2" name="Rectangle 1"/>
          <p:cNvSpPr/>
          <p:nvPr/>
        </p:nvSpPr>
        <p:spPr>
          <a:xfrm>
            <a:off x="6255243" y="1293907"/>
            <a:ext cx="53271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মিলনের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বছর, ওজন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কিলোগ্রাম।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 প্রতিদিন তাকে কী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কিলোক্যালরি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আমিষ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গ্রহণ করা উচিত 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8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17 0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109130"/>
              </p:ext>
            </p:extLst>
          </p:nvPr>
        </p:nvGraphicFramePr>
        <p:xfrm>
          <a:off x="609600" y="1371600"/>
          <a:ext cx="10972800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47798424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218500057"/>
                    </a:ext>
                  </a:extLst>
                </a:gridCol>
                <a:gridCol w="2297373">
                  <a:extLst>
                    <a:ext uri="{9D8B030D-6E8A-4147-A177-3AD203B41FA5}">
                      <a16:colId xmlns:a16="http://schemas.microsoft.com/office/drawing/2014/main" val="3824668688"/>
                    </a:ext>
                  </a:extLst>
                </a:gridCol>
                <a:gridCol w="1360227">
                  <a:extLst>
                    <a:ext uri="{9D8B030D-6E8A-4147-A177-3AD203B41FA5}">
                      <a16:colId xmlns:a16="http://schemas.microsoft.com/office/drawing/2014/main" val="367201140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32604774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050661002"/>
                    </a:ext>
                  </a:extLst>
                </a:gridCol>
              </a:tblGrid>
              <a:tr h="1035293">
                <a:tc>
                  <a:txBody>
                    <a:bodyPr/>
                    <a:lstStyle/>
                    <a:p>
                      <a:pPr algn="ctr"/>
                      <a:r>
                        <a:rPr lang="en-US" sz="3200" b="0" spc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বয়স</a:t>
                      </a:r>
                      <a:r>
                        <a:rPr lang="en-US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3200" b="0" spc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বৎসর</a:t>
                      </a:r>
                      <a:r>
                        <a:rPr lang="en-US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pc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গড়</a:t>
                      </a:r>
                      <a:r>
                        <a:rPr lang="en-US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spc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ওজন</a:t>
                      </a:r>
                      <a:r>
                        <a:rPr lang="en-US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3200" b="0" spc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কিলোগ্রাম</a:t>
                      </a:r>
                      <a:r>
                        <a:rPr lang="en-US" sz="3200" b="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4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pc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গড়</a:t>
                      </a:r>
                      <a:r>
                        <a:rPr lang="en-US" sz="3200" b="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spc="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</a:t>
                      </a:r>
                      <a:r>
                        <a:rPr lang="en-US" sz="3200" b="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3200" b="0" spc="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কিলোক্যালোরি</a:t>
                      </a:r>
                      <a:r>
                        <a:rPr lang="en-US" sz="3200" b="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pc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বয়স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pc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গড়</a:t>
                      </a:r>
                      <a:r>
                        <a:rPr lang="en-US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spc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ওজন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pc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গড়</a:t>
                      </a:r>
                      <a:r>
                        <a:rPr lang="en-US" sz="3200" b="0" spc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spc="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520304"/>
                  </a:ext>
                </a:extLst>
              </a:tr>
              <a:tr h="560652"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০.০-০.৫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১১৫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১৬-১৯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৬৭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৩০০০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76055"/>
                  </a:ext>
                </a:extLst>
              </a:tr>
              <a:tr h="560652"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০.৬-১.০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২০-৩৯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৬৭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২৭০০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256785"/>
                  </a:ext>
                </a:extLst>
              </a:tr>
              <a:tr h="560652"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০১-০৩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১৩০০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৪০-৪৯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২৪০০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8935"/>
                  </a:ext>
                </a:extLst>
              </a:tr>
              <a:tr h="560652"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৪-৬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১৫০০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৫০-৫৯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৬৮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২৩০০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81854"/>
                  </a:ext>
                </a:extLst>
              </a:tr>
              <a:tr h="560652"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৭-১০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২৮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১৮০০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৬০-৬৯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৬৫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২২০০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008448"/>
                  </a:ext>
                </a:extLst>
              </a:tr>
              <a:tr h="560652"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১০-১২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২২০০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৭০+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৬৫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১৯০০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682173"/>
                  </a:ext>
                </a:extLst>
              </a:tr>
              <a:tr h="560652"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১৩-১৫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৪৪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spc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২৫০০</a:t>
                      </a:r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93013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56648" y="211540"/>
            <a:ext cx="6878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বয়সের শিশু ও পুরুষের দৈনিক ক্যালরির বরাদ্দ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6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5135" y="1371600"/>
            <a:ext cx="5486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ওজন,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 ও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 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ক্যালরির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৬০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৭০%,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১০%,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৩০-৪০%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72035589"/>
              </p:ext>
            </p:extLst>
          </p:nvPr>
        </p:nvGraphicFramePr>
        <p:xfrm>
          <a:off x="6478137" y="1371600"/>
          <a:ext cx="4917743" cy="4448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81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949473"/>
            <a:ext cx="92577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রহিমের বয়স ১৪ বছর,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 ৪৪ কিলোগ্রাম।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 প্রতিদিন তাকে কী 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 আমিষ, শর্করা ও স্নেহ খাদ্য গ্রহণ করা উচিত?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831" y="554022"/>
            <a:ext cx="2769450" cy="4026629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603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0" y="-3810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2335737"/>
            <a:ext cx="534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01।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রহিমের বয়স ১৪ বছর, ওজন ৪৪ কিলোগ্রাম। সুস্থ থাকার জন্য  প্রতিদিন তাকে কী পরিমাণ আমিষ, শর্করা ও স্নেহ খাদ্য গ্রহণ করা উচিত?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1864" y="416438"/>
            <a:ext cx="588818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শর্করার প্রয়োজন (৬০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১০০)২৫০০বা ১৫০০কিলোক্যালরি বা (১৫০০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গ্রাম বা ৩৭৫ গ্রাম,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0850" y="4887141"/>
            <a:ext cx="523090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আমিষের প্রয়োজন (১০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১০০)২৫০০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২৫০কিলোক্যালরি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0850" y="3207594"/>
            <a:ext cx="533848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স্নেহের প্রয়োজন (৩০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১০০)২৫০০বা ৭৫০কিলোক্যালরি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475517"/>
            <a:ext cx="6096000" cy="1860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2554408"/>
            <a:ext cx="6096000" cy="1860220"/>
          </a:xfrm>
          <a:prstGeom prst="rect">
            <a:avLst/>
          </a:prstGeom>
          <a:solidFill>
            <a:srgbClr val="F12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4557195"/>
            <a:ext cx="6096000" cy="1860220"/>
          </a:xfrm>
          <a:prstGeom prst="rect">
            <a:avLst/>
          </a:prstGeom>
          <a:solidFill>
            <a:srgbClr val="FFF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4D8B47-D642-4896-8C17-35084ED97A99}"/>
              </a:ext>
            </a:extLst>
          </p:cNvPr>
          <p:cNvSpPr/>
          <p:nvPr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66FF66"/>
          </a:solidFill>
          <a:ln>
            <a:noFill/>
          </a:ln>
        </p:spPr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AF69481-A04D-4BA0-B4B5-89FF65D3E844}"/>
              </a:ext>
            </a:extLst>
          </p:cNvPr>
          <p:cNvSpPr/>
          <p:nvPr/>
        </p:nvSpPr>
        <p:spPr>
          <a:xfrm>
            <a:off x="0" y="4739640"/>
            <a:ext cx="12192000" cy="2118360"/>
          </a:xfrm>
          <a:custGeom>
            <a:avLst/>
            <a:gdLst>
              <a:gd name="connsiteX0" fmla="*/ 0 w 12192000"/>
              <a:gd name="connsiteY0" fmla="*/ 0 h 2118360"/>
              <a:gd name="connsiteX1" fmla="*/ 12192000 w 12192000"/>
              <a:gd name="connsiteY1" fmla="*/ 0 h 2118360"/>
              <a:gd name="connsiteX2" fmla="*/ 12192000 w 12192000"/>
              <a:gd name="connsiteY2" fmla="*/ 402810 h 2118360"/>
              <a:gd name="connsiteX3" fmla="*/ 4616399 w 12192000"/>
              <a:gd name="connsiteY3" fmla="*/ 1593247 h 2118360"/>
              <a:gd name="connsiteX4" fmla="*/ 4698916 w 12192000"/>
              <a:gd name="connsiteY4" fmla="*/ 2118360 h 2118360"/>
              <a:gd name="connsiteX5" fmla="*/ 0 w 12192000"/>
              <a:gd name="connsiteY5" fmla="*/ 2118360 h 2118360"/>
              <a:gd name="connsiteX6" fmla="*/ 0 w 12192000"/>
              <a:gd name="connsiteY6" fmla="*/ 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118360">
                <a:moveTo>
                  <a:pt x="0" y="0"/>
                </a:moveTo>
                <a:lnTo>
                  <a:pt x="12192000" y="0"/>
                </a:lnTo>
                <a:lnTo>
                  <a:pt x="12192000" y="402810"/>
                </a:lnTo>
                <a:lnTo>
                  <a:pt x="4616399" y="1593247"/>
                </a:lnTo>
                <a:lnTo>
                  <a:pt x="4698916" y="2118360"/>
                </a:lnTo>
                <a:lnTo>
                  <a:pt x="0" y="2118360"/>
                </a:lnTo>
                <a:lnTo>
                  <a:pt x="0" y="0"/>
                </a:lnTo>
                <a:close/>
              </a:path>
            </a:pathLst>
          </a:custGeom>
          <a:solidFill>
            <a:srgbClr val="292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7048"/>
          <a:stretch/>
        </p:blipFill>
        <p:spPr>
          <a:xfrm>
            <a:off x="7438030" y="110165"/>
            <a:ext cx="4508423" cy="5920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D75836-129E-4C27-B65F-9574B1BD8D6D}"/>
              </a:ext>
            </a:extLst>
          </p:cNvPr>
          <p:cNvSpPr/>
          <p:nvPr/>
        </p:nvSpPr>
        <p:spPr>
          <a:xfrm>
            <a:off x="4616400" y="5172930"/>
            <a:ext cx="7575601" cy="1715550"/>
          </a:xfrm>
          <a:custGeom>
            <a:avLst/>
            <a:gdLst>
              <a:gd name="connsiteX0" fmla="*/ 7575601 w 7575601"/>
              <a:gd name="connsiteY0" fmla="*/ 0 h 1715550"/>
              <a:gd name="connsiteX1" fmla="*/ 7575601 w 7575601"/>
              <a:gd name="connsiteY1" fmla="*/ 1715550 h 1715550"/>
              <a:gd name="connsiteX2" fmla="*/ 82517 w 7575601"/>
              <a:gd name="connsiteY2" fmla="*/ 1715550 h 1715550"/>
              <a:gd name="connsiteX3" fmla="*/ 0 w 7575601"/>
              <a:gd name="connsiteY3" fmla="*/ 1190437 h 1715550"/>
              <a:gd name="connsiteX4" fmla="*/ 7575601 w 7575601"/>
              <a:gd name="connsiteY4" fmla="*/ 0 h 171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5601" h="1715550">
                <a:moveTo>
                  <a:pt x="7575601" y="0"/>
                </a:moveTo>
                <a:lnTo>
                  <a:pt x="7575601" y="1715550"/>
                </a:lnTo>
                <a:lnTo>
                  <a:pt x="82517" y="1715550"/>
                </a:lnTo>
                <a:lnTo>
                  <a:pt x="0" y="1190437"/>
                </a:lnTo>
                <a:lnTo>
                  <a:pt x="75756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0372" y="1692652"/>
            <a:ext cx="78520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ওয়ালীউল্লাহ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এস-সি, বি 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 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বিজ্ঞান</a:t>
            </a:r>
            <a:b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দিঘলীয়া এ জেড উচ্চ বিদ্যালয় 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bn-IN" sz="2800" b="1" i="1" spc="600" dirty="0">
              <a:ln w="3175" cmpd="sng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964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57"/>
    </mc:Choice>
    <mc:Fallback xmlns="">
      <p:transition spd="slow" advTm="1345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brightnessContrast bright="22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91" y="3016155"/>
            <a:ext cx="4818059" cy="3405396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1" y="2"/>
            <a:ext cx="6095999" cy="6857998"/>
          </a:xfrm>
          <a:custGeom>
            <a:avLst/>
            <a:gdLst/>
            <a:ahLst/>
            <a:cxnLst/>
            <a:rect l="l" t="t" r="r" b="b"/>
            <a:pathLst>
              <a:path w="2971800" h="3786187">
                <a:moveTo>
                  <a:pt x="0" y="0"/>
                </a:moveTo>
                <a:lnTo>
                  <a:pt x="2971800" y="0"/>
                </a:lnTo>
                <a:lnTo>
                  <a:pt x="2971800" y="3786187"/>
                </a:lnTo>
                <a:lnTo>
                  <a:pt x="0" y="3786187"/>
                </a:lnTo>
                <a:lnTo>
                  <a:pt x="0" y="0"/>
                </a:lnTo>
                <a:close/>
                <a:moveTo>
                  <a:pt x="1319988" y="1023428"/>
                </a:moveTo>
                <a:cubicBezTo>
                  <a:pt x="1189345" y="1023428"/>
                  <a:pt x="1082735" y="1056294"/>
                  <a:pt x="1000159" y="1122027"/>
                </a:cubicBezTo>
                <a:cubicBezTo>
                  <a:pt x="917583" y="1187759"/>
                  <a:pt x="876295" y="1272800"/>
                  <a:pt x="876295" y="1377151"/>
                </a:cubicBezTo>
                <a:cubicBezTo>
                  <a:pt x="876295" y="1458494"/>
                  <a:pt x="906285" y="1535319"/>
                  <a:pt x="966266" y="1607625"/>
                </a:cubicBezTo>
                <a:cubicBezTo>
                  <a:pt x="1024603" y="1557504"/>
                  <a:pt x="1077600" y="1518886"/>
                  <a:pt x="1125256" y="1491771"/>
                </a:cubicBezTo>
                <a:lnTo>
                  <a:pt x="1191810" y="1453565"/>
                </a:lnTo>
                <a:cubicBezTo>
                  <a:pt x="1192632" y="1452743"/>
                  <a:pt x="1196740" y="1449867"/>
                  <a:pt x="1204135" y="1444937"/>
                </a:cubicBezTo>
                <a:cubicBezTo>
                  <a:pt x="1136759" y="1404676"/>
                  <a:pt x="1103071" y="1357842"/>
                  <a:pt x="1103071" y="1304434"/>
                </a:cubicBezTo>
                <a:cubicBezTo>
                  <a:pt x="1103071" y="1254313"/>
                  <a:pt x="1123613" y="1211382"/>
                  <a:pt x="1164696" y="1175640"/>
                </a:cubicBezTo>
                <a:cubicBezTo>
                  <a:pt x="1205778" y="1139898"/>
                  <a:pt x="1254667" y="1122027"/>
                  <a:pt x="1311361" y="1122027"/>
                </a:cubicBezTo>
                <a:cubicBezTo>
                  <a:pt x="1378737" y="1122027"/>
                  <a:pt x="1432966" y="1143595"/>
                  <a:pt x="1474049" y="1186732"/>
                </a:cubicBezTo>
                <a:cubicBezTo>
                  <a:pt x="1515131" y="1229869"/>
                  <a:pt x="1535673" y="1286358"/>
                  <a:pt x="1535673" y="1356198"/>
                </a:cubicBezTo>
                <a:cubicBezTo>
                  <a:pt x="1535673" y="1413714"/>
                  <a:pt x="1521499" y="1466711"/>
                  <a:pt x="1493152" y="1515189"/>
                </a:cubicBezTo>
                <a:cubicBezTo>
                  <a:pt x="1464805" y="1563666"/>
                  <a:pt x="1409549" y="1629810"/>
                  <a:pt x="1327383" y="1713618"/>
                </a:cubicBezTo>
                <a:cubicBezTo>
                  <a:pt x="1202492" y="1840975"/>
                  <a:pt x="1140046" y="1960937"/>
                  <a:pt x="1140046" y="2073503"/>
                </a:cubicBezTo>
                <a:cubicBezTo>
                  <a:pt x="1140046" y="2107191"/>
                  <a:pt x="1147441" y="2137182"/>
                  <a:pt x="1162231" y="2163475"/>
                </a:cubicBezTo>
                <a:cubicBezTo>
                  <a:pt x="1177020" y="2189768"/>
                  <a:pt x="1193864" y="2203325"/>
                  <a:pt x="1212762" y="2204147"/>
                </a:cubicBezTo>
                <a:cubicBezTo>
                  <a:pt x="1225087" y="2204968"/>
                  <a:pt x="1234947" y="2201271"/>
                  <a:pt x="1242342" y="2193054"/>
                </a:cubicBezTo>
                <a:cubicBezTo>
                  <a:pt x="1250558" y="2184016"/>
                  <a:pt x="1254256" y="2173745"/>
                  <a:pt x="1253434" y="2162242"/>
                </a:cubicBezTo>
                <a:lnTo>
                  <a:pt x="1249737" y="2094456"/>
                </a:lnTo>
                <a:cubicBezTo>
                  <a:pt x="1248093" y="2066519"/>
                  <a:pt x="1263910" y="2029750"/>
                  <a:pt x="1297187" y="1984148"/>
                </a:cubicBezTo>
                <a:cubicBezTo>
                  <a:pt x="1330464" y="1938547"/>
                  <a:pt x="1368466" y="1901367"/>
                  <a:pt x="1411192" y="1872609"/>
                </a:cubicBezTo>
                <a:lnTo>
                  <a:pt x="1541835" y="1785102"/>
                </a:lnTo>
                <a:cubicBezTo>
                  <a:pt x="1633039" y="1723478"/>
                  <a:pt x="1697539" y="1664114"/>
                  <a:pt x="1735335" y="1607009"/>
                </a:cubicBezTo>
                <a:cubicBezTo>
                  <a:pt x="1773131" y="1549904"/>
                  <a:pt x="1792029" y="1483144"/>
                  <a:pt x="1792029" y="1406730"/>
                </a:cubicBezTo>
                <a:cubicBezTo>
                  <a:pt x="1792029" y="1297450"/>
                  <a:pt x="1747044" y="1206246"/>
                  <a:pt x="1657072" y="1133119"/>
                </a:cubicBezTo>
                <a:cubicBezTo>
                  <a:pt x="1567101" y="1059992"/>
                  <a:pt x="1454740" y="1023428"/>
                  <a:pt x="1319988" y="1023428"/>
                </a:cubicBezTo>
                <a:close/>
                <a:moveTo>
                  <a:pt x="1715615" y="1096144"/>
                </a:moveTo>
                <a:lnTo>
                  <a:pt x="1706988" y="1108469"/>
                </a:lnTo>
                <a:cubicBezTo>
                  <a:pt x="1756287" y="1140514"/>
                  <a:pt x="1795521" y="1184678"/>
                  <a:pt x="1824690" y="1240961"/>
                </a:cubicBezTo>
                <a:cubicBezTo>
                  <a:pt x="1853859" y="1297245"/>
                  <a:pt x="1868443" y="1357020"/>
                  <a:pt x="1868443" y="1420287"/>
                </a:cubicBezTo>
                <a:cubicBezTo>
                  <a:pt x="1868443" y="1506561"/>
                  <a:pt x="1843794" y="1582770"/>
                  <a:pt x="1794494" y="1648913"/>
                </a:cubicBezTo>
                <a:cubicBezTo>
                  <a:pt x="1745195" y="1715056"/>
                  <a:pt x="1654402" y="1793319"/>
                  <a:pt x="1522116" y="1883701"/>
                </a:cubicBezTo>
                <a:cubicBezTo>
                  <a:pt x="1444058" y="1937930"/>
                  <a:pt x="1390240" y="1983121"/>
                  <a:pt x="1360660" y="2019274"/>
                </a:cubicBezTo>
                <a:cubicBezTo>
                  <a:pt x="1331081" y="2055427"/>
                  <a:pt x="1316291" y="2095277"/>
                  <a:pt x="1316291" y="2138825"/>
                </a:cubicBezTo>
                <a:cubicBezTo>
                  <a:pt x="1316291" y="2169226"/>
                  <a:pt x="1323686" y="2198806"/>
                  <a:pt x="1338476" y="2227564"/>
                </a:cubicBezTo>
                <a:lnTo>
                  <a:pt x="1382845" y="2239889"/>
                </a:lnTo>
                <a:cubicBezTo>
                  <a:pt x="1360660" y="2201271"/>
                  <a:pt x="1349568" y="2167583"/>
                  <a:pt x="1349568" y="2138825"/>
                </a:cubicBezTo>
                <a:cubicBezTo>
                  <a:pt x="1349568" y="2082952"/>
                  <a:pt x="1391472" y="2023793"/>
                  <a:pt x="1475281" y="1961347"/>
                </a:cubicBezTo>
                <a:lnTo>
                  <a:pt x="1544300" y="1910816"/>
                </a:lnTo>
                <a:cubicBezTo>
                  <a:pt x="1689733" y="1803179"/>
                  <a:pt x="1777650" y="1729230"/>
                  <a:pt x="1808052" y="1688969"/>
                </a:cubicBezTo>
                <a:cubicBezTo>
                  <a:pt x="1867211" y="1610911"/>
                  <a:pt x="1896790" y="1526281"/>
                  <a:pt x="1896790" y="1435077"/>
                </a:cubicBezTo>
                <a:cubicBezTo>
                  <a:pt x="1896790" y="1297861"/>
                  <a:pt x="1836399" y="1184883"/>
                  <a:pt x="1715615" y="1096144"/>
                </a:cubicBezTo>
                <a:close/>
                <a:moveTo>
                  <a:pt x="1333546" y="1178721"/>
                </a:moveTo>
                <a:cubicBezTo>
                  <a:pt x="1293285" y="1178721"/>
                  <a:pt x="1259597" y="1190429"/>
                  <a:pt x="1232482" y="1213847"/>
                </a:cubicBezTo>
                <a:cubicBezTo>
                  <a:pt x="1205367" y="1237264"/>
                  <a:pt x="1191810" y="1265816"/>
                  <a:pt x="1191810" y="1299504"/>
                </a:cubicBezTo>
                <a:cubicBezTo>
                  <a:pt x="1191810" y="1367702"/>
                  <a:pt x="1225498" y="1423163"/>
                  <a:pt x="1292874" y="1465889"/>
                </a:cubicBezTo>
                <a:cubicBezTo>
                  <a:pt x="1231250" y="1497934"/>
                  <a:pt x="1145797" y="1552163"/>
                  <a:pt x="1036517" y="1628577"/>
                </a:cubicBezTo>
                <a:lnTo>
                  <a:pt x="1024192" y="1637204"/>
                </a:lnTo>
                <a:lnTo>
                  <a:pt x="1043912" y="1663087"/>
                </a:lnTo>
                <a:lnTo>
                  <a:pt x="1055005" y="1655692"/>
                </a:lnTo>
                <a:cubicBezTo>
                  <a:pt x="1117450" y="1608857"/>
                  <a:pt x="1209065" y="1550520"/>
                  <a:pt x="1329848" y="1480679"/>
                </a:cubicBezTo>
                <a:lnTo>
                  <a:pt x="1356963" y="1465889"/>
                </a:lnTo>
                <a:cubicBezTo>
                  <a:pt x="1268224" y="1428093"/>
                  <a:pt x="1223855" y="1375096"/>
                  <a:pt x="1223855" y="1306899"/>
                </a:cubicBezTo>
                <a:cubicBezTo>
                  <a:pt x="1223855" y="1243632"/>
                  <a:pt x="1259186" y="1211998"/>
                  <a:pt x="1329848" y="1211998"/>
                </a:cubicBezTo>
                <a:cubicBezTo>
                  <a:pt x="1393937" y="1211998"/>
                  <a:pt x="1451042" y="1245275"/>
                  <a:pt x="1501163" y="1311829"/>
                </a:cubicBezTo>
                <a:lnTo>
                  <a:pt x="1508558" y="1311829"/>
                </a:lnTo>
                <a:cubicBezTo>
                  <a:pt x="1469940" y="1223090"/>
                  <a:pt x="1411603" y="1178721"/>
                  <a:pt x="1333546" y="1178721"/>
                </a:cubicBezTo>
                <a:close/>
                <a:moveTo>
                  <a:pt x="1326151" y="2263306"/>
                </a:moveTo>
                <a:cubicBezTo>
                  <a:pt x="1282603" y="2263306"/>
                  <a:pt x="1245218" y="2278917"/>
                  <a:pt x="1213995" y="2310140"/>
                </a:cubicBezTo>
                <a:cubicBezTo>
                  <a:pt x="1182772" y="2341363"/>
                  <a:pt x="1167160" y="2379159"/>
                  <a:pt x="1167160" y="2423529"/>
                </a:cubicBezTo>
                <a:cubicBezTo>
                  <a:pt x="1167160" y="2467076"/>
                  <a:pt x="1182772" y="2504461"/>
                  <a:pt x="1213995" y="2535684"/>
                </a:cubicBezTo>
                <a:cubicBezTo>
                  <a:pt x="1245218" y="2566907"/>
                  <a:pt x="1282603" y="2582519"/>
                  <a:pt x="1326151" y="2582519"/>
                </a:cubicBezTo>
                <a:cubicBezTo>
                  <a:pt x="1370520" y="2582519"/>
                  <a:pt x="1408316" y="2566907"/>
                  <a:pt x="1439539" y="2535684"/>
                </a:cubicBezTo>
                <a:cubicBezTo>
                  <a:pt x="1470762" y="2504461"/>
                  <a:pt x="1486374" y="2467076"/>
                  <a:pt x="1486374" y="2423529"/>
                </a:cubicBezTo>
                <a:cubicBezTo>
                  <a:pt x="1486374" y="2379159"/>
                  <a:pt x="1470762" y="2341363"/>
                  <a:pt x="1439539" y="2310140"/>
                </a:cubicBezTo>
                <a:cubicBezTo>
                  <a:pt x="1408316" y="2278917"/>
                  <a:pt x="1370520" y="2263306"/>
                  <a:pt x="1326151" y="2263306"/>
                </a:cubicBezTo>
                <a:close/>
                <a:moveTo>
                  <a:pt x="1527045" y="2315070"/>
                </a:moveTo>
                <a:lnTo>
                  <a:pt x="1517186" y="2323697"/>
                </a:lnTo>
                <a:cubicBezTo>
                  <a:pt x="1550052" y="2372175"/>
                  <a:pt x="1566485" y="2419420"/>
                  <a:pt x="1566485" y="2465433"/>
                </a:cubicBezTo>
                <a:cubicBezTo>
                  <a:pt x="1566485" y="2514732"/>
                  <a:pt x="1547998" y="2557253"/>
                  <a:pt x="1511023" y="2592995"/>
                </a:cubicBezTo>
                <a:cubicBezTo>
                  <a:pt x="1474049" y="2628737"/>
                  <a:pt x="1430090" y="2646608"/>
                  <a:pt x="1379148" y="2646608"/>
                </a:cubicBezTo>
                <a:cubicBezTo>
                  <a:pt x="1335600" y="2646608"/>
                  <a:pt x="1287533" y="2630996"/>
                  <a:pt x="1234947" y="2599774"/>
                </a:cubicBezTo>
                <a:lnTo>
                  <a:pt x="1227552" y="2608401"/>
                </a:lnTo>
                <a:cubicBezTo>
                  <a:pt x="1268635" y="2657700"/>
                  <a:pt x="1322042" y="2682350"/>
                  <a:pt x="1387775" y="2682350"/>
                </a:cubicBezTo>
                <a:cubicBezTo>
                  <a:pt x="1443648" y="2682350"/>
                  <a:pt x="1492331" y="2661398"/>
                  <a:pt x="1533824" y="2619493"/>
                </a:cubicBezTo>
                <a:cubicBezTo>
                  <a:pt x="1575318" y="2577589"/>
                  <a:pt x="1596065" y="2528700"/>
                  <a:pt x="1596065" y="2472828"/>
                </a:cubicBezTo>
                <a:cubicBezTo>
                  <a:pt x="1596065" y="2409560"/>
                  <a:pt x="1573058" y="2356974"/>
                  <a:pt x="1527045" y="2315070"/>
                </a:cubicBezTo>
                <a:close/>
              </a:path>
            </a:pathLst>
          </a:custGeom>
          <a:solidFill>
            <a:srgbClr val="FFFF99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936769" y="451006"/>
            <a:ext cx="2334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4814800" y="280581"/>
            <a:ext cx="2653941" cy="1195881"/>
          </a:xfrm>
          <a:prstGeom prst="cloudCallout">
            <a:avLst>
              <a:gd name="adj1" fmla="val -129917"/>
              <a:gd name="adj2" fmla="val 21086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8312" y="5074251"/>
            <a:ext cx="617167" cy="1283007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6354842" y="1158892"/>
            <a:ext cx="49495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</a:t>
            </a:r>
          </a:p>
          <a:p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মিলনের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বছর, ওজন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কিলোগ্রাম।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 প্রতিদিন তাকে কী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কিলোক্যালরি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আমিষ,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 ও স্নেহ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গ্রহণ করা উচিত 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3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0.50118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609601" y="457200"/>
            <a:ext cx="10972799" cy="5943600"/>
          </a:xfrm>
          <a:custGeom>
            <a:avLst/>
            <a:gdLst/>
            <a:ahLst/>
            <a:cxnLst/>
            <a:rect l="l" t="t" r="r" b="b"/>
            <a:pathLst>
              <a:path w="2971800" h="3786187">
                <a:moveTo>
                  <a:pt x="0" y="0"/>
                </a:moveTo>
                <a:lnTo>
                  <a:pt x="2971800" y="0"/>
                </a:lnTo>
                <a:lnTo>
                  <a:pt x="2971800" y="3786187"/>
                </a:lnTo>
                <a:lnTo>
                  <a:pt x="0" y="3786187"/>
                </a:lnTo>
                <a:lnTo>
                  <a:pt x="0" y="0"/>
                </a:lnTo>
                <a:close/>
                <a:moveTo>
                  <a:pt x="1319988" y="1023428"/>
                </a:moveTo>
                <a:cubicBezTo>
                  <a:pt x="1189345" y="1023428"/>
                  <a:pt x="1082735" y="1056294"/>
                  <a:pt x="1000159" y="1122027"/>
                </a:cubicBezTo>
                <a:cubicBezTo>
                  <a:pt x="917583" y="1187759"/>
                  <a:pt x="876295" y="1272800"/>
                  <a:pt x="876295" y="1377151"/>
                </a:cubicBezTo>
                <a:cubicBezTo>
                  <a:pt x="876295" y="1458494"/>
                  <a:pt x="906285" y="1535319"/>
                  <a:pt x="966266" y="1607625"/>
                </a:cubicBezTo>
                <a:cubicBezTo>
                  <a:pt x="1024603" y="1557504"/>
                  <a:pt x="1077600" y="1518886"/>
                  <a:pt x="1125256" y="1491771"/>
                </a:cubicBezTo>
                <a:lnTo>
                  <a:pt x="1191810" y="1453565"/>
                </a:lnTo>
                <a:cubicBezTo>
                  <a:pt x="1192632" y="1452743"/>
                  <a:pt x="1196740" y="1449867"/>
                  <a:pt x="1204135" y="1444937"/>
                </a:cubicBezTo>
                <a:cubicBezTo>
                  <a:pt x="1136759" y="1404676"/>
                  <a:pt x="1103071" y="1357842"/>
                  <a:pt x="1103071" y="1304434"/>
                </a:cubicBezTo>
                <a:cubicBezTo>
                  <a:pt x="1103071" y="1254313"/>
                  <a:pt x="1123613" y="1211382"/>
                  <a:pt x="1164696" y="1175640"/>
                </a:cubicBezTo>
                <a:cubicBezTo>
                  <a:pt x="1205778" y="1139898"/>
                  <a:pt x="1254667" y="1122027"/>
                  <a:pt x="1311361" y="1122027"/>
                </a:cubicBezTo>
                <a:cubicBezTo>
                  <a:pt x="1378737" y="1122027"/>
                  <a:pt x="1432966" y="1143595"/>
                  <a:pt x="1474049" y="1186732"/>
                </a:cubicBezTo>
                <a:cubicBezTo>
                  <a:pt x="1515131" y="1229869"/>
                  <a:pt x="1535673" y="1286358"/>
                  <a:pt x="1535673" y="1356198"/>
                </a:cubicBezTo>
                <a:cubicBezTo>
                  <a:pt x="1535673" y="1413714"/>
                  <a:pt x="1521499" y="1466711"/>
                  <a:pt x="1493152" y="1515189"/>
                </a:cubicBezTo>
                <a:cubicBezTo>
                  <a:pt x="1464805" y="1563666"/>
                  <a:pt x="1409549" y="1629810"/>
                  <a:pt x="1327383" y="1713618"/>
                </a:cubicBezTo>
                <a:cubicBezTo>
                  <a:pt x="1202492" y="1840975"/>
                  <a:pt x="1140046" y="1960937"/>
                  <a:pt x="1140046" y="2073503"/>
                </a:cubicBezTo>
                <a:cubicBezTo>
                  <a:pt x="1140046" y="2107191"/>
                  <a:pt x="1147441" y="2137182"/>
                  <a:pt x="1162231" y="2163475"/>
                </a:cubicBezTo>
                <a:cubicBezTo>
                  <a:pt x="1177020" y="2189768"/>
                  <a:pt x="1193864" y="2203325"/>
                  <a:pt x="1212762" y="2204147"/>
                </a:cubicBezTo>
                <a:cubicBezTo>
                  <a:pt x="1225087" y="2204968"/>
                  <a:pt x="1234947" y="2201271"/>
                  <a:pt x="1242342" y="2193054"/>
                </a:cubicBezTo>
                <a:cubicBezTo>
                  <a:pt x="1250558" y="2184016"/>
                  <a:pt x="1254256" y="2173745"/>
                  <a:pt x="1253434" y="2162242"/>
                </a:cubicBezTo>
                <a:lnTo>
                  <a:pt x="1249737" y="2094456"/>
                </a:lnTo>
                <a:cubicBezTo>
                  <a:pt x="1248093" y="2066519"/>
                  <a:pt x="1263910" y="2029750"/>
                  <a:pt x="1297187" y="1984148"/>
                </a:cubicBezTo>
                <a:cubicBezTo>
                  <a:pt x="1330464" y="1938547"/>
                  <a:pt x="1368466" y="1901367"/>
                  <a:pt x="1411192" y="1872609"/>
                </a:cubicBezTo>
                <a:lnTo>
                  <a:pt x="1541835" y="1785102"/>
                </a:lnTo>
                <a:cubicBezTo>
                  <a:pt x="1633039" y="1723478"/>
                  <a:pt x="1697539" y="1664114"/>
                  <a:pt x="1735335" y="1607009"/>
                </a:cubicBezTo>
                <a:cubicBezTo>
                  <a:pt x="1773131" y="1549904"/>
                  <a:pt x="1792029" y="1483144"/>
                  <a:pt x="1792029" y="1406730"/>
                </a:cubicBezTo>
                <a:cubicBezTo>
                  <a:pt x="1792029" y="1297450"/>
                  <a:pt x="1747044" y="1206246"/>
                  <a:pt x="1657072" y="1133119"/>
                </a:cubicBezTo>
                <a:cubicBezTo>
                  <a:pt x="1567101" y="1059992"/>
                  <a:pt x="1454740" y="1023428"/>
                  <a:pt x="1319988" y="1023428"/>
                </a:cubicBezTo>
                <a:close/>
                <a:moveTo>
                  <a:pt x="1715615" y="1096144"/>
                </a:moveTo>
                <a:lnTo>
                  <a:pt x="1706988" y="1108469"/>
                </a:lnTo>
                <a:cubicBezTo>
                  <a:pt x="1756287" y="1140514"/>
                  <a:pt x="1795521" y="1184678"/>
                  <a:pt x="1824690" y="1240961"/>
                </a:cubicBezTo>
                <a:cubicBezTo>
                  <a:pt x="1853859" y="1297245"/>
                  <a:pt x="1868443" y="1357020"/>
                  <a:pt x="1868443" y="1420287"/>
                </a:cubicBezTo>
                <a:cubicBezTo>
                  <a:pt x="1868443" y="1506561"/>
                  <a:pt x="1843794" y="1582770"/>
                  <a:pt x="1794494" y="1648913"/>
                </a:cubicBezTo>
                <a:cubicBezTo>
                  <a:pt x="1745195" y="1715056"/>
                  <a:pt x="1654402" y="1793319"/>
                  <a:pt x="1522116" y="1883701"/>
                </a:cubicBezTo>
                <a:cubicBezTo>
                  <a:pt x="1444058" y="1937930"/>
                  <a:pt x="1390240" y="1983121"/>
                  <a:pt x="1360660" y="2019274"/>
                </a:cubicBezTo>
                <a:cubicBezTo>
                  <a:pt x="1331081" y="2055427"/>
                  <a:pt x="1316291" y="2095277"/>
                  <a:pt x="1316291" y="2138825"/>
                </a:cubicBezTo>
                <a:cubicBezTo>
                  <a:pt x="1316291" y="2169226"/>
                  <a:pt x="1323686" y="2198806"/>
                  <a:pt x="1338476" y="2227564"/>
                </a:cubicBezTo>
                <a:lnTo>
                  <a:pt x="1382845" y="2239889"/>
                </a:lnTo>
                <a:cubicBezTo>
                  <a:pt x="1360660" y="2201271"/>
                  <a:pt x="1349568" y="2167583"/>
                  <a:pt x="1349568" y="2138825"/>
                </a:cubicBezTo>
                <a:cubicBezTo>
                  <a:pt x="1349568" y="2082952"/>
                  <a:pt x="1391472" y="2023793"/>
                  <a:pt x="1475281" y="1961347"/>
                </a:cubicBezTo>
                <a:lnTo>
                  <a:pt x="1544300" y="1910816"/>
                </a:lnTo>
                <a:cubicBezTo>
                  <a:pt x="1689733" y="1803179"/>
                  <a:pt x="1777650" y="1729230"/>
                  <a:pt x="1808052" y="1688969"/>
                </a:cubicBezTo>
                <a:cubicBezTo>
                  <a:pt x="1867211" y="1610911"/>
                  <a:pt x="1896790" y="1526281"/>
                  <a:pt x="1896790" y="1435077"/>
                </a:cubicBezTo>
                <a:cubicBezTo>
                  <a:pt x="1896790" y="1297861"/>
                  <a:pt x="1836399" y="1184883"/>
                  <a:pt x="1715615" y="1096144"/>
                </a:cubicBezTo>
                <a:close/>
                <a:moveTo>
                  <a:pt x="1333546" y="1178721"/>
                </a:moveTo>
                <a:cubicBezTo>
                  <a:pt x="1293285" y="1178721"/>
                  <a:pt x="1259597" y="1190429"/>
                  <a:pt x="1232482" y="1213847"/>
                </a:cubicBezTo>
                <a:cubicBezTo>
                  <a:pt x="1205367" y="1237264"/>
                  <a:pt x="1191810" y="1265816"/>
                  <a:pt x="1191810" y="1299504"/>
                </a:cubicBezTo>
                <a:cubicBezTo>
                  <a:pt x="1191810" y="1367702"/>
                  <a:pt x="1225498" y="1423163"/>
                  <a:pt x="1292874" y="1465889"/>
                </a:cubicBezTo>
                <a:cubicBezTo>
                  <a:pt x="1231250" y="1497934"/>
                  <a:pt x="1145797" y="1552163"/>
                  <a:pt x="1036517" y="1628577"/>
                </a:cubicBezTo>
                <a:lnTo>
                  <a:pt x="1024192" y="1637204"/>
                </a:lnTo>
                <a:lnTo>
                  <a:pt x="1043912" y="1663087"/>
                </a:lnTo>
                <a:lnTo>
                  <a:pt x="1055005" y="1655692"/>
                </a:lnTo>
                <a:cubicBezTo>
                  <a:pt x="1117450" y="1608857"/>
                  <a:pt x="1209065" y="1550520"/>
                  <a:pt x="1329848" y="1480679"/>
                </a:cubicBezTo>
                <a:lnTo>
                  <a:pt x="1356963" y="1465889"/>
                </a:lnTo>
                <a:cubicBezTo>
                  <a:pt x="1268224" y="1428093"/>
                  <a:pt x="1223855" y="1375096"/>
                  <a:pt x="1223855" y="1306899"/>
                </a:cubicBezTo>
                <a:cubicBezTo>
                  <a:pt x="1223855" y="1243632"/>
                  <a:pt x="1259186" y="1211998"/>
                  <a:pt x="1329848" y="1211998"/>
                </a:cubicBezTo>
                <a:cubicBezTo>
                  <a:pt x="1393937" y="1211998"/>
                  <a:pt x="1451042" y="1245275"/>
                  <a:pt x="1501163" y="1311829"/>
                </a:cubicBezTo>
                <a:lnTo>
                  <a:pt x="1508558" y="1311829"/>
                </a:lnTo>
                <a:cubicBezTo>
                  <a:pt x="1469940" y="1223090"/>
                  <a:pt x="1411603" y="1178721"/>
                  <a:pt x="1333546" y="1178721"/>
                </a:cubicBezTo>
                <a:close/>
                <a:moveTo>
                  <a:pt x="1326151" y="2263306"/>
                </a:moveTo>
                <a:cubicBezTo>
                  <a:pt x="1282603" y="2263306"/>
                  <a:pt x="1245218" y="2278917"/>
                  <a:pt x="1213995" y="2310140"/>
                </a:cubicBezTo>
                <a:cubicBezTo>
                  <a:pt x="1182772" y="2341363"/>
                  <a:pt x="1167160" y="2379159"/>
                  <a:pt x="1167160" y="2423529"/>
                </a:cubicBezTo>
                <a:cubicBezTo>
                  <a:pt x="1167160" y="2467076"/>
                  <a:pt x="1182772" y="2504461"/>
                  <a:pt x="1213995" y="2535684"/>
                </a:cubicBezTo>
                <a:cubicBezTo>
                  <a:pt x="1245218" y="2566907"/>
                  <a:pt x="1282603" y="2582519"/>
                  <a:pt x="1326151" y="2582519"/>
                </a:cubicBezTo>
                <a:cubicBezTo>
                  <a:pt x="1370520" y="2582519"/>
                  <a:pt x="1408316" y="2566907"/>
                  <a:pt x="1439539" y="2535684"/>
                </a:cubicBezTo>
                <a:cubicBezTo>
                  <a:pt x="1470762" y="2504461"/>
                  <a:pt x="1486374" y="2467076"/>
                  <a:pt x="1486374" y="2423529"/>
                </a:cubicBezTo>
                <a:cubicBezTo>
                  <a:pt x="1486374" y="2379159"/>
                  <a:pt x="1470762" y="2341363"/>
                  <a:pt x="1439539" y="2310140"/>
                </a:cubicBezTo>
                <a:cubicBezTo>
                  <a:pt x="1408316" y="2278917"/>
                  <a:pt x="1370520" y="2263306"/>
                  <a:pt x="1326151" y="2263306"/>
                </a:cubicBezTo>
                <a:close/>
                <a:moveTo>
                  <a:pt x="1527045" y="2315070"/>
                </a:moveTo>
                <a:lnTo>
                  <a:pt x="1517186" y="2323697"/>
                </a:lnTo>
                <a:cubicBezTo>
                  <a:pt x="1550052" y="2372175"/>
                  <a:pt x="1566485" y="2419420"/>
                  <a:pt x="1566485" y="2465433"/>
                </a:cubicBezTo>
                <a:cubicBezTo>
                  <a:pt x="1566485" y="2514732"/>
                  <a:pt x="1547998" y="2557253"/>
                  <a:pt x="1511023" y="2592995"/>
                </a:cubicBezTo>
                <a:cubicBezTo>
                  <a:pt x="1474049" y="2628737"/>
                  <a:pt x="1430090" y="2646608"/>
                  <a:pt x="1379148" y="2646608"/>
                </a:cubicBezTo>
                <a:cubicBezTo>
                  <a:pt x="1335600" y="2646608"/>
                  <a:pt x="1287533" y="2630996"/>
                  <a:pt x="1234947" y="2599774"/>
                </a:cubicBezTo>
                <a:lnTo>
                  <a:pt x="1227552" y="2608401"/>
                </a:lnTo>
                <a:cubicBezTo>
                  <a:pt x="1268635" y="2657700"/>
                  <a:pt x="1322042" y="2682350"/>
                  <a:pt x="1387775" y="2682350"/>
                </a:cubicBezTo>
                <a:cubicBezTo>
                  <a:pt x="1443648" y="2682350"/>
                  <a:pt x="1492331" y="2661398"/>
                  <a:pt x="1533824" y="2619493"/>
                </a:cubicBezTo>
                <a:cubicBezTo>
                  <a:pt x="1575318" y="2577589"/>
                  <a:pt x="1596065" y="2528700"/>
                  <a:pt x="1596065" y="2472828"/>
                </a:cubicBezTo>
                <a:cubicBezTo>
                  <a:pt x="1596065" y="2409560"/>
                  <a:pt x="1573058" y="2356974"/>
                  <a:pt x="1527045" y="2315070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95061" y="539890"/>
            <a:ext cx="2210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861" y="3814359"/>
            <a:ext cx="2746278" cy="2586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9384" y="1309331"/>
            <a:ext cx="7133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</a:t>
            </a:r>
          </a:p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মাসুদের বয়স ২৫ বছর, ওজন ৬৭ কিলোগ্রাম।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 প্রতিদিন তাকে কী পরিমাণ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আমিষ, শর্করা ও স্নেহ খাদ্য গ্রহণ করা উচিত 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968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7540">
        <p14:doors dir="vert"/>
      </p:transition>
    </mc:Choice>
    <mc:Fallback xmlns="">
      <p:transition spd="slow" advTm="575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0.50117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6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6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6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6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6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6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" y="-594"/>
            <a:ext cx="2388359" cy="6858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420" y="0"/>
            <a:ext cx="2263580" cy="6858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1542" y="419100"/>
            <a:ext cx="62701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মাওশি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পরামর্শে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কন্টেণ্ট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stă de plante cu fructe comestibile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397" y="2697763"/>
            <a:ext cx="4557205" cy="3703037"/>
          </a:xfrm>
          <a:prstGeom prst="ellipse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243" y="1737811"/>
            <a:ext cx="533351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771797" cy="6847887"/>
          </a:xfrm>
          <a:prstGeom prst="rect">
            <a:avLst/>
          </a:prstGeom>
        </p:spPr>
      </p:pic>
      <p:sp>
        <p:nvSpPr>
          <p:cNvPr id="6" name="Parallelogram 5"/>
          <p:cNvSpPr/>
          <p:nvPr/>
        </p:nvSpPr>
        <p:spPr>
          <a:xfrm flipV="1">
            <a:off x="6591868" y="0"/>
            <a:ext cx="5600131" cy="6858000"/>
          </a:xfrm>
          <a:prstGeom prst="parallelogram">
            <a:avLst/>
          </a:prstGeom>
          <a:solidFill>
            <a:srgbClr val="FF3B3B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5199798" y="0"/>
            <a:ext cx="5605248" cy="6858000"/>
          </a:xfrm>
          <a:prstGeom prst="parallelogram">
            <a:avLst/>
          </a:prstGeom>
          <a:solidFill>
            <a:srgbClr val="FFFF65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85249" y="159286"/>
            <a:ext cx="3914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u="sng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7099" y="3937937"/>
            <a:ext cx="8529850" cy="2800767"/>
          </a:xfrm>
          <a:prstGeom prst="rect">
            <a:avLst/>
          </a:prstGeom>
          <a:solidFill>
            <a:srgbClr val="FFFF65">
              <a:alpha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িঃ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 </a:t>
            </a:r>
            <a:endParaRPr lang="bn-IN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ত্রয়োদশ </a:t>
            </a:r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পুষ্টি</a:t>
            </a:r>
          </a:p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ওজন,উচ্চতা ও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 খাদ্য নির্বাচন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3406" t="2465" r="2146" b="2382"/>
          <a:stretch/>
        </p:blipFill>
        <p:spPr>
          <a:xfrm>
            <a:off x="6096000" y="457200"/>
            <a:ext cx="5498090" cy="59435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5110" y="2834557"/>
            <a:ext cx="6706686" cy="3477875"/>
          </a:xfrm>
          <a:prstGeom prst="rect">
            <a:avLst/>
          </a:prstGeom>
          <a:solidFill>
            <a:srgbClr val="99FF66">
              <a:alpha val="54000"/>
            </a:srgbClr>
          </a:solidFill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ওজন,উচ্চতা ও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" y="442912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0" y="6385162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" y="1387789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336100" y="-6633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591929" y="-6632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3413" y="3049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81464" y="643810"/>
            <a:ext cx="19094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5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4774" y="470858"/>
            <a:ext cx="2158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99260" y="-13648"/>
            <a:ext cx="5492740" cy="6871648"/>
          </a:xfrm>
          <a:custGeom>
            <a:avLst/>
            <a:gdLst>
              <a:gd name="connsiteX0" fmla="*/ 0 w 7347045"/>
              <a:gd name="connsiteY0" fmla="*/ 0 h 6858000"/>
              <a:gd name="connsiteX1" fmla="*/ 7347045 w 7347045"/>
              <a:gd name="connsiteY1" fmla="*/ 0 h 6858000"/>
              <a:gd name="connsiteX2" fmla="*/ 7347045 w 7347045"/>
              <a:gd name="connsiteY2" fmla="*/ 6858000 h 6858000"/>
              <a:gd name="connsiteX3" fmla="*/ 0 w 7347045"/>
              <a:gd name="connsiteY3" fmla="*/ 6858000 h 6858000"/>
              <a:gd name="connsiteX4" fmla="*/ 0 w 7347045"/>
              <a:gd name="connsiteY4" fmla="*/ 0 h 6858000"/>
              <a:gd name="connsiteX0" fmla="*/ 3507475 w 7347045"/>
              <a:gd name="connsiteY0" fmla="*/ 0 h 6871648"/>
              <a:gd name="connsiteX1" fmla="*/ 7347045 w 7347045"/>
              <a:gd name="connsiteY1" fmla="*/ 13648 h 6871648"/>
              <a:gd name="connsiteX2" fmla="*/ 7347045 w 7347045"/>
              <a:gd name="connsiteY2" fmla="*/ 6871648 h 6871648"/>
              <a:gd name="connsiteX3" fmla="*/ 0 w 7347045"/>
              <a:gd name="connsiteY3" fmla="*/ 6871648 h 6871648"/>
              <a:gd name="connsiteX4" fmla="*/ 3507475 w 7347045"/>
              <a:gd name="connsiteY4" fmla="*/ 0 h 687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7045" h="6871648">
                <a:moveTo>
                  <a:pt x="3507475" y="0"/>
                </a:moveTo>
                <a:lnTo>
                  <a:pt x="7347045" y="13648"/>
                </a:lnTo>
                <a:lnTo>
                  <a:pt x="7347045" y="6871648"/>
                </a:lnTo>
                <a:lnTo>
                  <a:pt x="0" y="6871648"/>
                </a:lnTo>
                <a:lnTo>
                  <a:pt x="3507475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79548" y="372724"/>
            <a:ext cx="3017520" cy="1828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13013" y="4643011"/>
            <a:ext cx="3017520" cy="1828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15615" y="2507776"/>
            <a:ext cx="3017520" cy="18288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46600" y="1878693"/>
            <a:ext cx="61526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বয়সের শিশু ও পুরুষের দৈনিক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ক্যালরির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istă de plante cu fructe comestibile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233" y="403608"/>
            <a:ext cx="364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" y="453242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" y="5684761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-1" y="1312650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768012" y="-11239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591929" y="-6632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9126" y="-11239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-14287" y="6189508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38252" y="2328901"/>
            <a:ext cx="741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333" y="3390900"/>
            <a:ext cx="9778473" cy="2123658"/>
          </a:xfrm>
          <a:prstGeom prst="rect">
            <a:avLst/>
          </a:prstGeom>
          <a:solidFill>
            <a:srgbClr val="FFFF65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খাদ্য গ্রহণ ক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1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stă de plante cu fructe comestibile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4272" y="3600033"/>
            <a:ext cx="9503456" cy="2800767"/>
          </a:xfrm>
          <a:prstGeom prst="rect">
            <a:avLst/>
          </a:prstGeom>
          <a:solidFill>
            <a:srgbClr val="FFFF65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ওজন,উচ্চতা </a:t>
            </a:r>
            <a:r>
              <a:rPr lang="bn-IN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8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 অনুযায়ী </a:t>
            </a:r>
            <a:r>
              <a:rPr lang="bn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bn-IN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8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34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শর্কর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69528"/>
            <a:ext cx="5486326" cy="5924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469528"/>
            <a:ext cx="5486326" cy="5924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469528"/>
            <a:ext cx="5486327" cy="59246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9018" y="469528"/>
            <a:ext cx="4211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জাতীয় খাদ্য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018" y="3543447"/>
            <a:ext cx="54863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শর্করা শক্তি উৎপাদন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শর্করা সহজপ্রাচ্য।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শর্করা দেহের কর্মক্ষমতা যোগায়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7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3348" y="469528"/>
            <a:ext cx="1748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Image result for শর্কর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090" y="1247455"/>
            <a:ext cx="5392236" cy="5146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091" y="1247455"/>
            <a:ext cx="5392235" cy="5146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090" y="1247455"/>
            <a:ext cx="5392236" cy="51466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5875" y="2816546"/>
            <a:ext cx="57843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কিলোক্যালরি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7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579</Words>
  <Application>Microsoft Office PowerPoint</Application>
  <PresentationFormat>Widescreen</PresentationFormat>
  <Paragraphs>134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Baskerville Old Face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পৃথিবীর বিভিন্ন স্থানে অভিকর্ষজ ত্বরণ ও বস্তুর ওজন</dc:title>
  <dc:creator>user</dc:creator>
  <cp:lastModifiedBy>Waliullah</cp:lastModifiedBy>
  <cp:revision>75</cp:revision>
  <dcterms:created xsi:type="dcterms:W3CDTF">2018-01-04T13:40:47Z</dcterms:created>
  <dcterms:modified xsi:type="dcterms:W3CDTF">2020-04-21T20:40:34Z</dcterms:modified>
</cp:coreProperties>
</file>