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FBF2-8BDB-4C05-9876-AF79E0E7FB8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7A8-CC7B-48BC-8EAC-36965BC5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8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FBF2-8BDB-4C05-9876-AF79E0E7FB8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7A8-CC7B-48BC-8EAC-36965BC5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4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FBF2-8BDB-4C05-9876-AF79E0E7FB8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7A8-CC7B-48BC-8EAC-36965BC5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3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FBF2-8BDB-4C05-9876-AF79E0E7FB8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7A8-CC7B-48BC-8EAC-36965BC5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6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FBF2-8BDB-4C05-9876-AF79E0E7FB8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7A8-CC7B-48BC-8EAC-36965BC5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4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FBF2-8BDB-4C05-9876-AF79E0E7FB8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7A8-CC7B-48BC-8EAC-36965BC5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0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FBF2-8BDB-4C05-9876-AF79E0E7FB8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7A8-CC7B-48BC-8EAC-36965BC5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5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FBF2-8BDB-4C05-9876-AF79E0E7FB8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7A8-CC7B-48BC-8EAC-36965BC5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FBF2-8BDB-4C05-9876-AF79E0E7FB8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7A8-CC7B-48BC-8EAC-36965BC5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1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FBF2-8BDB-4C05-9876-AF79E0E7FB8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7A8-CC7B-48BC-8EAC-36965BC5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7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FBF2-8BDB-4C05-9876-AF79E0E7FB8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77A8-CC7B-48BC-8EAC-36965BC5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1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7FBF2-8BDB-4C05-9876-AF79E0E7FB8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C77A8-CC7B-48BC-8EAC-36965BC5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5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06" y="907652"/>
            <a:ext cx="2176681" cy="47619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0" t="22017" r="18788" b="57660"/>
          <a:stretch>
            <a:fillRect/>
          </a:stretch>
        </p:blipFill>
        <p:spPr>
          <a:xfrm>
            <a:off x="2161974" y="3626234"/>
            <a:ext cx="7868051" cy="2194560"/>
          </a:xfrm>
          <a:custGeom>
            <a:avLst/>
            <a:gdLst/>
            <a:ahLst/>
            <a:cxnLst/>
            <a:rect l="l" t="t" r="r" b="b"/>
            <a:pathLst>
              <a:path w="4099024" h="1143298">
                <a:moveTo>
                  <a:pt x="818108" y="624707"/>
                </a:moveTo>
                <a:lnTo>
                  <a:pt x="563091" y="761628"/>
                </a:lnTo>
                <a:lnTo>
                  <a:pt x="657225" y="807840"/>
                </a:lnTo>
                <a:lnTo>
                  <a:pt x="655514" y="807840"/>
                </a:lnTo>
                <a:lnTo>
                  <a:pt x="677763" y="823243"/>
                </a:lnTo>
                <a:cubicBezTo>
                  <a:pt x="682327" y="823243"/>
                  <a:pt x="685751" y="824384"/>
                  <a:pt x="688033" y="826666"/>
                </a:cubicBezTo>
                <a:lnTo>
                  <a:pt x="686321" y="826666"/>
                </a:lnTo>
                <a:lnTo>
                  <a:pt x="742801" y="867743"/>
                </a:lnTo>
                <a:lnTo>
                  <a:pt x="818108" y="939627"/>
                </a:lnTo>
                <a:close/>
                <a:moveTo>
                  <a:pt x="2223567" y="277267"/>
                </a:moveTo>
                <a:lnTo>
                  <a:pt x="2288605" y="309786"/>
                </a:lnTo>
                <a:cubicBezTo>
                  <a:pt x="2320553" y="418183"/>
                  <a:pt x="2355924" y="508038"/>
                  <a:pt x="2394719" y="579351"/>
                </a:cubicBezTo>
                <a:cubicBezTo>
                  <a:pt x="2433513" y="650665"/>
                  <a:pt x="2474019" y="707715"/>
                  <a:pt x="2516237" y="750503"/>
                </a:cubicBezTo>
                <a:cubicBezTo>
                  <a:pt x="2558455" y="793292"/>
                  <a:pt x="2602098" y="823243"/>
                  <a:pt x="2647169" y="840358"/>
                </a:cubicBezTo>
                <a:cubicBezTo>
                  <a:pt x="2692239" y="857474"/>
                  <a:pt x="2737024" y="866031"/>
                  <a:pt x="2781523" y="866031"/>
                </a:cubicBezTo>
                <a:cubicBezTo>
                  <a:pt x="2823741" y="866031"/>
                  <a:pt x="2859683" y="857759"/>
                  <a:pt x="2889349" y="841214"/>
                </a:cubicBezTo>
                <a:cubicBezTo>
                  <a:pt x="2919015" y="824669"/>
                  <a:pt x="2943262" y="804131"/>
                  <a:pt x="2962089" y="779599"/>
                </a:cubicBezTo>
                <a:cubicBezTo>
                  <a:pt x="2980916" y="755068"/>
                  <a:pt x="2994893" y="728824"/>
                  <a:pt x="3004021" y="700869"/>
                </a:cubicBezTo>
                <a:cubicBezTo>
                  <a:pt x="3013149" y="672914"/>
                  <a:pt x="3017714" y="647527"/>
                  <a:pt x="3017714" y="624707"/>
                </a:cubicBezTo>
                <a:cubicBezTo>
                  <a:pt x="3017714" y="605309"/>
                  <a:pt x="3013720" y="584771"/>
                  <a:pt x="3005733" y="563092"/>
                </a:cubicBezTo>
                <a:cubicBezTo>
                  <a:pt x="2997746" y="541412"/>
                  <a:pt x="2986906" y="521159"/>
                  <a:pt x="2973214" y="502333"/>
                </a:cubicBezTo>
                <a:cubicBezTo>
                  <a:pt x="2959522" y="483506"/>
                  <a:pt x="2943262" y="468102"/>
                  <a:pt x="2924435" y="456121"/>
                </a:cubicBezTo>
                <a:cubicBezTo>
                  <a:pt x="2905609" y="444141"/>
                  <a:pt x="2884785" y="438150"/>
                  <a:pt x="2861965" y="438150"/>
                </a:cubicBezTo>
                <a:cubicBezTo>
                  <a:pt x="2852837" y="438150"/>
                  <a:pt x="2845991" y="438721"/>
                  <a:pt x="2841427" y="439862"/>
                </a:cubicBezTo>
                <a:cubicBezTo>
                  <a:pt x="2852837" y="469528"/>
                  <a:pt x="2858542" y="495201"/>
                  <a:pt x="2858542" y="516881"/>
                </a:cubicBezTo>
                <a:cubicBezTo>
                  <a:pt x="2858542" y="541983"/>
                  <a:pt x="2853407" y="563377"/>
                  <a:pt x="2843138" y="581063"/>
                </a:cubicBezTo>
                <a:cubicBezTo>
                  <a:pt x="2832869" y="598748"/>
                  <a:pt x="2820318" y="613011"/>
                  <a:pt x="2805485" y="623851"/>
                </a:cubicBezTo>
                <a:cubicBezTo>
                  <a:pt x="2790651" y="634690"/>
                  <a:pt x="2774107" y="642678"/>
                  <a:pt x="2755850" y="647812"/>
                </a:cubicBezTo>
                <a:cubicBezTo>
                  <a:pt x="2737594" y="652947"/>
                  <a:pt x="2721049" y="655514"/>
                  <a:pt x="2706216" y="655514"/>
                </a:cubicBezTo>
                <a:cubicBezTo>
                  <a:pt x="2653729" y="655514"/>
                  <a:pt x="2612368" y="639254"/>
                  <a:pt x="2582131" y="606736"/>
                </a:cubicBezTo>
                <a:cubicBezTo>
                  <a:pt x="2551894" y="574217"/>
                  <a:pt x="2536775" y="535137"/>
                  <a:pt x="2536775" y="489496"/>
                </a:cubicBezTo>
                <a:cubicBezTo>
                  <a:pt x="2536775" y="470099"/>
                  <a:pt x="2541339" y="449561"/>
                  <a:pt x="2550468" y="427881"/>
                </a:cubicBezTo>
                <a:cubicBezTo>
                  <a:pt x="2559596" y="406202"/>
                  <a:pt x="2573288" y="385949"/>
                  <a:pt x="2591544" y="367122"/>
                </a:cubicBezTo>
                <a:cubicBezTo>
                  <a:pt x="2609800" y="348295"/>
                  <a:pt x="2632335" y="332607"/>
                  <a:pt x="2659149" y="320055"/>
                </a:cubicBezTo>
                <a:cubicBezTo>
                  <a:pt x="2685963" y="307504"/>
                  <a:pt x="2717056" y="301229"/>
                  <a:pt x="2752427" y="301229"/>
                </a:cubicBezTo>
                <a:cubicBezTo>
                  <a:pt x="2774107" y="301229"/>
                  <a:pt x="2804343" y="306363"/>
                  <a:pt x="2843138" y="316632"/>
                </a:cubicBezTo>
                <a:cubicBezTo>
                  <a:pt x="2881933" y="326901"/>
                  <a:pt x="2920157" y="345728"/>
                  <a:pt x="2957810" y="373113"/>
                </a:cubicBezTo>
                <a:cubicBezTo>
                  <a:pt x="2995464" y="400497"/>
                  <a:pt x="3028268" y="438150"/>
                  <a:pt x="3056223" y="486073"/>
                </a:cubicBezTo>
                <a:cubicBezTo>
                  <a:pt x="3084177" y="533996"/>
                  <a:pt x="3098155" y="596181"/>
                  <a:pt x="3098155" y="672629"/>
                </a:cubicBezTo>
                <a:cubicBezTo>
                  <a:pt x="3098155" y="712565"/>
                  <a:pt x="3092165" y="751930"/>
                  <a:pt x="3080184" y="790724"/>
                </a:cubicBezTo>
                <a:cubicBezTo>
                  <a:pt x="3068203" y="829519"/>
                  <a:pt x="3049662" y="864605"/>
                  <a:pt x="3024560" y="895983"/>
                </a:cubicBezTo>
                <a:cubicBezTo>
                  <a:pt x="2999457" y="927361"/>
                  <a:pt x="2968364" y="952748"/>
                  <a:pt x="2931282" y="972146"/>
                </a:cubicBezTo>
                <a:cubicBezTo>
                  <a:pt x="2894198" y="991543"/>
                  <a:pt x="2849984" y="1001242"/>
                  <a:pt x="2798639" y="1001242"/>
                </a:cubicBezTo>
                <a:cubicBezTo>
                  <a:pt x="2781523" y="1001242"/>
                  <a:pt x="2758988" y="998960"/>
                  <a:pt x="2731033" y="994396"/>
                </a:cubicBezTo>
                <a:cubicBezTo>
                  <a:pt x="2703078" y="989831"/>
                  <a:pt x="2672271" y="979562"/>
                  <a:pt x="2638611" y="963588"/>
                </a:cubicBezTo>
                <a:cubicBezTo>
                  <a:pt x="2604951" y="947614"/>
                  <a:pt x="2569294" y="923938"/>
                  <a:pt x="2531641" y="892560"/>
                </a:cubicBezTo>
                <a:cubicBezTo>
                  <a:pt x="2493987" y="861182"/>
                  <a:pt x="2456619" y="818679"/>
                  <a:pt x="2419536" y="765051"/>
                </a:cubicBezTo>
                <a:cubicBezTo>
                  <a:pt x="2382453" y="711424"/>
                  <a:pt x="2347082" y="644960"/>
                  <a:pt x="2313422" y="565659"/>
                </a:cubicBezTo>
                <a:cubicBezTo>
                  <a:pt x="2279762" y="486358"/>
                  <a:pt x="2249810" y="390228"/>
                  <a:pt x="2223567" y="277267"/>
                </a:cubicBezTo>
                <a:close/>
                <a:moveTo>
                  <a:pt x="3388742" y="249883"/>
                </a:moveTo>
                <a:cubicBezTo>
                  <a:pt x="3432100" y="266998"/>
                  <a:pt x="3472607" y="286395"/>
                  <a:pt x="3510260" y="308075"/>
                </a:cubicBezTo>
                <a:cubicBezTo>
                  <a:pt x="3547914" y="329754"/>
                  <a:pt x="3580433" y="354286"/>
                  <a:pt x="3607817" y="381670"/>
                </a:cubicBezTo>
                <a:cubicBezTo>
                  <a:pt x="3635201" y="409055"/>
                  <a:pt x="3656595" y="439862"/>
                  <a:pt x="3671999" y="474092"/>
                </a:cubicBezTo>
                <a:cubicBezTo>
                  <a:pt x="3687403" y="508323"/>
                  <a:pt x="3695105" y="546547"/>
                  <a:pt x="3695105" y="588765"/>
                </a:cubicBezTo>
                <a:cubicBezTo>
                  <a:pt x="3695105" y="607021"/>
                  <a:pt x="3693393" y="628130"/>
                  <a:pt x="3689970" y="652091"/>
                </a:cubicBezTo>
                <a:cubicBezTo>
                  <a:pt x="3724201" y="678334"/>
                  <a:pt x="3751300" y="704292"/>
                  <a:pt x="3771268" y="729965"/>
                </a:cubicBezTo>
                <a:cubicBezTo>
                  <a:pt x="3791235" y="755638"/>
                  <a:pt x="3809777" y="782167"/>
                  <a:pt x="3826892" y="809551"/>
                </a:cubicBezTo>
                <a:lnTo>
                  <a:pt x="3826892" y="249883"/>
                </a:lnTo>
                <a:close/>
                <a:moveTo>
                  <a:pt x="540842" y="249883"/>
                </a:moveTo>
                <a:cubicBezTo>
                  <a:pt x="535136" y="249883"/>
                  <a:pt x="531428" y="253021"/>
                  <a:pt x="529717" y="259296"/>
                </a:cubicBezTo>
                <a:cubicBezTo>
                  <a:pt x="528005" y="265572"/>
                  <a:pt x="527149" y="271562"/>
                  <a:pt x="527149" y="277267"/>
                </a:cubicBezTo>
                <a:cubicBezTo>
                  <a:pt x="527149" y="296665"/>
                  <a:pt x="533425" y="317203"/>
                  <a:pt x="545976" y="338882"/>
                </a:cubicBezTo>
                <a:cubicBezTo>
                  <a:pt x="558527" y="360561"/>
                  <a:pt x="574787" y="381100"/>
                  <a:pt x="594755" y="400497"/>
                </a:cubicBezTo>
                <a:cubicBezTo>
                  <a:pt x="614722" y="419894"/>
                  <a:pt x="636116" y="435868"/>
                  <a:pt x="658937" y="448420"/>
                </a:cubicBezTo>
                <a:cubicBezTo>
                  <a:pt x="681757" y="460971"/>
                  <a:pt x="703436" y="467246"/>
                  <a:pt x="723975" y="467246"/>
                </a:cubicBezTo>
                <a:cubicBezTo>
                  <a:pt x="736526" y="467246"/>
                  <a:pt x="749933" y="464964"/>
                  <a:pt x="764195" y="460400"/>
                </a:cubicBezTo>
                <a:cubicBezTo>
                  <a:pt x="778458" y="455836"/>
                  <a:pt x="791580" y="449275"/>
                  <a:pt x="803560" y="440718"/>
                </a:cubicBezTo>
                <a:cubicBezTo>
                  <a:pt x="815541" y="432160"/>
                  <a:pt x="825525" y="421606"/>
                  <a:pt x="833512" y="409055"/>
                </a:cubicBezTo>
                <a:cubicBezTo>
                  <a:pt x="841499" y="396503"/>
                  <a:pt x="845493" y="381670"/>
                  <a:pt x="845493" y="364555"/>
                </a:cubicBezTo>
                <a:lnTo>
                  <a:pt x="845493" y="349151"/>
                </a:lnTo>
                <a:cubicBezTo>
                  <a:pt x="845493" y="326331"/>
                  <a:pt x="841784" y="309216"/>
                  <a:pt x="834368" y="297806"/>
                </a:cubicBezTo>
                <a:cubicBezTo>
                  <a:pt x="826951" y="286395"/>
                  <a:pt x="816397" y="272703"/>
                  <a:pt x="802705" y="256729"/>
                </a:cubicBezTo>
                <a:lnTo>
                  <a:pt x="802705" y="255017"/>
                </a:lnTo>
                <a:lnTo>
                  <a:pt x="799282" y="249883"/>
                </a:lnTo>
                <a:close/>
                <a:moveTo>
                  <a:pt x="1982168" y="1712"/>
                </a:moveTo>
                <a:cubicBezTo>
                  <a:pt x="2009552" y="14263"/>
                  <a:pt x="2028664" y="34801"/>
                  <a:pt x="2039504" y="63327"/>
                </a:cubicBezTo>
                <a:cubicBezTo>
                  <a:pt x="2050343" y="91852"/>
                  <a:pt x="2058616" y="118096"/>
                  <a:pt x="2064321" y="142057"/>
                </a:cubicBezTo>
                <a:cubicBezTo>
                  <a:pt x="2066603" y="147762"/>
                  <a:pt x="2067744" y="152326"/>
                  <a:pt x="2067744" y="155749"/>
                </a:cubicBezTo>
                <a:cubicBezTo>
                  <a:pt x="2067744" y="159172"/>
                  <a:pt x="2068885" y="163166"/>
                  <a:pt x="2071167" y="167730"/>
                </a:cubicBezTo>
                <a:lnTo>
                  <a:pt x="2143125" y="167730"/>
                </a:lnTo>
                <a:lnTo>
                  <a:pt x="2151608" y="167730"/>
                </a:lnTo>
                <a:lnTo>
                  <a:pt x="3133725" y="167730"/>
                </a:lnTo>
                <a:lnTo>
                  <a:pt x="3135809" y="167730"/>
                </a:lnTo>
                <a:lnTo>
                  <a:pt x="4035698" y="167730"/>
                </a:lnTo>
                <a:lnTo>
                  <a:pt x="4099024" y="249883"/>
                </a:lnTo>
                <a:lnTo>
                  <a:pt x="3915891" y="249883"/>
                </a:lnTo>
                <a:lnTo>
                  <a:pt x="3915891" y="1143298"/>
                </a:lnTo>
                <a:lnTo>
                  <a:pt x="3862834" y="1085106"/>
                </a:lnTo>
                <a:cubicBezTo>
                  <a:pt x="3862834" y="1066850"/>
                  <a:pt x="3857699" y="1040892"/>
                  <a:pt x="3847430" y="1007232"/>
                </a:cubicBezTo>
                <a:cubicBezTo>
                  <a:pt x="3837161" y="973572"/>
                  <a:pt x="3822898" y="939056"/>
                  <a:pt x="3804642" y="903685"/>
                </a:cubicBezTo>
                <a:cubicBezTo>
                  <a:pt x="3786386" y="868313"/>
                  <a:pt x="3764706" y="835794"/>
                  <a:pt x="3739604" y="806128"/>
                </a:cubicBezTo>
                <a:cubicBezTo>
                  <a:pt x="3714502" y="776462"/>
                  <a:pt x="3687118" y="756494"/>
                  <a:pt x="3657451" y="746225"/>
                </a:cubicBezTo>
                <a:cubicBezTo>
                  <a:pt x="3651746" y="766763"/>
                  <a:pt x="3642903" y="785304"/>
                  <a:pt x="3630923" y="801849"/>
                </a:cubicBezTo>
                <a:cubicBezTo>
                  <a:pt x="3618942" y="818394"/>
                  <a:pt x="3605535" y="832657"/>
                  <a:pt x="3590702" y="844637"/>
                </a:cubicBezTo>
                <a:cubicBezTo>
                  <a:pt x="3575868" y="856618"/>
                  <a:pt x="3559894" y="866031"/>
                  <a:pt x="3542779" y="872877"/>
                </a:cubicBezTo>
                <a:cubicBezTo>
                  <a:pt x="3525664" y="879724"/>
                  <a:pt x="3509119" y="883147"/>
                  <a:pt x="3493145" y="883147"/>
                </a:cubicBezTo>
                <a:cubicBezTo>
                  <a:pt x="3452068" y="883147"/>
                  <a:pt x="3416697" y="869454"/>
                  <a:pt x="3387031" y="842070"/>
                </a:cubicBezTo>
                <a:cubicBezTo>
                  <a:pt x="3357364" y="814686"/>
                  <a:pt x="3342531" y="782167"/>
                  <a:pt x="3342531" y="744513"/>
                </a:cubicBezTo>
                <a:cubicBezTo>
                  <a:pt x="3342531" y="729680"/>
                  <a:pt x="3345669" y="713135"/>
                  <a:pt x="3351944" y="694879"/>
                </a:cubicBezTo>
                <a:cubicBezTo>
                  <a:pt x="3358220" y="676623"/>
                  <a:pt x="3368489" y="659793"/>
                  <a:pt x="3382752" y="644389"/>
                </a:cubicBezTo>
                <a:cubicBezTo>
                  <a:pt x="3397014" y="628985"/>
                  <a:pt x="3414985" y="615864"/>
                  <a:pt x="3436665" y="605024"/>
                </a:cubicBezTo>
                <a:cubicBezTo>
                  <a:pt x="3458344" y="594184"/>
                  <a:pt x="3484587" y="588765"/>
                  <a:pt x="3515395" y="588765"/>
                </a:cubicBezTo>
                <a:cubicBezTo>
                  <a:pt x="3527946" y="588765"/>
                  <a:pt x="3539926" y="589335"/>
                  <a:pt x="3551337" y="590476"/>
                </a:cubicBezTo>
                <a:cubicBezTo>
                  <a:pt x="3562747" y="591617"/>
                  <a:pt x="3575298" y="593899"/>
                  <a:pt x="3588990" y="597322"/>
                </a:cubicBezTo>
                <a:cubicBezTo>
                  <a:pt x="3593554" y="593899"/>
                  <a:pt x="3596977" y="587624"/>
                  <a:pt x="3599259" y="578495"/>
                </a:cubicBezTo>
                <a:cubicBezTo>
                  <a:pt x="3601542" y="569367"/>
                  <a:pt x="3602682" y="559098"/>
                  <a:pt x="3602682" y="547688"/>
                </a:cubicBezTo>
                <a:cubicBezTo>
                  <a:pt x="3602682" y="512316"/>
                  <a:pt x="3593269" y="482935"/>
                  <a:pt x="3574442" y="459544"/>
                </a:cubicBezTo>
                <a:cubicBezTo>
                  <a:pt x="3555616" y="436154"/>
                  <a:pt x="3531939" y="417042"/>
                  <a:pt x="3503414" y="402208"/>
                </a:cubicBezTo>
                <a:cubicBezTo>
                  <a:pt x="3474889" y="387375"/>
                  <a:pt x="3444081" y="375680"/>
                  <a:pt x="3410992" y="367122"/>
                </a:cubicBezTo>
                <a:cubicBezTo>
                  <a:pt x="3377902" y="358565"/>
                  <a:pt x="3347095" y="351433"/>
                  <a:pt x="3318570" y="345728"/>
                </a:cubicBezTo>
                <a:cubicBezTo>
                  <a:pt x="3301454" y="342305"/>
                  <a:pt x="3285480" y="339167"/>
                  <a:pt x="3270647" y="336315"/>
                </a:cubicBezTo>
                <a:cubicBezTo>
                  <a:pt x="3255814" y="333462"/>
                  <a:pt x="3242122" y="329754"/>
                  <a:pt x="3229570" y="325190"/>
                </a:cubicBezTo>
                <a:lnTo>
                  <a:pt x="3202186" y="249883"/>
                </a:lnTo>
                <a:lnTo>
                  <a:pt x="3195712" y="249883"/>
                </a:lnTo>
                <a:lnTo>
                  <a:pt x="3190205" y="249883"/>
                </a:lnTo>
                <a:lnTo>
                  <a:pt x="2216646" y="249883"/>
                </a:lnTo>
                <a:lnTo>
                  <a:pt x="2199605" y="249883"/>
                </a:lnTo>
                <a:lnTo>
                  <a:pt x="2072878" y="249883"/>
                </a:lnTo>
                <a:lnTo>
                  <a:pt x="2072878" y="1139875"/>
                </a:lnTo>
                <a:lnTo>
                  <a:pt x="1982168" y="1057722"/>
                </a:lnTo>
                <a:lnTo>
                  <a:pt x="1982168" y="568226"/>
                </a:lnTo>
                <a:cubicBezTo>
                  <a:pt x="1982168" y="555675"/>
                  <a:pt x="1977318" y="535993"/>
                  <a:pt x="1967620" y="509179"/>
                </a:cubicBezTo>
                <a:cubicBezTo>
                  <a:pt x="1957921" y="482365"/>
                  <a:pt x="1941661" y="454695"/>
                  <a:pt x="1918841" y="426170"/>
                </a:cubicBezTo>
                <a:cubicBezTo>
                  <a:pt x="1913136" y="412478"/>
                  <a:pt x="1902867" y="397930"/>
                  <a:pt x="1888034" y="382526"/>
                </a:cubicBezTo>
                <a:cubicBezTo>
                  <a:pt x="1873200" y="367122"/>
                  <a:pt x="1856085" y="352574"/>
                  <a:pt x="1836688" y="338882"/>
                </a:cubicBezTo>
                <a:cubicBezTo>
                  <a:pt x="1817291" y="325190"/>
                  <a:pt x="1796752" y="314065"/>
                  <a:pt x="1775073" y="305508"/>
                </a:cubicBezTo>
                <a:cubicBezTo>
                  <a:pt x="1753394" y="296950"/>
                  <a:pt x="1732856" y="292671"/>
                  <a:pt x="1713458" y="292671"/>
                </a:cubicBezTo>
                <a:cubicBezTo>
                  <a:pt x="1681510" y="292671"/>
                  <a:pt x="1651558" y="300658"/>
                  <a:pt x="1623603" y="316632"/>
                </a:cubicBezTo>
                <a:cubicBezTo>
                  <a:pt x="1595648" y="332607"/>
                  <a:pt x="1573684" y="358850"/>
                  <a:pt x="1557710" y="395362"/>
                </a:cubicBezTo>
                <a:cubicBezTo>
                  <a:pt x="1578248" y="389657"/>
                  <a:pt x="1599927" y="386805"/>
                  <a:pt x="1622748" y="386805"/>
                </a:cubicBezTo>
                <a:cubicBezTo>
                  <a:pt x="1691209" y="386805"/>
                  <a:pt x="1739416" y="399356"/>
                  <a:pt x="1767371" y="424458"/>
                </a:cubicBezTo>
                <a:cubicBezTo>
                  <a:pt x="1795326" y="449561"/>
                  <a:pt x="1809304" y="484362"/>
                  <a:pt x="1809304" y="528861"/>
                </a:cubicBezTo>
                <a:cubicBezTo>
                  <a:pt x="1809304" y="553964"/>
                  <a:pt x="1796182" y="592758"/>
                  <a:pt x="1769939" y="645245"/>
                </a:cubicBezTo>
                <a:cubicBezTo>
                  <a:pt x="1743695" y="697731"/>
                  <a:pt x="1702619" y="754782"/>
                  <a:pt x="1646709" y="816397"/>
                </a:cubicBezTo>
                <a:lnTo>
                  <a:pt x="1538883" y="693167"/>
                </a:lnTo>
                <a:lnTo>
                  <a:pt x="1550864" y="686321"/>
                </a:lnTo>
                <a:cubicBezTo>
                  <a:pt x="1559992" y="679475"/>
                  <a:pt x="1572543" y="669491"/>
                  <a:pt x="1588517" y="656370"/>
                </a:cubicBezTo>
                <a:cubicBezTo>
                  <a:pt x="1604491" y="643248"/>
                  <a:pt x="1622177" y="626418"/>
                  <a:pt x="1641574" y="605880"/>
                </a:cubicBezTo>
                <a:cubicBezTo>
                  <a:pt x="1667818" y="578495"/>
                  <a:pt x="1686644" y="554819"/>
                  <a:pt x="1698055" y="534852"/>
                </a:cubicBezTo>
                <a:cubicBezTo>
                  <a:pt x="1709465" y="514884"/>
                  <a:pt x="1715170" y="500336"/>
                  <a:pt x="1715170" y="491208"/>
                </a:cubicBezTo>
                <a:cubicBezTo>
                  <a:pt x="1715170" y="472951"/>
                  <a:pt x="1703189" y="463823"/>
                  <a:pt x="1679228" y="463823"/>
                </a:cubicBezTo>
                <a:cubicBezTo>
                  <a:pt x="1675805" y="463823"/>
                  <a:pt x="1667818" y="466676"/>
                  <a:pt x="1655267" y="472381"/>
                </a:cubicBezTo>
                <a:cubicBezTo>
                  <a:pt x="1642715" y="478086"/>
                  <a:pt x="1628453" y="484362"/>
                  <a:pt x="1612478" y="491208"/>
                </a:cubicBezTo>
                <a:cubicBezTo>
                  <a:pt x="1593081" y="500336"/>
                  <a:pt x="1575681" y="508893"/>
                  <a:pt x="1560277" y="516881"/>
                </a:cubicBezTo>
                <a:cubicBezTo>
                  <a:pt x="1544873" y="524868"/>
                  <a:pt x="1531466" y="528861"/>
                  <a:pt x="1520056" y="528861"/>
                </a:cubicBezTo>
                <a:cubicBezTo>
                  <a:pt x="1497236" y="528861"/>
                  <a:pt x="1478980" y="524868"/>
                  <a:pt x="1465287" y="516881"/>
                </a:cubicBezTo>
                <a:cubicBezTo>
                  <a:pt x="1451595" y="508893"/>
                  <a:pt x="1440756" y="498910"/>
                  <a:pt x="1432768" y="486929"/>
                </a:cubicBezTo>
                <a:cubicBezTo>
                  <a:pt x="1424781" y="474948"/>
                  <a:pt x="1419362" y="461827"/>
                  <a:pt x="1416509" y="447564"/>
                </a:cubicBezTo>
                <a:cubicBezTo>
                  <a:pt x="1413656" y="433301"/>
                  <a:pt x="1412230" y="420465"/>
                  <a:pt x="1412230" y="409055"/>
                </a:cubicBezTo>
                <a:cubicBezTo>
                  <a:pt x="1412230" y="391939"/>
                  <a:pt x="1415368" y="373683"/>
                  <a:pt x="1421644" y="354286"/>
                </a:cubicBezTo>
                <a:cubicBezTo>
                  <a:pt x="1427919" y="334888"/>
                  <a:pt x="1438473" y="315491"/>
                  <a:pt x="1453307" y="296094"/>
                </a:cubicBezTo>
                <a:cubicBezTo>
                  <a:pt x="1473845" y="268710"/>
                  <a:pt x="1496095" y="247316"/>
                  <a:pt x="1520056" y="231912"/>
                </a:cubicBezTo>
                <a:cubicBezTo>
                  <a:pt x="1544017" y="216508"/>
                  <a:pt x="1567123" y="205098"/>
                  <a:pt x="1589373" y="197681"/>
                </a:cubicBezTo>
                <a:cubicBezTo>
                  <a:pt x="1611623" y="190265"/>
                  <a:pt x="1631590" y="185415"/>
                  <a:pt x="1649276" y="183133"/>
                </a:cubicBezTo>
                <a:cubicBezTo>
                  <a:pt x="1666962" y="180851"/>
                  <a:pt x="1680369" y="179710"/>
                  <a:pt x="1689497" y="179710"/>
                </a:cubicBezTo>
                <a:lnTo>
                  <a:pt x="1699766" y="179710"/>
                </a:lnTo>
                <a:cubicBezTo>
                  <a:pt x="1733997" y="180851"/>
                  <a:pt x="1764804" y="188268"/>
                  <a:pt x="1792189" y="201960"/>
                </a:cubicBezTo>
                <a:cubicBezTo>
                  <a:pt x="1819573" y="215652"/>
                  <a:pt x="1844675" y="233053"/>
                  <a:pt x="1867496" y="254162"/>
                </a:cubicBezTo>
                <a:cubicBezTo>
                  <a:pt x="1890316" y="275270"/>
                  <a:pt x="1911139" y="299517"/>
                  <a:pt x="1929966" y="326901"/>
                </a:cubicBezTo>
                <a:cubicBezTo>
                  <a:pt x="1948793" y="354286"/>
                  <a:pt x="1966193" y="382811"/>
                  <a:pt x="1982168" y="412478"/>
                </a:cubicBezTo>
                <a:close/>
                <a:moveTo>
                  <a:pt x="1134889" y="0"/>
                </a:moveTo>
                <a:cubicBezTo>
                  <a:pt x="1157709" y="13693"/>
                  <a:pt x="1175110" y="34801"/>
                  <a:pt x="1187090" y="63327"/>
                </a:cubicBezTo>
                <a:cubicBezTo>
                  <a:pt x="1199071" y="91852"/>
                  <a:pt x="1207914" y="117525"/>
                  <a:pt x="1213619" y="140345"/>
                </a:cubicBezTo>
                <a:lnTo>
                  <a:pt x="1222177" y="167730"/>
                </a:lnTo>
                <a:lnTo>
                  <a:pt x="1350541" y="167730"/>
                </a:lnTo>
                <a:lnTo>
                  <a:pt x="1415579" y="249883"/>
                </a:lnTo>
                <a:lnTo>
                  <a:pt x="1223888" y="249883"/>
                </a:lnTo>
                <a:lnTo>
                  <a:pt x="1223888" y="1139875"/>
                </a:lnTo>
                <a:lnTo>
                  <a:pt x="1134889" y="1057722"/>
                </a:lnTo>
                <a:lnTo>
                  <a:pt x="1134889" y="383382"/>
                </a:lnTo>
                <a:cubicBezTo>
                  <a:pt x="1134889" y="375395"/>
                  <a:pt x="1131751" y="364555"/>
                  <a:pt x="1125476" y="350863"/>
                </a:cubicBezTo>
                <a:cubicBezTo>
                  <a:pt x="1119200" y="337171"/>
                  <a:pt x="1111498" y="323478"/>
                  <a:pt x="1102370" y="309786"/>
                </a:cubicBezTo>
                <a:cubicBezTo>
                  <a:pt x="1093242" y="296094"/>
                  <a:pt x="1083828" y="283543"/>
                  <a:pt x="1074130" y="272133"/>
                </a:cubicBezTo>
                <a:cubicBezTo>
                  <a:pt x="1064431" y="260722"/>
                  <a:pt x="1055588" y="253306"/>
                  <a:pt x="1047601" y="249883"/>
                </a:cubicBezTo>
                <a:lnTo>
                  <a:pt x="1042318" y="249883"/>
                </a:lnTo>
                <a:lnTo>
                  <a:pt x="972294" y="249883"/>
                </a:lnTo>
                <a:lnTo>
                  <a:pt x="895127" y="249883"/>
                </a:lnTo>
                <a:cubicBezTo>
                  <a:pt x="907678" y="269280"/>
                  <a:pt x="917947" y="291245"/>
                  <a:pt x="925934" y="315777"/>
                </a:cubicBezTo>
                <a:cubicBezTo>
                  <a:pt x="933921" y="340308"/>
                  <a:pt x="937915" y="363984"/>
                  <a:pt x="937915" y="386805"/>
                </a:cubicBezTo>
                <a:cubicBezTo>
                  <a:pt x="937915" y="395933"/>
                  <a:pt x="937345" y="405061"/>
                  <a:pt x="936203" y="414189"/>
                </a:cubicBezTo>
                <a:cubicBezTo>
                  <a:pt x="935062" y="423317"/>
                  <a:pt x="933351" y="432445"/>
                  <a:pt x="931069" y="441573"/>
                </a:cubicBezTo>
                <a:cubicBezTo>
                  <a:pt x="931069" y="441573"/>
                  <a:pt x="931639" y="441003"/>
                  <a:pt x="932780" y="439862"/>
                </a:cubicBezTo>
                <a:cubicBezTo>
                  <a:pt x="930498" y="442144"/>
                  <a:pt x="929357" y="443856"/>
                  <a:pt x="929357" y="444997"/>
                </a:cubicBezTo>
                <a:lnTo>
                  <a:pt x="915665" y="482650"/>
                </a:lnTo>
                <a:cubicBezTo>
                  <a:pt x="914524" y="487214"/>
                  <a:pt x="912813" y="490637"/>
                  <a:pt x="910531" y="492919"/>
                </a:cubicBezTo>
                <a:cubicBezTo>
                  <a:pt x="910531" y="494060"/>
                  <a:pt x="909960" y="494631"/>
                  <a:pt x="908819" y="494631"/>
                </a:cubicBezTo>
                <a:lnTo>
                  <a:pt x="908819" y="498054"/>
                </a:lnTo>
                <a:lnTo>
                  <a:pt x="907108" y="1131317"/>
                </a:lnTo>
                <a:lnTo>
                  <a:pt x="864319" y="1103933"/>
                </a:lnTo>
                <a:lnTo>
                  <a:pt x="857473" y="1085106"/>
                </a:lnTo>
                <a:cubicBezTo>
                  <a:pt x="856332" y="1081683"/>
                  <a:pt x="855191" y="1079401"/>
                  <a:pt x="854050" y="1078260"/>
                </a:cubicBezTo>
                <a:cubicBezTo>
                  <a:pt x="852909" y="1077119"/>
                  <a:pt x="851768" y="1075978"/>
                  <a:pt x="850627" y="1074837"/>
                </a:cubicBezTo>
                <a:lnTo>
                  <a:pt x="824954" y="1035472"/>
                </a:lnTo>
                <a:lnTo>
                  <a:pt x="824954" y="1038895"/>
                </a:lnTo>
                <a:lnTo>
                  <a:pt x="753070" y="968723"/>
                </a:lnTo>
                <a:cubicBezTo>
                  <a:pt x="750788" y="968723"/>
                  <a:pt x="748506" y="967582"/>
                  <a:pt x="746224" y="965300"/>
                </a:cubicBezTo>
                <a:lnTo>
                  <a:pt x="741090" y="956742"/>
                </a:lnTo>
                <a:lnTo>
                  <a:pt x="713705" y="934492"/>
                </a:lnTo>
                <a:cubicBezTo>
                  <a:pt x="711423" y="932210"/>
                  <a:pt x="707145" y="929358"/>
                  <a:pt x="700869" y="925935"/>
                </a:cubicBezTo>
                <a:cubicBezTo>
                  <a:pt x="694593" y="922512"/>
                  <a:pt x="682898" y="915095"/>
                  <a:pt x="665783" y="903685"/>
                </a:cubicBezTo>
                <a:cubicBezTo>
                  <a:pt x="649809" y="896839"/>
                  <a:pt x="636687" y="891134"/>
                  <a:pt x="626418" y="886570"/>
                </a:cubicBezTo>
                <a:cubicBezTo>
                  <a:pt x="616149" y="882005"/>
                  <a:pt x="607020" y="878297"/>
                  <a:pt x="599033" y="875445"/>
                </a:cubicBezTo>
                <a:cubicBezTo>
                  <a:pt x="591046" y="872592"/>
                  <a:pt x="583915" y="870310"/>
                  <a:pt x="577639" y="868599"/>
                </a:cubicBezTo>
                <a:cubicBezTo>
                  <a:pt x="571364" y="866887"/>
                  <a:pt x="564232" y="865461"/>
                  <a:pt x="556245" y="864320"/>
                </a:cubicBezTo>
                <a:cubicBezTo>
                  <a:pt x="543694" y="863179"/>
                  <a:pt x="535136" y="862894"/>
                  <a:pt x="530572" y="863464"/>
                </a:cubicBezTo>
                <a:cubicBezTo>
                  <a:pt x="526008" y="864035"/>
                  <a:pt x="519162" y="863749"/>
                  <a:pt x="510034" y="862608"/>
                </a:cubicBezTo>
                <a:cubicBezTo>
                  <a:pt x="507752" y="862608"/>
                  <a:pt x="506041" y="862608"/>
                  <a:pt x="504900" y="862608"/>
                </a:cubicBezTo>
                <a:cubicBezTo>
                  <a:pt x="503759" y="862608"/>
                  <a:pt x="501477" y="864320"/>
                  <a:pt x="498053" y="867743"/>
                </a:cubicBezTo>
                <a:lnTo>
                  <a:pt x="403920" y="751359"/>
                </a:lnTo>
                <a:lnTo>
                  <a:pt x="681186" y="588765"/>
                </a:lnTo>
                <a:cubicBezTo>
                  <a:pt x="657225" y="579636"/>
                  <a:pt x="633834" y="566230"/>
                  <a:pt x="611014" y="548544"/>
                </a:cubicBezTo>
                <a:cubicBezTo>
                  <a:pt x="588194" y="530858"/>
                  <a:pt x="567085" y="511175"/>
                  <a:pt x="547688" y="489496"/>
                </a:cubicBezTo>
                <a:cubicBezTo>
                  <a:pt x="528290" y="467817"/>
                  <a:pt x="511175" y="444711"/>
                  <a:pt x="496342" y="420179"/>
                </a:cubicBezTo>
                <a:cubicBezTo>
                  <a:pt x="481509" y="395648"/>
                  <a:pt x="470099" y="371972"/>
                  <a:pt x="462111" y="349151"/>
                </a:cubicBezTo>
                <a:cubicBezTo>
                  <a:pt x="442714" y="376536"/>
                  <a:pt x="425599" y="402494"/>
                  <a:pt x="410766" y="427026"/>
                </a:cubicBezTo>
                <a:cubicBezTo>
                  <a:pt x="395933" y="451557"/>
                  <a:pt x="383381" y="472381"/>
                  <a:pt x="373112" y="489496"/>
                </a:cubicBezTo>
                <a:lnTo>
                  <a:pt x="373112" y="487785"/>
                </a:lnTo>
                <a:cubicBezTo>
                  <a:pt x="355997" y="518592"/>
                  <a:pt x="340879" y="542553"/>
                  <a:pt x="327757" y="559669"/>
                </a:cubicBezTo>
                <a:cubicBezTo>
                  <a:pt x="314635" y="576784"/>
                  <a:pt x="299517" y="585342"/>
                  <a:pt x="282401" y="585342"/>
                </a:cubicBezTo>
                <a:cubicBezTo>
                  <a:pt x="264145" y="585342"/>
                  <a:pt x="237331" y="573361"/>
                  <a:pt x="201960" y="549400"/>
                </a:cubicBezTo>
                <a:cubicBezTo>
                  <a:pt x="166588" y="525438"/>
                  <a:pt x="131217" y="480939"/>
                  <a:pt x="95845" y="415901"/>
                </a:cubicBezTo>
                <a:lnTo>
                  <a:pt x="159172" y="386805"/>
                </a:lnTo>
                <a:cubicBezTo>
                  <a:pt x="167159" y="405061"/>
                  <a:pt x="177999" y="422461"/>
                  <a:pt x="191691" y="439006"/>
                </a:cubicBezTo>
                <a:cubicBezTo>
                  <a:pt x="205383" y="455551"/>
                  <a:pt x="216793" y="463823"/>
                  <a:pt x="225921" y="463823"/>
                </a:cubicBezTo>
                <a:cubicBezTo>
                  <a:pt x="241895" y="463823"/>
                  <a:pt x="255588" y="455551"/>
                  <a:pt x="266998" y="439006"/>
                </a:cubicBezTo>
                <a:cubicBezTo>
                  <a:pt x="278408" y="422461"/>
                  <a:pt x="290389" y="402779"/>
                  <a:pt x="302940" y="379959"/>
                </a:cubicBezTo>
                <a:cubicBezTo>
                  <a:pt x="315491" y="359420"/>
                  <a:pt x="328327" y="338026"/>
                  <a:pt x="341449" y="315777"/>
                </a:cubicBezTo>
                <a:cubicBezTo>
                  <a:pt x="354571" y="293527"/>
                  <a:pt x="371401" y="271562"/>
                  <a:pt x="391939" y="249883"/>
                </a:cubicBezTo>
                <a:lnTo>
                  <a:pt x="56480" y="249883"/>
                </a:lnTo>
                <a:lnTo>
                  <a:pt x="0" y="167730"/>
                </a:lnTo>
                <a:lnTo>
                  <a:pt x="907256" y="167730"/>
                </a:lnTo>
                <a:lnTo>
                  <a:pt x="972145" y="167730"/>
                </a:lnTo>
                <a:lnTo>
                  <a:pt x="1061293" y="167730"/>
                </a:lnTo>
                <a:cubicBezTo>
                  <a:pt x="1082973" y="183704"/>
                  <a:pt x="1099232" y="196255"/>
                  <a:pt x="1110072" y="205383"/>
                </a:cubicBezTo>
                <a:cubicBezTo>
                  <a:pt x="1120912" y="214511"/>
                  <a:pt x="1129184" y="225351"/>
                  <a:pt x="1134889" y="237902"/>
                </a:cubicBezTo>
                <a:close/>
              </a:path>
            </a:pathLst>
          </a:cu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225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2892" y="5350412"/>
            <a:ext cx="80772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তৎকালীন মেয়েদের শিক্ষার মাধ্যমে জ্ঞান ও প্রতিভা বিকাশের পথ রুদ্ধ করে পর্দা-প্রথার মধ্যে আবদ্ধ করে রাখা হত। আশঙ্কা করা হতো নারীরা শিক্ষিত হলে উচ্ছৃঙ্খল হবে, তাদের পতিভক্তি কমে যাবে, তারা ইসলামবিরোধী হবে।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74" y="500888"/>
            <a:ext cx="7287491" cy="4620924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04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9295" y="5009270"/>
            <a:ext cx="8347364" cy="1645860"/>
          </a:xfrm>
          <a:prstGeom prst="rect">
            <a:avLst/>
          </a:prstGeom>
          <a:ln>
            <a:noFill/>
          </a:ln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নারী শিক্ষিত না হলে জাতি বা সমাজের উন্নয়ন সম্ভব নয়। তাই সমাজের ও জাতির উন্নতির লক্ষ্যে বেগম রোকেয়া নারীশিক্ষার গুরুত্ব উল্লেখ করে ১৯০৪ সালে নবনূর পত্রিকায় প্রকাশিত প্রবন্ধে লিখেন, “আমরা উচ্চশিক্ষা প্রাপ্ত না হইলে সমাজও উন্নত হইবে না।”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695" y="361070"/>
            <a:ext cx="6629400" cy="44767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57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129" y="4597791"/>
            <a:ext cx="10156874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উপমহাদেশে বেগম রোকেয়া সাখাওয়াত হোসেন ছিলেন প্রথম মুসলিম নারীবাদী। তাঁর নিরলস পরিশ্রম ও অক্লান্ত প্রচেষ্টার ফলে নারীশিক্ষার অগ্রগতি সূচিত হয়। শোচনীয় অবস্থা থেকে নারীরা পায় মুক্তি।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32" y="254392"/>
            <a:ext cx="4788477" cy="4114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44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8496" y="5133535"/>
            <a:ext cx="6704879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পাঁচ সন্তান নিয়ে রোকেয়ার বাবার পরিবার। রোকেয়া ছিলেন তাঁর বাবার পরিবারে চতুর্থতম।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691693" y="1521214"/>
            <a:ext cx="4977534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31569" y="1936211"/>
            <a:ext cx="167264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পুত্র সন্তান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14204" y="2520986"/>
            <a:ext cx="0" cy="562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115451" y="3082996"/>
            <a:ext cx="3100242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215693" y="3082997"/>
            <a:ext cx="0" cy="562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72141" y="3651934"/>
            <a:ext cx="2024351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ইব্রাহীম সাবের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15451" y="3082997"/>
            <a:ext cx="0" cy="562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86994" y="3691257"/>
            <a:ext cx="17907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খলিল সাবের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9151" y="1936211"/>
            <a:ext cx="167264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কন্যা সন্তান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7141475" y="3082997"/>
            <a:ext cx="3048000" cy="281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48999" y="3691257"/>
            <a:ext cx="150855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করিমুন্নেসা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6493" y="3691257"/>
            <a:ext cx="12192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বেগম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01893" y="3691257"/>
            <a:ext cx="13716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হোসাফরা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645558" y="2520987"/>
            <a:ext cx="0" cy="562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189475" y="3097063"/>
            <a:ext cx="0" cy="562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69183" y="3082996"/>
            <a:ext cx="0" cy="562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568493" y="3129247"/>
            <a:ext cx="0" cy="562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4045" y="526829"/>
            <a:ext cx="433964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জহীর মোহাম্মদ আবু আলী সাবের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684766" y="1521214"/>
            <a:ext cx="13854" cy="409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635456" y="1521215"/>
            <a:ext cx="13854" cy="409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953015" y="1111605"/>
            <a:ext cx="13854" cy="409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13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5153677"/>
            <a:ext cx="1019907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রোকেয়ার বড় দুই ভাই ইব্রাহীম সাবের ও খলিল সাবের কলকাতার সেন্ট জেভিয়ার্স কলেজে উচ্চ শিক্ষা লাভ করেন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বড় ভাই ইব্রাহীম সাবেরের সহযোগিতায় বোন করিমুন্নেসা ও রোকেয়া ইংরেজি শিক্ষায় শিক্ষিত হন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59" y="443131"/>
            <a:ext cx="4350812" cy="434470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59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535" y="5325793"/>
            <a:ext cx="1031161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করিমুন্নেসার অনুপ্রেরণায় রোকেয়া বাংলা সাহিত্য রচনা ও চর্চা করেন এবং   তাঁর রচিত ‘মতিচূর’ দ্বিতীয় খন্ড বড় বোন করিমুন্নেসাকে উৎসর্গ করেন।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82" y="372790"/>
            <a:ext cx="3429001" cy="473132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9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723" y="5473397"/>
            <a:ext cx="109727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বেগম রোকেয়া উৎসর্গ –পত্রে যা লিখেছিলেন, “আপাজান! আমি শৈশবে তোমারই স্নেহের প্রসাদে বর্ণ পরিচয় পড়িতে শিখি।”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52" y="628152"/>
            <a:ext cx="3429000" cy="460343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1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9" y="4953000"/>
            <a:ext cx="1061876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১৮৯৮ সালে বিহারের ভাগলপুরে ডিপুটি ম্যাজিস্ট্রেট সৈয়দ সাখাওয়াত হোসেনের সঙ্গে রোকেয়ার বিয়ে হয় এবং স্বামীর সহযোগিতায় তিনি বাংলা, ইংরেজি ও উর্দু ভাষায় পারদর্শী হয়ে ওঠেন।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32" y="379934"/>
            <a:ext cx="6477000" cy="4318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13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1575" y="571974"/>
            <a:ext cx="2209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2881" y="2604867"/>
            <a:ext cx="6465864" cy="210829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রোকেয়া সাখাওয়াত হোসেন এর ‘শিক্ষা জীবন’- সম্পর্কে  পাঁচটি বাক্য জোড়ায় আলোচনা করে লেখ 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1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7688" y="5420902"/>
            <a:ext cx="84582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‘নবপ্রভা’ পত্রিকায় রোকেয়ার প্রথম রচনা ‘পিপাসা’ এবং মাদ্রাজ থেকে প্রকাশিত একটি পত্রিকায় তাঁর প্রথম ইংরেজি রচনা ‘সুলতানাজ ড্রিম’ ছাপাহয়।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91" y="452192"/>
            <a:ext cx="6808194" cy="4648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7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193" y="2188117"/>
            <a:ext cx="5131740" cy="466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48111" y="759655"/>
            <a:ext cx="471267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4824" y="3545057"/>
            <a:ext cx="5401994" cy="236988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ছাবিনা ইয়াছমিন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শিবপুর উচ্চ বিদ্যালয়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7741" y="4129832"/>
            <a:ext cx="4276579" cy="1200329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</a:rPr>
              <a:t>বাংলা প্রথম পত্র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</a:rPr>
              <a:t>৭ম শ্রেণি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9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4314" y="507609"/>
            <a:ext cx="2133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1934" y="2888565"/>
            <a:ext cx="7543800" cy="210829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রোকেয়া সাখাওয়াত হোসেনের জন্মের সময়কালে বাঙালি মুসলমানদের অবস্থান সম্পর্কে দলে আলোচনা করে উপস্থাপন কর।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5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3277" y="361923"/>
            <a:ext cx="1600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9973" y="4086114"/>
            <a:ext cx="8077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 বেগম রোকেয়ার প্রথম ইংরেজি রচনা কোনটি 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973" y="5141741"/>
            <a:ext cx="4038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মতিচূর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0973" y="5141741"/>
            <a:ext cx="3886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পদ্মরাগ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9973" y="5751341"/>
            <a:ext cx="4038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সুলতানাজ ড্রিম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0973" y="5751341"/>
            <a:ext cx="3886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অবরোধবাসিনী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90168" y="875845"/>
            <a:ext cx="2292928" cy="4792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99414" y="5751341"/>
            <a:ext cx="488372" cy="457200"/>
          </a:xfrm>
          <a:prstGeom prst="ellipse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9973" y="1712741"/>
            <a:ext cx="8077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৪. সেলিনা হোসেন কোথায় জন্মগ্রহণ করেন  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2878" y="2627141"/>
            <a:ext cx="4038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রাজশাহী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93878" y="2627141"/>
            <a:ext cx="3886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রংপুর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02878" y="3236741"/>
            <a:ext cx="4038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বিহার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3878" y="3236741"/>
            <a:ext cx="3886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পাবনা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79076" y="2634068"/>
            <a:ext cx="457200" cy="457200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19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6882" y="5604803"/>
            <a:ext cx="61722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রোকেয়া সাখাওয়াত হোসেনের  জীবনের উপর দশ লাইনের একটি অনুচ্ছেদ লিখে আনবে।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1155" y="275122"/>
            <a:ext cx="2133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82" y="1732457"/>
            <a:ext cx="5105400" cy="364397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27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429" y="1797413"/>
            <a:ext cx="5133277" cy="46699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9334" y="-117566"/>
            <a:ext cx="752621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99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7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24" y="1064060"/>
            <a:ext cx="5420487" cy="5419630"/>
          </a:xfrm>
          <a:prstGeom prst="ellipse">
            <a:avLst/>
          </a:prstGeom>
          <a:noFill/>
          <a:ln w="571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43688" y="381000"/>
            <a:ext cx="326406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ছবিটি দেখে চিন্তা কর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3687" y="344269"/>
            <a:ext cx="326406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তিনি কে?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7767" y="380999"/>
            <a:ext cx="542048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উপমহাদেশের প্রথম নারীবাদী মহিলা</a:t>
            </a:r>
          </a:p>
        </p:txBody>
      </p:sp>
    </p:spTree>
    <p:extLst>
      <p:ext uri="{BB962C8B-B14F-4D97-AF65-F5344CB8AC3E}">
        <p14:creationId xmlns:p14="http://schemas.microsoft.com/office/powerpoint/2010/main" val="126950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334" y="270804"/>
            <a:ext cx="43189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রোকেয়া সাখাওয়াত হোসেন</a:t>
            </a:r>
            <a:endParaRPr lang="bn-BD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23" y="2185214"/>
            <a:ext cx="3909571" cy="4469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640109" y="0"/>
            <a:ext cx="5410200" cy="218521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BD" sz="5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endParaRPr lang="en-US" sz="1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  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সেলিনা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6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9097" y="190955"/>
            <a:ext cx="232766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4076" y="4501662"/>
            <a:ext cx="1008653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তৎকালীন  বাঙালি মুসলমান সমাজের অবস্থান ব্যাখ্যা করতে পারবে।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1242" y="1096912"/>
            <a:ext cx="76942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পাঠে শিক্ষার্থীরা....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4076" y="5797062"/>
            <a:ext cx="1008653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বেগম রোকেয়ার সংক্ষিপ্ত জীব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উল্লেখ করতে পারবে।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6702" y="1834662"/>
            <a:ext cx="1008653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‘লেখক সেলিনা হোসেন’-এর সংক্ষিপ্ত জীবনী উল্লেখ করতে পারবে।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2363" y="3192392"/>
            <a:ext cx="1008653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(রোকেয়া.....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ওঠেন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চ্চারণে পড়তে পারবে।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9923" y="313006"/>
            <a:ext cx="27813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23" y="2599006"/>
            <a:ext cx="1485900" cy="1833563"/>
          </a:xfrm>
          <a:prstGeom prst="ellipse">
            <a:avLst/>
          </a:prstGeom>
          <a:noFill/>
          <a:ln w="381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821723" y="1379806"/>
            <a:ext cx="1752601" cy="1137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5123" y="1303606"/>
            <a:ext cx="713657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28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3123" y="1684606"/>
            <a:ext cx="2209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১৯৪৭ খ্রিষ্টাব্দের ১৪ই</a:t>
            </a:r>
          </a:p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জুন রাজশাহীতে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5523" y="4427806"/>
            <a:ext cx="1905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সেলিনা হোসেন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8123" y="2675206"/>
            <a:ext cx="1752601" cy="1137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9523" y="2599006"/>
            <a:ext cx="22098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পৈত্রিক নিবাস</a:t>
            </a:r>
            <a:endParaRPr lang="en-US" sz="2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9523" y="2980006"/>
            <a:ext cx="2209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লক্ষীপুর জেলার হাজিরপাড়া গ্রামে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45723" y="3970606"/>
            <a:ext cx="1905001" cy="1137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69523" y="3894406"/>
            <a:ext cx="22098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2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3323" y="4199206"/>
            <a:ext cx="2209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 একাডেমী সাহিত্য পুরস্কার,ফিলিপস সাহিত্য,</a:t>
            </a:r>
          </a:p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চলচিত্র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92923" y="2675206"/>
            <a:ext cx="1752601" cy="1137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4323" y="2599006"/>
            <a:ext cx="22098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endParaRPr lang="en-US" sz="2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0523" y="2903806"/>
            <a:ext cx="1981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লেখা বিশ্বের বিভিন্ন ভাষায় অনূদিত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92923" y="3975893"/>
            <a:ext cx="1752601" cy="1137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64323" y="3899693"/>
            <a:ext cx="22098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পদ-</a:t>
            </a:r>
            <a:endParaRPr lang="en-US" sz="2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16723" y="4275406"/>
            <a:ext cx="182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 একাডেমীর পরিচালক পদে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40723" y="5266006"/>
            <a:ext cx="2286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40723" y="5189806"/>
            <a:ext cx="22098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গ্রন্থ-</a:t>
            </a:r>
            <a:endParaRPr lang="en-US" sz="2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8323" y="5494606"/>
            <a:ext cx="25908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জলোচ্ছ্বাস, হাঙর নদী গ্রেনেড, মগ্ন চৈতন্যে শিস, ক্ষরণ, কাঁটাতারে প্রজাপতি, যুদ্ধ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23" y="617806"/>
            <a:ext cx="1377737" cy="1946466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523" y="617806"/>
            <a:ext cx="1371600" cy="1905000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523" y="2675206"/>
            <a:ext cx="1371600" cy="1904999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523" y="4732605"/>
            <a:ext cx="1405229" cy="1905001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323" y="4732605"/>
            <a:ext cx="1447800" cy="1905001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Oval 27"/>
          <p:cNvSpPr/>
          <p:nvPr/>
        </p:nvSpPr>
        <p:spPr>
          <a:xfrm>
            <a:off x="7441223" y="2862884"/>
            <a:ext cx="1447800" cy="15696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রচনাবলী</a:t>
            </a:r>
            <a:endParaRPr lang="en-GB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4360" y="740787"/>
            <a:ext cx="28748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5999" y="2215663"/>
            <a:ext cx="7117827" cy="2670512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লেখক ‘সেলিনা হোসেন’-এর জীবনের উল্লেখযোগ্য তথ্যগুলি পাঁচটি বাক্যে লেখ।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06" y="521464"/>
            <a:ext cx="8035637" cy="411480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07664" y="5003408"/>
            <a:ext cx="771352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বেগম রোকেয়া সাখাওয়াত হোসেন ১৮৮০ সালে রংপুর জেলার পায়রাবন্দ গ্রামে জন্মগ্রহণ করেন।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ঐ সময়ে বাঙালি মুসলমানরা শিক্ষা-দীক্ষা, চাকরি, সামাজিক প্রতিষ্ঠার দিক থেকে পিছিয়ে ছিল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8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1270" y="5133536"/>
            <a:ext cx="830579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তৎকালীন নারীর কাজ ছিল স্বামীর সেবা, সন্তান লালন-পালন, রান্না ও ঘর গোছানো।  বাঙালি মুসলিম নারীসমাজের কোনো মর্যাদা ও স্বাধীনতা ছিল না। নারীদের পরাধীন ও পুরুষের ওপর নির্ভরশীল মনে করে পুরুষরা নারীদের প্রতি দয়া-অনুগ্রহ করত।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43" y="325074"/>
            <a:ext cx="5778260" cy="4593717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99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605</Words>
  <Application>Microsoft Office PowerPoint</Application>
  <PresentationFormat>Widescreen</PresentationFormat>
  <Paragraphs>81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Mohanpur GPS</dc:creator>
  <cp:lastModifiedBy>Mohanpur GPS</cp:lastModifiedBy>
  <cp:revision>6</cp:revision>
  <dcterms:created xsi:type="dcterms:W3CDTF">2020-04-22T04:32:43Z</dcterms:created>
  <dcterms:modified xsi:type="dcterms:W3CDTF">2020-04-22T10:41:04Z</dcterms:modified>
</cp:coreProperties>
</file>