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358" r:id="rId6"/>
    <p:sldId id="260" r:id="rId7"/>
    <p:sldId id="259" r:id="rId8"/>
    <p:sldId id="262" r:id="rId9"/>
    <p:sldId id="336" r:id="rId10"/>
    <p:sldId id="332" r:id="rId11"/>
    <p:sldId id="349" r:id="rId12"/>
    <p:sldId id="342" r:id="rId13"/>
    <p:sldId id="343" r:id="rId14"/>
    <p:sldId id="338" r:id="rId15"/>
    <p:sldId id="345" r:id="rId16"/>
    <p:sldId id="346" r:id="rId17"/>
    <p:sldId id="347" r:id="rId18"/>
    <p:sldId id="350" r:id="rId19"/>
    <p:sldId id="351" r:id="rId20"/>
    <p:sldId id="348" r:id="rId21"/>
    <p:sldId id="352" r:id="rId22"/>
    <p:sldId id="353" r:id="rId23"/>
    <p:sldId id="354" r:id="rId24"/>
    <p:sldId id="355" r:id="rId25"/>
    <p:sldId id="356" r:id="rId26"/>
    <p:sldId id="339" r:id="rId27"/>
    <p:sldId id="319" r:id="rId28"/>
    <p:sldId id="357" r:id="rId29"/>
    <p:sldId id="270" r:id="rId30"/>
    <p:sldId id="2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C0CD3-9DBB-490D-8B98-164F060F1289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CEE342-DE2A-4866-BFAA-913DF8CB695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solidFill>
              <a:srgbClr val="002060"/>
            </a:solidFill>
          </a:endParaRPr>
        </a:p>
      </dgm:t>
    </dgm:pt>
    <dgm:pt modelId="{D655FB5C-5114-4D92-9A10-6811FC0DA7A9}" type="parTrans" cxnId="{C86355F7-A229-45CE-8799-D99BBF55056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337043A-1A51-4E98-8D0E-08DB2C79E572}" type="sibTrans" cxnId="{C86355F7-A229-45CE-8799-D99BBF55056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0B383DF5-93F0-4506-8231-F963EDF6509F}">
      <dgm:prSet phldrT="[Text]" custT="1"/>
      <dgm:spPr/>
      <dgm:t>
        <a:bodyPr/>
        <a:lstStyle/>
        <a:p>
          <a:r>
            <a:rPr lang="bn-IN" altLang="en-US" sz="2800" b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rPr>
            <a:t>কম খরচ</a:t>
          </a:r>
          <a:endParaRPr lang="en-US" sz="2800" dirty="0">
            <a:solidFill>
              <a:srgbClr val="002060"/>
            </a:solidFill>
          </a:endParaRPr>
        </a:p>
      </dgm:t>
    </dgm:pt>
    <dgm:pt modelId="{9CEF7FB6-0019-4F75-AF53-58810C3EF17C}" type="parTrans" cxnId="{C223F1DC-AAB5-4D4C-A36B-67CA24D8F754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7180A5D-A907-4493-B12E-5412F2D63B65}" type="sibTrans" cxnId="{C223F1DC-AAB5-4D4C-A36B-67CA24D8F754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D88C76C-DFFB-40A6-9453-5636CB8ED681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তথ্যের</a:t>
          </a:r>
          <a:r>
            <a: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নিরাপত্তা</a:t>
          </a:r>
          <a:endParaRPr lang="en-US" sz="2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880F51-CCB4-4E2B-AB4B-73947A568678}" type="parTrans" cxnId="{B2075A6C-2A83-435E-A7E4-F427F17924F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2F60C9C4-19A2-4300-92E9-A95645BE3E7A}" type="sibTrans" cxnId="{B2075A6C-2A83-435E-A7E4-F427F17924F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2CF2916A-0B24-4610-9A24-838DACDC9228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কমপূজিতে</a:t>
          </a:r>
          <a:r>
            <a: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US" sz="2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9545F2-A19C-4D94-BDA5-1741FCB5D28D}" type="parTrans" cxnId="{9C91AAD0-7A94-4791-82D9-6E0B42A8B3C6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A5ED82C-2D9B-47DE-AFB2-3D3C74F10E08}" type="sibTrans" cxnId="{9C91AAD0-7A94-4791-82D9-6E0B42A8B3C6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CAEA5AA-D36D-47C5-82EF-5812D23D0E20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আপডেট</a:t>
          </a:r>
          <a:endParaRPr lang="en-US" sz="28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CA464D-2F67-4BD4-A927-DC63FCC42D5C}" type="parTrans" cxnId="{8F2126B6-6E29-43A0-BACE-B5A3CA70396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092BD4D5-E304-4B82-A823-EF593EA0B241}" type="sibTrans" cxnId="{8F2126B6-6E29-43A0-BACE-B5A3CA70396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4972710-0E1A-4F2D-8638-4FF1C7CCA9C8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বিজ্ঞান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গবেষণায়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endParaRPr lang="en-US" sz="28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C94884-5C23-4C71-A549-FE0C42F985EE}" type="parTrans" cxnId="{7937D561-70D0-4093-819B-EF688A4EC253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D4AA581E-2AD9-4CC0-BC84-09D3FC804BBD}" type="sibTrans" cxnId="{7937D561-70D0-4093-819B-EF688A4EC253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7B2C7BA5-D046-4BCF-BC13-3444CD5AA039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বান্ধব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4E2945-F299-4AEA-8152-39CA61484521}" type="parTrans" cxnId="{C4C52A9B-983D-4F42-9A05-23EEFD1455B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11D5A1C-AA6B-4461-8114-33172169F3BD}" type="sibTrans" cxnId="{C4C52A9B-983D-4F42-9A05-23EEFD1455B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5410EF2D-2364-4ED4-9E99-651EF4A2A5D7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ডুকোমেন্ট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কন্ট্রোল</a:t>
          </a:r>
          <a:endParaRPr lang="en-US" sz="28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33912B-B4DC-40D9-AD67-55B5D9B52F28}" type="parTrans" cxnId="{6F3A3634-E410-413E-AD2F-B23D1EE5CF8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5128FC4D-ACA5-4C43-9682-62721BE857CC}" type="sibTrans" cxnId="{6F3A3634-E410-413E-AD2F-B23D1EE5CF8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D0848483-E723-4B68-A669-E82609AC3D40}" type="pres">
      <dgm:prSet presAssocID="{BA9C0CD3-9DBB-490D-8B98-164F060F12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63929A-68A2-4B00-AFC1-62B50849E8A5}" type="pres">
      <dgm:prSet presAssocID="{81CEE342-DE2A-4866-BFAA-913DF8CB6951}" presName="centerShape" presStyleLbl="node0" presStyleIdx="0" presStyleCnt="1" custScaleX="146382" custScaleY="128585"/>
      <dgm:spPr/>
      <dgm:t>
        <a:bodyPr/>
        <a:lstStyle/>
        <a:p>
          <a:endParaRPr lang="en-US"/>
        </a:p>
      </dgm:t>
    </dgm:pt>
    <dgm:pt modelId="{97D5D1DA-057D-46E7-AFF3-46F90C460FC3}" type="pres">
      <dgm:prSet presAssocID="{0B383DF5-93F0-4506-8231-F963EDF6509F}" presName="node" presStyleLbl="node1" presStyleIdx="0" presStyleCnt="7" custScaleX="132007" custScaleY="112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91220-5E4F-4D55-B56E-436465E58A9D}" type="pres">
      <dgm:prSet presAssocID="{0B383DF5-93F0-4506-8231-F963EDF6509F}" presName="dummy" presStyleCnt="0"/>
      <dgm:spPr/>
    </dgm:pt>
    <dgm:pt modelId="{B2E0C54D-679F-418E-B693-E5A37DD4CAF2}" type="pres">
      <dgm:prSet presAssocID="{47180A5D-A907-4493-B12E-5412F2D63B65}" presName="sibTrans" presStyleLbl="sibTrans2D1" presStyleIdx="0" presStyleCnt="7"/>
      <dgm:spPr/>
      <dgm:t>
        <a:bodyPr/>
        <a:lstStyle/>
        <a:p>
          <a:endParaRPr lang="en-US"/>
        </a:p>
      </dgm:t>
    </dgm:pt>
    <dgm:pt modelId="{15216FDF-B725-496A-B6CC-F61E77DA099E}" type="pres">
      <dgm:prSet presAssocID="{94972710-0E1A-4F2D-8638-4FF1C7CCA9C8}" presName="node" presStyleLbl="node1" presStyleIdx="1" presStyleCnt="7" custScaleX="141330" custScaleY="132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0F5C4-5222-4106-987F-9601F0571B38}" type="pres">
      <dgm:prSet presAssocID="{94972710-0E1A-4F2D-8638-4FF1C7CCA9C8}" presName="dummy" presStyleCnt="0"/>
      <dgm:spPr/>
    </dgm:pt>
    <dgm:pt modelId="{EC949C6E-2048-42A1-AB00-E60280E09F9F}" type="pres">
      <dgm:prSet presAssocID="{D4AA581E-2AD9-4CC0-BC84-09D3FC804BBD}" presName="sibTrans" presStyleLbl="sibTrans2D1" presStyleIdx="1" presStyleCnt="7"/>
      <dgm:spPr/>
      <dgm:t>
        <a:bodyPr/>
        <a:lstStyle/>
        <a:p>
          <a:endParaRPr lang="en-US"/>
        </a:p>
      </dgm:t>
    </dgm:pt>
    <dgm:pt modelId="{8B0B7C41-5663-4E0D-9708-6790776563D0}" type="pres">
      <dgm:prSet presAssocID="{7B2C7BA5-D046-4BCF-BC13-3444CD5AA039}" presName="node" presStyleLbl="node1" presStyleIdx="2" presStyleCnt="7" custScaleX="122984" custScaleY="138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EE8A9-6CC2-4B7D-826A-9E2037E2EF60}" type="pres">
      <dgm:prSet presAssocID="{7B2C7BA5-D046-4BCF-BC13-3444CD5AA039}" presName="dummy" presStyleCnt="0"/>
      <dgm:spPr/>
    </dgm:pt>
    <dgm:pt modelId="{99F610F9-A90D-4322-BBD1-96015BEE0481}" type="pres">
      <dgm:prSet presAssocID="{F11D5A1C-AA6B-4461-8114-33172169F3BD}" presName="sibTrans" presStyleLbl="sibTrans2D1" presStyleIdx="2" presStyleCnt="7"/>
      <dgm:spPr/>
      <dgm:t>
        <a:bodyPr/>
        <a:lstStyle/>
        <a:p>
          <a:endParaRPr lang="en-US"/>
        </a:p>
      </dgm:t>
    </dgm:pt>
    <dgm:pt modelId="{1B1809A7-216E-40E5-815A-5CD2F78788B7}" type="pres">
      <dgm:prSet presAssocID="{5410EF2D-2364-4ED4-9E99-651EF4A2A5D7}" presName="node" presStyleLbl="node1" presStyleIdx="3" presStyleCnt="7" custScaleX="128791" custScaleY="124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093B0-EC07-485B-8B4F-9161E49997E2}" type="pres">
      <dgm:prSet presAssocID="{5410EF2D-2364-4ED4-9E99-651EF4A2A5D7}" presName="dummy" presStyleCnt="0"/>
      <dgm:spPr/>
    </dgm:pt>
    <dgm:pt modelId="{64F60D9A-7DDD-4D99-9EE4-4E43DD409895}" type="pres">
      <dgm:prSet presAssocID="{5128FC4D-ACA5-4C43-9682-62721BE857CC}" presName="sibTrans" presStyleLbl="sibTrans2D1" presStyleIdx="3" presStyleCnt="7"/>
      <dgm:spPr/>
      <dgm:t>
        <a:bodyPr/>
        <a:lstStyle/>
        <a:p>
          <a:endParaRPr lang="en-US"/>
        </a:p>
      </dgm:t>
    </dgm:pt>
    <dgm:pt modelId="{D9A6B4A8-6E87-48B2-B1D3-A9BF307335FC}" type="pres">
      <dgm:prSet presAssocID="{1D88C76C-DFFB-40A6-9453-5636CB8ED681}" presName="node" presStyleLbl="node1" presStyleIdx="4" presStyleCnt="7" custScaleX="120696" custScaleY="110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B76A1-E095-4F2A-BF18-8AF35223798E}" type="pres">
      <dgm:prSet presAssocID="{1D88C76C-DFFB-40A6-9453-5636CB8ED681}" presName="dummy" presStyleCnt="0"/>
      <dgm:spPr/>
    </dgm:pt>
    <dgm:pt modelId="{C565AF83-7599-48D6-B20E-BCC20DA823D9}" type="pres">
      <dgm:prSet presAssocID="{2F60C9C4-19A2-4300-92E9-A95645BE3E7A}" presName="sibTrans" presStyleLbl="sibTrans2D1" presStyleIdx="4" presStyleCnt="7"/>
      <dgm:spPr/>
      <dgm:t>
        <a:bodyPr/>
        <a:lstStyle/>
        <a:p>
          <a:endParaRPr lang="en-US"/>
        </a:p>
      </dgm:t>
    </dgm:pt>
    <dgm:pt modelId="{771A44E1-4CB4-4300-8428-5877DA87D5A7}" type="pres">
      <dgm:prSet presAssocID="{2CF2916A-0B24-4610-9A24-838DACDC9228}" presName="node" presStyleLbl="node1" presStyleIdx="5" presStyleCnt="7" custScaleX="130073" custScaleY="128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754CA-1E65-435B-AF17-58541C652C76}" type="pres">
      <dgm:prSet presAssocID="{2CF2916A-0B24-4610-9A24-838DACDC9228}" presName="dummy" presStyleCnt="0"/>
      <dgm:spPr/>
    </dgm:pt>
    <dgm:pt modelId="{FA68B3CF-F2B9-4277-8B9F-EC3F55FAD062}" type="pres">
      <dgm:prSet presAssocID="{8A5ED82C-2D9B-47DE-AFB2-3D3C74F10E08}" presName="sibTrans" presStyleLbl="sibTrans2D1" presStyleIdx="5" presStyleCnt="7"/>
      <dgm:spPr/>
      <dgm:t>
        <a:bodyPr/>
        <a:lstStyle/>
        <a:p>
          <a:endParaRPr lang="en-US"/>
        </a:p>
      </dgm:t>
    </dgm:pt>
    <dgm:pt modelId="{1AAC9D84-154F-455B-AE43-B925269D0762}" type="pres">
      <dgm:prSet presAssocID="{ACAEA5AA-D36D-47C5-82EF-5812D23D0E20}" presName="node" presStyleLbl="node1" presStyleIdx="6" presStyleCnt="7" custScaleX="149289" custScaleY="149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089B-F76B-460F-860B-68198346BD3B}" type="pres">
      <dgm:prSet presAssocID="{ACAEA5AA-D36D-47C5-82EF-5812D23D0E20}" presName="dummy" presStyleCnt="0"/>
      <dgm:spPr/>
    </dgm:pt>
    <dgm:pt modelId="{BE0EA3A1-4FB5-4043-B3C9-9B2AE801C708}" type="pres">
      <dgm:prSet presAssocID="{092BD4D5-E304-4B82-A823-EF593EA0B241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C223F1DC-AAB5-4D4C-A36B-67CA24D8F754}" srcId="{81CEE342-DE2A-4866-BFAA-913DF8CB6951}" destId="{0B383DF5-93F0-4506-8231-F963EDF6509F}" srcOrd="0" destOrd="0" parTransId="{9CEF7FB6-0019-4F75-AF53-58810C3EF17C}" sibTransId="{47180A5D-A907-4493-B12E-5412F2D63B65}"/>
    <dgm:cxn modelId="{811E1ABD-0026-4087-BFAF-3FEB1BD397B9}" type="presOf" srcId="{0B383DF5-93F0-4506-8231-F963EDF6509F}" destId="{97D5D1DA-057D-46E7-AFF3-46F90C460FC3}" srcOrd="0" destOrd="0" presId="urn:microsoft.com/office/officeart/2005/8/layout/radial6"/>
    <dgm:cxn modelId="{C4C52A9B-983D-4F42-9A05-23EEFD1455BD}" srcId="{81CEE342-DE2A-4866-BFAA-913DF8CB6951}" destId="{7B2C7BA5-D046-4BCF-BC13-3444CD5AA039}" srcOrd="2" destOrd="0" parTransId="{DC4E2945-F299-4AEA-8152-39CA61484521}" sibTransId="{F11D5A1C-AA6B-4461-8114-33172169F3BD}"/>
    <dgm:cxn modelId="{ABAA5534-D5D4-4B28-9109-6AD904C78F94}" type="presOf" srcId="{ACAEA5AA-D36D-47C5-82EF-5812D23D0E20}" destId="{1AAC9D84-154F-455B-AE43-B925269D0762}" srcOrd="0" destOrd="0" presId="urn:microsoft.com/office/officeart/2005/8/layout/radial6"/>
    <dgm:cxn modelId="{732253B0-9627-4457-8ED0-BCBB4107B058}" type="presOf" srcId="{5410EF2D-2364-4ED4-9E99-651EF4A2A5D7}" destId="{1B1809A7-216E-40E5-815A-5CD2F78788B7}" srcOrd="0" destOrd="0" presId="urn:microsoft.com/office/officeart/2005/8/layout/radial6"/>
    <dgm:cxn modelId="{BDC03D36-CAF0-42A0-9F15-92DD9CDFE7C6}" type="presOf" srcId="{81CEE342-DE2A-4866-BFAA-913DF8CB6951}" destId="{C463929A-68A2-4B00-AFC1-62B50849E8A5}" srcOrd="0" destOrd="0" presId="urn:microsoft.com/office/officeart/2005/8/layout/radial6"/>
    <dgm:cxn modelId="{BA862B71-BC0C-41D6-8B9D-1BBC5C841996}" type="presOf" srcId="{94972710-0E1A-4F2D-8638-4FF1C7CCA9C8}" destId="{15216FDF-B725-496A-B6CC-F61E77DA099E}" srcOrd="0" destOrd="0" presId="urn:microsoft.com/office/officeart/2005/8/layout/radial6"/>
    <dgm:cxn modelId="{DE0A0688-C5A7-4893-8B8F-6D3BFE921FAF}" type="presOf" srcId="{BA9C0CD3-9DBB-490D-8B98-164F060F1289}" destId="{D0848483-E723-4B68-A669-E82609AC3D40}" srcOrd="0" destOrd="0" presId="urn:microsoft.com/office/officeart/2005/8/layout/radial6"/>
    <dgm:cxn modelId="{AC9C6B25-CB07-49E5-831E-97934DA34E8C}" type="presOf" srcId="{D4AA581E-2AD9-4CC0-BC84-09D3FC804BBD}" destId="{EC949C6E-2048-42A1-AB00-E60280E09F9F}" srcOrd="0" destOrd="0" presId="urn:microsoft.com/office/officeart/2005/8/layout/radial6"/>
    <dgm:cxn modelId="{9C91AAD0-7A94-4791-82D9-6E0B42A8B3C6}" srcId="{81CEE342-DE2A-4866-BFAA-913DF8CB6951}" destId="{2CF2916A-0B24-4610-9A24-838DACDC9228}" srcOrd="5" destOrd="0" parTransId="{7C9545F2-A19C-4D94-BDA5-1741FCB5D28D}" sibTransId="{8A5ED82C-2D9B-47DE-AFB2-3D3C74F10E08}"/>
    <dgm:cxn modelId="{6AD88A9B-114D-4247-903A-CAFFAD04AED8}" type="presOf" srcId="{F11D5A1C-AA6B-4461-8114-33172169F3BD}" destId="{99F610F9-A90D-4322-BBD1-96015BEE0481}" srcOrd="0" destOrd="0" presId="urn:microsoft.com/office/officeart/2005/8/layout/radial6"/>
    <dgm:cxn modelId="{C86355F7-A229-45CE-8799-D99BBF550565}" srcId="{BA9C0CD3-9DBB-490D-8B98-164F060F1289}" destId="{81CEE342-DE2A-4866-BFAA-913DF8CB6951}" srcOrd="0" destOrd="0" parTransId="{D655FB5C-5114-4D92-9A10-6811FC0DA7A9}" sibTransId="{C337043A-1A51-4E98-8D0E-08DB2C79E572}"/>
    <dgm:cxn modelId="{7937D561-70D0-4093-819B-EF688A4EC253}" srcId="{81CEE342-DE2A-4866-BFAA-913DF8CB6951}" destId="{94972710-0E1A-4F2D-8638-4FF1C7CCA9C8}" srcOrd="1" destOrd="0" parTransId="{BDC94884-5C23-4C71-A549-FE0C42F985EE}" sibTransId="{D4AA581E-2AD9-4CC0-BC84-09D3FC804BBD}"/>
    <dgm:cxn modelId="{6F3A3634-E410-413E-AD2F-B23D1EE5CF8C}" srcId="{81CEE342-DE2A-4866-BFAA-913DF8CB6951}" destId="{5410EF2D-2364-4ED4-9E99-651EF4A2A5D7}" srcOrd="3" destOrd="0" parTransId="{8B33912B-B4DC-40D9-AD67-55B5D9B52F28}" sibTransId="{5128FC4D-ACA5-4C43-9682-62721BE857CC}"/>
    <dgm:cxn modelId="{29DDCC0E-8F04-4E93-954F-643484FF300C}" type="presOf" srcId="{8A5ED82C-2D9B-47DE-AFB2-3D3C74F10E08}" destId="{FA68B3CF-F2B9-4277-8B9F-EC3F55FAD062}" srcOrd="0" destOrd="0" presId="urn:microsoft.com/office/officeart/2005/8/layout/radial6"/>
    <dgm:cxn modelId="{0A5D846E-DE32-420D-A805-4CD37787A17F}" type="presOf" srcId="{2CF2916A-0B24-4610-9A24-838DACDC9228}" destId="{771A44E1-4CB4-4300-8428-5877DA87D5A7}" srcOrd="0" destOrd="0" presId="urn:microsoft.com/office/officeart/2005/8/layout/radial6"/>
    <dgm:cxn modelId="{BA2E9E90-9C3F-4CA2-B53D-A58BB6E825F9}" type="presOf" srcId="{092BD4D5-E304-4B82-A823-EF593EA0B241}" destId="{BE0EA3A1-4FB5-4043-B3C9-9B2AE801C708}" srcOrd="0" destOrd="0" presId="urn:microsoft.com/office/officeart/2005/8/layout/radial6"/>
    <dgm:cxn modelId="{EE3AC4DA-15F4-4FC7-B059-A1EB79275329}" type="presOf" srcId="{47180A5D-A907-4493-B12E-5412F2D63B65}" destId="{B2E0C54D-679F-418E-B693-E5A37DD4CAF2}" srcOrd="0" destOrd="0" presId="urn:microsoft.com/office/officeart/2005/8/layout/radial6"/>
    <dgm:cxn modelId="{B2075A6C-2A83-435E-A7E4-F427F17924F2}" srcId="{81CEE342-DE2A-4866-BFAA-913DF8CB6951}" destId="{1D88C76C-DFFB-40A6-9453-5636CB8ED681}" srcOrd="4" destOrd="0" parTransId="{E8880F51-CCB4-4E2B-AB4B-73947A568678}" sibTransId="{2F60C9C4-19A2-4300-92E9-A95645BE3E7A}"/>
    <dgm:cxn modelId="{2C76AACA-C533-4A10-99AB-C07269258BB6}" type="presOf" srcId="{2F60C9C4-19A2-4300-92E9-A95645BE3E7A}" destId="{C565AF83-7599-48D6-B20E-BCC20DA823D9}" srcOrd="0" destOrd="0" presId="urn:microsoft.com/office/officeart/2005/8/layout/radial6"/>
    <dgm:cxn modelId="{483A5C7F-5641-445A-87C7-06D846FC1B08}" type="presOf" srcId="{1D88C76C-DFFB-40A6-9453-5636CB8ED681}" destId="{D9A6B4A8-6E87-48B2-B1D3-A9BF307335FC}" srcOrd="0" destOrd="0" presId="urn:microsoft.com/office/officeart/2005/8/layout/radial6"/>
    <dgm:cxn modelId="{8F2126B6-6E29-43A0-BACE-B5A3CA70396D}" srcId="{81CEE342-DE2A-4866-BFAA-913DF8CB6951}" destId="{ACAEA5AA-D36D-47C5-82EF-5812D23D0E20}" srcOrd="6" destOrd="0" parTransId="{C4CA464D-2F67-4BD4-A927-DC63FCC42D5C}" sibTransId="{092BD4D5-E304-4B82-A823-EF593EA0B241}"/>
    <dgm:cxn modelId="{6AA6CCBE-AF52-465C-943F-7FB622BF7699}" type="presOf" srcId="{7B2C7BA5-D046-4BCF-BC13-3444CD5AA039}" destId="{8B0B7C41-5663-4E0D-9708-6790776563D0}" srcOrd="0" destOrd="0" presId="urn:microsoft.com/office/officeart/2005/8/layout/radial6"/>
    <dgm:cxn modelId="{D0E83E32-01EF-4EF8-9F8C-6F0B04F0B963}" type="presOf" srcId="{5128FC4D-ACA5-4C43-9682-62721BE857CC}" destId="{64F60D9A-7DDD-4D99-9EE4-4E43DD409895}" srcOrd="0" destOrd="0" presId="urn:microsoft.com/office/officeart/2005/8/layout/radial6"/>
    <dgm:cxn modelId="{FD93FDBD-B115-4DD1-99D4-3EEBBE2A2C7B}" type="presParOf" srcId="{D0848483-E723-4B68-A669-E82609AC3D40}" destId="{C463929A-68A2-4B00-AFC1-62B50849E8A5}" srcOrd="0" destOrd="0" presId="urn:microsoft.com/office/officeart/2005/8/layout/radial6"/>
    <dgm:cxn modelId="{046BCEBB-3118-49E5-9A44-8DE2046FD8B8}" type="presParOf" srcId="{D0848483-E723-4B68-A669-E82609AC3D40}" destId="{97D5D1DA-057D-46E7-AFF3-46F90C460FC3}" srcOrd="1" destOrd="0" presId="urn:microsoft.com/office/officeart/2005/8/layout/radial6"/>
    <dgm:cxn modelId="{74CE5AAD-B888-46E6-A946-804734E68EE1}" type="presParOf" srcId="{D0848483-E723-4B68-A669-E82609AC3D40}" destId="{63F91220-5E4F-4D55-B56E-436465E58A9D}" srcOrd="2" destOrd="0" presId="urn:microsoft.com/office/officeart/2005/8/layout/radial6"/>
    <dgm:cxn modelId="{8E1BDF6D-D157-44DC-9266-37255636C815}" type="presParOf" srcId="{D0848483-E723-4B68-A669-E82609AC3D40}" destId="{B2E0C54D-679F-418E-B693-E5A37DD4CAF2}" srcOrd="3" destOrd="0" presId="urn:microsoft.com/office/officeart/2005/8/layout/radial6"/>
    <dgm:cxn modelId="{C50AE0AD-AA70-4A04-B2E1-ACBDC4F2F0C8}" type="presParOf" srcId="{D0848483-E723-4B68-A669-E82609AC3D40}" destId="{15216FDF-B725-496A-B6CC-F61E77DA099E}" srcOrd="4" destOrd="0" presId="urn:microsoft.com/office/officeart/2005/8/layout/radial6"/>
    <dgm:cxn modelId="{1CBE0FA5-6821-41B3-978C-711F400CE82E}" type="presParOf" srcId="{D0848483-E723-4B68-A669-E82609AC3D40}" destId="{50B0F5C4-5222-4106-987F-9601F0571B38}" srcOrd="5" destOrd="0" presId="urn:microsoft.com/office/officeart/2005/8/layout/radial6"/>
    <dgm:cxn modelId="{2B75349C-D801-4903-8A27-FA431BC4C2A8}" type="presParOf" srcId="{D0848483-E723-4B68-A669-E82609AC3D40}" destId="{EC949C6E-2048-42A1-AB00-E60280E09F9F}" srcOrd="6" destOrd="0" presId="urn:microsoft.com/office/officeart/2005/8/layout/radial6"/>
    <dgm:cxn modelId="{0D98D205-499D-42AD-B858-C8216737317D}" type="presParOf" srcId="{D0848483-E723-4B68-A669-E82609AC3D40}" destId="{8B0B7C41-5663-4E0D-9708-6790776563D0}" srcOrd="7" destOrd="0" presId="urn:microsoft.com/office/officeart/2005/8/layout/radial6"/>
    <dgm:cxn modelId="{38E95650-D76D-48CB-AAB0-8C721447877E}" type="presParOf" srcId="{D0848483-E723-4B68-A669-E82609AC3D40}" destId="{701EE8A9-6CC2-4B7D-826A-9E2037E2EF60}" srcOrd="8" destOrd="0" presId="urn:microsoft.com/office/officeart/2005/8/layout/radial6"/>
    <dgm:cxn modelId="{4CA20DA4-BC79-4463-BA57-AC90C45D85BC}" type="presParOf" srcId="{D0848483-E723-4B68-A669-E82609AC3D40}" destId="{99F610F9-A90D-4322-BBD1-96015BEE0481}" srcOrd="9" destOrd="0" presId="urn:microsoft.com/office/officeart/2005/8/layout/radial6"/>
    <dgm:cxn modelId="{188218E9-4D46-40A9-B998-F7ED8AC0A5BA}" type="presParOf" srcId="{D0848483-E723-4B68-A669-E82609AC3D40}" destId="{1B1809A7-216E-40E5-815A-5CD2F78788B7}" srcOrd="10" destOrd="0" presId="urn:microsoft.com/office/officeart/2005/8/layout/radial6"/>
    <dgm:cxn modelId="{E0F323B1-5960-4192-B344-4DC93E6BBA8D}" type="presParOf" srcId="{D0848483-E723-4B68-A669-E82609AC3D40}" destId="{46F093B0-EC07-485B-8B4F-9161E49997E2}" srcOrd="11" destOrd="0" presId="urn:microsoft.com/office/officeart/2005/8/layout/radial6"/>
    <dgm:cxn modelId="{C18139F3-BD2C-4A0B-88D5-3DB1CD5CAC38}" type="presParOf" srcId="{D0848483-E723-4B68-A669-E82609AC3D40}" destId="{64F60D9A-7DDD-4D99-9EE4-4E43DD409895}" srcOrd="12" destOrd="0" presId="urn:microsoft.com/office/officeart/2005/8/layout/radial6"/>
    <dgm:cxn modelId="{34F1C190-C0DE-4368-9F2B-F107BA884726}" type="presParOf" srcId="{D0848483-E723-4B68-A669-E82609AC3D40}" destId="{D9A6B4A8-6E87-48B2-B1D3-A9BF307335FC}" srcOrd="13" destOrd="0" presId="urn:microsoft.com/office/officeart/2005/8/layout/radial6"/>
    <dgm:cxn modelId="{C636B203-21EF-43E8-8660-D0D2C25A4A0F}" type="presParOf" srcId="{D0848483-E723-4B68-A669-E82609AC3D40}" destId="{2EDB76A1-E095-4F2A-BF18-8AF35223798E}" srcOrd="14" destOrd="0" presId="urn:microsoft.com/office/officeart/2005/8/layout/radial6"/>
    <dgm:cxn modelId="{7374FE39-9638-4B92-B813-4A7193940B4C}" type="presParOf" srcId="{D0848483-E723-4B68-A669-E82609AC3D40}" destId="{C565AF83-7599-48D6-B20E-BCC20DA823D9}" srcOrd="15" destOrd="0" presId="urn:microsoft.com/office/officeart/2005/8/layout/radial6"/>
    <dgm:cxn modelId="{1CCB245F-8B29-4378-8945-ABBF57396FAF}" type="presParOf" srcId="{D0848483-E723-4B68-A669-E82609AC3D40}" destId="{771A44E1-4CB4-4300-8428-5877DA87D5A7}" srcOrd="16" destOrd="0" presId="urn:microsoft.com/office/officeart/2005/8/layout/radial6"/>
    <dgm:cxn modelId="{94EFAF81-7AF1-46C6-8782-8BA225AA123C}" type="presParOf" srcId="{D0848483-E723-4B68-A669-E82609AC3D40}" destId="{CD0754CA-1E65-435B-AF17-58541C652C76}" srcOrd="17" destOrd="0" presId="urn:microsoft.com/office/officeart/2005/8/layout/radial6"/>
    <dgm:cxn modelId="{75374FB3-B141-4F3B-870C-07BE467048F0}" type="presParOf" srcId="{D0848483-E723-4B68-A669-E82609AC3D40}" destId="{FA68B3CF-F2B9-4277-8B9F-EC3F55FAD062}" srcOrd="18" destOrd="0" presId="urn:microsoft.com/office/officeart/2005/8/layout/radial6"/>
    <dgm:cxn modelId="{19B18812-2537-4758-8224-F7629AC05626}" type="presParOf" srcId="{D0848483-E723-4B68-A669-E82609AC3D40}" destId="{1AAC9D84-154F-455B-AE43-B925269D0762}" srcOrd="19" destOrd="0" presId="urn:microsoft.com/office/officeart/2005/8/layout/radial6"/>
    <dgm:cxn modelId="{06EBB25C-2C1C-4C81-88E0-0A8CCCF65971}" type="presParOf" srcId="{D0848483-E723-4B68-A669-E82609AC3D40}" destId="{A199089B-F76B-460F-860B-68198346BD3B}" srcOrd="20" destOrd="0" presId="urn:microsoft.com/office/officeart/2005/8/layout/radial6"/>
    <dgm:cxn modelId="{2DE093C9-8813-4B6B-AB81-F46E2A4FD0BA}" type="presParOf" srcId="{D0848483-E723-4B68-A669-E82609AC3D40}" destId="{BE0EA3A1-4FB5-4043-B3C9-9B2AE801C70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EA3A1-4FB5-4043-B3C9-9B2AE801C708}">
      <dsp:nvSpPr>
        <dsp:cNvPr id="0" name=""/>
        <dsp:cNvSpPr/>
      </dsp:nvSpPr>
      <dsp:spPr>
        <a:xfrm>
          <a:off x="4013925" y="574034"/>
          <a:ext cx="4852800" cy="4852800"/>
        </a:xfrm>
        <a:prstGeom prst="blockArc">
          <a:avLst>
            <a:gd name="adj1" fmla="val 13114286"/>
            <a:gd name="adj2" fmla="val 16200000"/>
            <a:gd name="adj3" fmla="val 391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68B3CF-F2B9-4277-8B9F-EC3F55FAD062}">
      <dsp:nvSpPr>
        <dsp:cNvPr id="0" name=""/>
        <dsp:cNvSpPr/>
      </dsp:nvSpPr>
      <dsp:spPr>
        <a:xfrm>
          <a:off x="4013925" y="574034"/>
          <a:ext cx="4852800" cy="4852800"/>
        </a:xfrm>
        <a:prstGeom prst="blockArc">
          <a:avLst>
            <a:gd name="adj1" fmla="val 10028571"/>
            <a:gd name="adj2" fmla="val 13114286"/>
            <a:gd name="adj3" fmla="val 391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65AF83-7599-48D6-B20E-BCC20DA823D9}">
      <dsp:nvSpPr>
        <dsp:cNvPr id="0" name=""/>
        <dsp:cNvSpPr/>
      </dsp:nvSpPr>
      <dsp:spPr>
        <a:xfrm>
          <a:off x="4013925" y="574034"/>
          <a:ext cx="4852800" cy="4852800"/>
        </a:xfrm>
        <a:prstGeom prst="blockArc">
          <a:avLst>
            <a:gd name="adj1" fmla="val 6942857"/>
            <a:gd name="adj2" fmla="val 10028571"/>
            <a:gd name="adj3" fmla="val 391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F60D9A-7DDD-4D99-9EE4-4E43DD409895}">
      <dsp:nvSpPr>
        <dsp:cNvPr id="0" name=""/>
        <dsp:cNvSpPr/>
      </dsp:nvSpPr>
      <dsp:spPr>
        <a:xfrm>
          <a:off x="4013925" y="574034"/>
          <a:ext cx="4852800" cy="4852800"/>
        </a:xfrm>
        <a:prstGeom prst="blockArc">
          <a:avLst>
            <a:gd name="adj1" fmla="val 3857143"/>
            <a:gd name="adj2" fmla="val 6942857"/>
            <a:gd name="adj3" fmla="val 391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F610F9-A90D-4322-BBD1-96015BEE0481}">
      <dsp:nvSpPr>
        <dsp:cNvPr id="0" name=""/>
        <dsp:cNvSpPr/>
      </dsp:nvSpPr>
      <dsp:spPr>
        <a:xfrm>
          <a:off x="4013925" y="574034"/>
          <a:ext cx="4852800" cy="4852800"/>
        </a:xfrm>
        <a:prstGeom prst="blockArc">
          <a:avLst>
            <a:gd name="adj1" fmla="val 771429"/>
            <a:gd name="adj2" fmla="val 3857143"/>
            <a:gd name="adj3" fmla="val 391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949C6E-2048-42A1-AB00-E60280E09F9F}">
      <dsp:nvSpPr>
        <dsp:cNvPr id="0" name=""/>
        <dsp:cNvSpPr/>
      </dsp:nvSpPr>
      <dsp:spPr>
        <a:xfrm>
          <a:off x="4013925" y="574034"/>
          <a:ext cx="4852800" cy="4852800"/>
        </a:xfrm>
        <a:prstGeom prst="blockArc">
          <a:avLst>
            <a:gd name="adj1" fmla="val 19285714"/>
            <a:gd name="adj2" fmla="val 771429"/>
            <a:gd name="adj3" fmla="val 391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E0C54D-679F-418E-B693-E5A37DD4CAF2}">
      <dsp:nvSpPr>
        <dsp:cNvPr id="0" name=""/>
        <dsp:cNvSpPr/>
      </dsp:nvSpPr>
      <dsp:spPr>
        <a:xfrm>
          <a:off x="4013925" y="574034"/>
          <a:ext cx="4852800" cy="4852800"/>
        </a:xfrm>
        <a:prstGeom prst="blockArc">
          <a:avLst>
            <a:gd name="adj1" fmla="val 16200000"/>
            <a:gd name="adj2" fmla="val 19285714"/>
            <a:gd name="adj3" fmla="val 391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63929A-68A2-4B00-AFC1-62B50849E8A5}">
      <dsp:nvSpPr>
        <dsp:cNvPr id="0" name=""/>
        <dsp:cNvSpPr/>
      </dsp:nvSpPr>
      <dsp:spPr>
        <a:xfrm>
          <a:off x="5062063" y="1789741"/>
          <a:ext cx="2756524" cy="24213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 dirty="0">
            <a:solidFill>
              <a:srgbClr val="002060"/>
            </a:solidFill>
          </a:endParaRPr>
        </a:p>
      </dsp:txBody>
      <dsp:txXfrm>
        <a:off x="5465747" y="2144345"/>
        <a:ext cx="1949156" cy="1712180"/>
      </dsp:txXfrm>
    </dsp:sp>
    <dsp:sp modelId="{97D5D1DA-057D-46E7-AFF3-46F90C460FC3}">
      <dsp:nvSpPr>
        <dsp:cNvPr id="0" name=""/>
        <dsp:cNvSpPr/>
      </dsp:nvSpPr>
      <dsp:spPr>
        <a:xfrm>
          <a:off x="5570285" y="-119013"/>
          <a:ext cx="1740079" cy="14810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altLang="en-US" sz="2800" b="1" kern="12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rPr>
            <a:t>কম খরচ</a:t>
          </a:r>
          <a:endParaRPr lang="en-US" sz="2800" kern="1200" dirty="0">
            <a:solidFill>
              <a:srgbClr val="002060"/>
            </a:solidFill>
          </a:endParaRPr>
        </a:p>
      </dsp:txBody>
      <dsp:txXfrm>
        <a:off x="5825114" y="97875"/>
        <a:ext cx="1230421" cy="1047230"/>
      </dsp:txXfrm>
    </dsp:sp>
    <dsp:sp modelId="{15216FDF-B725-496A-B6CC-F61E77DA099E}">
      <dsp:nvSpPr>
        <dsp:cNvPr id="0" name=""/>
        <dsp:cNvSpPr/>
      </dsp:nvSpPr>
      <dsp:spPr>
        <a:xfrm>
          <a:off x="7368773" y="641122"/>
          <a:ext cx="1862972" cy="17521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বিজ্ঞান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গবেষণায়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endParaRPr lang="en-US" sz="28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41599" y="897715"/>
        <a:ext cx="1317320" cy="1238941"/>
      </dsp:txXfrm>
    </dsp:sp>
    <dsp:sp modelId="{8B0B7C41-5663-4E0D-9708-6790776563D0}">
      <dsp:nvSpPr>
        <dsp:cNvPr id="0" name=""/>
        <dsp:cNvSpPr/>
      </dsp:nvSpPr>
      <dsp:spPr>
        <a:xfrm>
          <a:off x="7949055" y="2615641"/>
          <a:ext cx="1621140" cy="18283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বান্ধব</a:t>
          </a:r>
          <a:endParaRPr lang="en-US" sz="32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86465" y="2883392"/>
        <a:ext cx="1146320" cy="1292816"/>
      </dsp:txXfrm>
    </dsp:sp>
    <dsp:sp modelId="{1B1809A7-216E-40E5-815A-5CD2F78788B7}">
      <dsp:nvSpPr>
        <dsp:cNvPr id="0" name=""/>
        <dsp:cNvSpPr/>
      </dsp:nvSpPr>
      <dsp:spPr>
        <a:xfrm>
          <a:off x="6623667" y="4325391"/>
          <a:ext cx="1697687" cy="16368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ডুকোমেন্ট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কন্ট্রোল</a:t>
          </a:r>
          <a:endParaRPr lang="en-US" sz="28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72288" y="4565095"/>
        <a:ext cx="1200445" cy="1157392"/>
      </dsp:txXfrm>
    </dsp:sp>
    <dsp:sp modelId="{D9A6B4A8-6E87-48B2-B1D3-A9BF307335FC}">
      <dsp:nvSpPr>
        <dsp:cNvPr id="0" name=""/>
        <dsp:cNvSpPr/>
      </dsp:nvSpPr>
      <dsp:spPr>
        <a:xfrm>
          <a:off x="4612648" y="4416898"/>
          <a:ext cx="1590981" cy="14537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তথ্যের</a:t>
          </a:r>
          <a:r>
            <a:rPr lang="en-US" sz="2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নিরাপত্তা</a:t>
          </a:r>
          <a:endParaRPr lang="en-US" sz="2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5642" y="4629800"/>
        <a:ext cx="1124993" cy="1027981"/>
      </dsp:txXfrm>
    </dsp:sp>
    <dsp:sp modelId="{771A44E1-4CB4-4300-8428-5877DA87D5A7}">
      <dsp:nvSpPr>
        <dsp:cNvPr id="0" name=""/>
        <dsp:cNvSpPr/>
      </dsp:nvSpPr>
      <dsp:spPr>
        <a:xfrm>
          <a:off x="3263731" y="2684245"/>
          <a:ext cx="1714586" cy="16911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কমপূজিতে</a:t>
          </a:r>
          <a:r>
            <a:rPr lang="en-US" sz="2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US" sz="2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4826" y="2931902"/>
        <a:ext cx="1212396" cy="1195795"/>
      </dsp:txXfrm>
    </dsp:sp>
    <dsp:sp modelId="{1AAC9D84-154F-455B-AE43-B925269D0762}">
      <dsp:nvSpPr>
        <dsp:cNvPr id="0" name=""/>
        <dsp:cNvSpPr/>
      </dsp:nvSpPr>
      <dsp:spPr>
        <a:xfrm>
          <a:off x="3596447" y="533243"/>
          <a:ext cx="1967886" cy="1967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আপডেট</a:t>
          </a:r>
          <a:endParaRPr lang="en-US" sz="28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84637" y="821433"/>
        <a:ext cx="1391506" cy="1391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227" y="1800147"/>
            <a:ext cx="8347872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27" y="3632608"/>
            <a:ext cx="8347872" cy="1425245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rgbClr val="5EEC3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5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C3C5AA0A-20A1-4EE8-9421-11FE212A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2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5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2003754"/>
            <a:ext cx="10994760" cy="4275733"/>
          </a:xfrm>
        </p:spPr>
        <p:txBody>
          <a:bodyPr/>
          <a:lstStyle>
            <a:lvl1pPr algn="l">
              <a:defRPr sz="3733">
                <a:solidFill>
                  <a:srgbClr val="333300"/>
                </a:solidFill>
              </a:defRPr>
            </a:lvl1pPr>
            <a:lvl2pPr algn="l">
              <a:defRPr>
                <a:solidFill>
                  <a:srgbClr val="333300"/>
                </a:solidFill>
              </a:defRPr>
            </a:lvl2pPr>
            <a:lvl3pPr algn="l">
              <a:defRPr>
                <a:solidFill>
                  <a:srgbClr val="333300"/>
                </a:solidFill>
              </a:defRPr>
            </a:lvl3pPr>
            <a:lvl4pPr algn="l">
              <a:defRPr>
                <a:solidFill>
                  <a:srgbClr val="333300"/>
                </a:solidFill>
              </a:defRPr>
            </a:lvl4pPr>
            <a:lvl5pPr algn="l"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1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19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3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578507"/>
            <a:ext cx="8347873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1"/>
            <a:ext cx="8347873" cy="4477808"/>
          </a:xfrm>
        </p:spPr>
        <p:txBody>
          <a:bodyPr/>
          <a:lstStyle>
            <a:lvl1pPr>
              <a:defRPr sz="3733"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6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1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44642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333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3021787"/>
            <a:ext cx="5386917" cy="2850495"/>
          </a:xfrm>
        </p:spPr>
        <p:txBody>
          <a:bodyPr/>
          <a:lstStyle>
            <a:lvl1pPr algn="ctr">
              <a:defRPr sz="3200">
                <a:solidFill>
                  <a:srgbClr val="333300"/>
                </a:solidFill>
              </a:defRPr>
            </a:lvl1pPr>
            <a:lvl2pPr algn="ctr">
              <a:defRPr sz="2667">
                <a:solidFill>
                  <a:srgbClr val="333300"/>
                </a:solidFill>
              </a:defRPr>
            </a:lvl2pPr>
            <a:lvl3pPr algn="ctr">
              <a:defRPr sz="2400">
                <a:solidFill>
                  <a:srgbClr val="333300"/>
                </a:solidFill>
              </a:defRPr>
            </a:lvl3pPr>
            <a:lvl4pPr algn="ctr">
              <a:defRPr sz="2133">
                <a:solidFill>
                  <a:srgbClr val="333300"/>
                </a:solidFill>
              </a:defRPr>
            </a:lvl4pPr>
            <a:lvl5pPr algn="ctr">
              <a:defRPr sz="2133">
                <a:solidFill>
                  <a:srgbClr val="3333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44642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333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3021787"/>
            <a:ext cx="5389033" cy="2850495"/>
          </a:xfrm>
        </p:spPr>
        <p:txBody>
          <a:bodyPr/>
          <a:lstStyle>
            <a:lvl1pPr algn="ctr">
              <a:defRPr sz="3200">
                <a:solidFill>
                  <a:srgbClr val="333300"/>
                </a:solidFill>
              </a:defRPr>
            </a:lvl1pPr>
            <a:lvl2pPr algn="ctr">
              <a:defRPr sz="2667">
                <a:solidFill>
                  <a:srgbClr val="333300"/>
                </a:solidFill>
              </a:defRPr>
            </a:lvl2pPr>
            <a:lvl3pPr algn="ctr">
              <a:defRPr sz="2400">
                <a:solidFill>
                  <a:srgbClr val="333300"/>
                </a:solidFill>
              </a:defRPr>
            </a:lvl3pPr>
            <a:lvl4pPr algn="ctr">
              <a:defRPr sz="2133">
                <a:solidFill>
                  <a:srgbClr val="333300"/>
                </a:solidFill>
              </a:defRPr>
            </a:lvl4pPr>
            <a:lvl5pPr algn="ctr">
              <a:defRPr sz="2133">
                <a:solidFill>
                  <a:srgbClr val="3333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6256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7C611F08-6AAC-43BB-9F22-B662A492496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6957" y="6567488"/>
            <a:ext cx="6096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8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72137">
            <a:off x="-300700" y="825207"/>
            <a:ext cx="7413263" cy="2273027"/>
          </a:xfrm>
        </p:spPr>
        <p:txBody>
          <a:bodyPr>
            <a:normAutofit/>
          </a:bodyPr>
          <a:lstStyle/>
          <a:p>
            <a:r>
              <a:rPr lang="en-US" sz="66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" y="4331882"/>
            <a:ext cx="7031181" cy="2812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42" y="1368136"/>
            <a:ext cx="38957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53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031169" y="600221"/>
            <a:ext cx="5267704" cy="62467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চলো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দেখি</a:t>
            </a:r>
            <a:endParaRPr lang="en-US" sz="40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64570"/>
              </p:ext>
            </p:extLst>
          </p:nvPr>
        </p:nvGraphicFramePr>
        <p:xfrm>
          <a:off x="3956050" y="3182938"/>
          <a:ext cx="42783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Packager Shell Object" showAsIcon="1" r:id="rId3" imgW="4278960" imgH="491040" progId="Package">
                  <p:embed/>
                </p:oleObj>
              </mc:Choice>
              <mc:Fallback>
                <p:oleObj name="Packager Shell Object" showAsIcon="1" r:id="rId3" imgW="42789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6050" y="3182938"/>
                        <a:ext cx="427831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4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488369" y="55301"/>
            <a:ext cx="6957958" cy="62804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086" y="4984248"/>
            <a:ext cx="11098120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সার্ভার।যেখানে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নেটয়ার্কের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ডেটা,সফটওয়্যার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মেমরি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ভাগাভাগি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842009"/>
            <a:ext cx="5771463" cy="39835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1" y="842009"/>
            <a:ext cx="5355305" cy="39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488369" y="55301"/>
            <a:ext cx="6957958" cy="62804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086" y="4821382"/>
            <a:ext cx="11098120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বিনামূল্যে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পারে।প্রয়োজন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পারে।যাকে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ক্লাউড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858982"/>
            <a:ext cx="5288533" cy="3786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6" y="858982"/>
            <a:ext cx="5809587" cy="37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8"/>
            <a:ext cx="5996718" cy="71405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কম্পিউটিংয়ের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সার্ভিস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সমূহ</a:t>
            </a:r>
            <a:endParaRPr lang="en-US" sz="40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348" y="4205834"/>
            <a:ext cx="11104869" cy="206210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অবকাঠামেগত সেবা (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Infrastructure as a Service-IaaS): </a:t>
            </a:r>
            <a:r>
              <a:rPr lang="as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 সার্ভারের উপরে যে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 চালানো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সেগুলোই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ন্টরা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ভাড়া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মেশিনে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ইচ্ছামতো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বসাতে পারে।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ব্যাপারটা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বসাইটের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একটি কম্পিউটার দূর থেকে চালানোর মতো। কোন ধরনের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বসানো হবে, কীভাবে কাজ চালানো হবে, কম্পিউটারগুলো কীভাবে নিজেদের মধ্যে যোগাযোগ করবে, সবকিছু ব্যবহারকারী নিজের ইচ্ছামত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িয়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ন্ত্রণ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পারে।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47" y="780481"/>
            <a:ext cx="7404470" cy="32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17113"/>
            <a:ext cx="5891159" cy="564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কম্পিউটিংয়ের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সার্ভিস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সমূহ</a:t>
            </a:r>
            <a:endParaRPr lang="en-US" sz="40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852" y="4336472"/>
            <a:ext cx="11625039" cy="224676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প্ল্যাটফর্মভিত্তিক সেবা (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Platform as a Service-PaaS):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সরাসরি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প্ল্যাটফর্ম, যার উপরে ব্যবহারকারী অ্যাপ্লিকেশন তৈরি করতে পারে। ক্লাউড প্রোভাইডার এখানে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মেশিনগুলোর উপরে আরেকটা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করতে পারে। ব্যবহারকারী  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Application Programming Interface-API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এই প্ল্যাটফর্ম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সার্ভিস কনফিগার ও ব্যবহার করতে পারে। গুগলের অ্যাপ ইঞ্জিন এর একটা উদাহরণ।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44" y="581891"/>
            <a:ext cx="10072254" cy="36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8"/>
            <a:ext cx="5877304" cy="4980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spc="50" dirty="0" err="1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3600" b="1" spc="50" dirty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কম্পিউটিংয়ের</a:t>
            </a:r>
            <a:r>
              <a:rPr lang="en-US" sz="36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সার্ভিস</a:t>
            </a:r>
            <a:r>
              <a:rPr lang="en-US" sz="36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সমূহ</a:t>
            </a:r>
            <a:endParaRPr lang="en-US" sz="36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253" y="4402848"/>
            <a:ext cx="11403366" cy="200054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as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</a:t>
            </a:r>
            <a:r>
              <a:rPr lang="as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 (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Software as a Service-SaaS):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ক্লাউডভিত্তিক এমন একটা সেবা, যেখানে ইউজার ক্লাউডের উপরে চলছে এমন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করছে। উদাহরণ হিসেবে 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Google Docs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কথাই ধরা যাক।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Google 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Docs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অফিসের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কাজই করা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(যেমন- ডকুমেন্ট,  স্প্রেডশীট, প্রেজেন্টেশন)।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হলো, ব্যবহারকারীকে সিপিইউ বা স্টোরেজের অবস্থান, কনফিগারেশন প্রভৃতি জানা কিংবা রক্ষণাবেক্ষণ করার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814954"/>
            <a:ext cx="7730836" cy="32998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80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30968"/>
            <a:ext cx="5996718" cy="6523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কম্পিউটিংয়ের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সার্ভিস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সমূহ</a:t>
            </a:r>
            <a:endParaRPr lang="en-US" sz="40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775" y="4359204"/>
            <a:ext cx="11389698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as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 </a:t>
            </a:r>
            <a:r>
              <a:rPr lang="as-IN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Network as a Service-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NaaS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সেবাটি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ব্যবহারকারীকে আন্তঃক্লাউড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ট্রান্সপোর্ট কানেকটিভিটি সুবিধা প্রদান করে। এটি ব্যবহৃত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কম্পিউটার রিসোর্স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ব্যবহারকারীকে রিসোর্স ব্যবহারের সর্বোচ্চ সুবিধা নিশ্চিত করে। এই সার্ভিসের বিভিন্ন মডেলের মধ্যে 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VPN (Virtual Private Network),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BoD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(Bandwidth on Demand), Mobile Network Virtualization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9" y="865656"/>
            <a:ext cx="5927156" cy="3231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36" y="826009"/>
            <a:ext cx="4403662" cy="33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925609" y="209411"/>
            <a:ext cx="5996718" cy="6523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কম্পিউটিংয়ের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endParaRPr lang="en-US" sz="40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47582" y="1497775"/>
            <a:ext cx="8504782" cy="2679385"/>
            <a:chOff x="457200" y="1416389"/>
            <a:chExt cx="7651750" cy="1860211"/>
          </a:xfrm>
        </p:grpSpPr>
        <p:pic>
          <p:nvPicPr>
            <p:cNvPr id="10" name="Picture 2" descr="http://safeyoutubelikes.com/wp-content/uploads/2014/01/120605-404694-hotmail-logo-vertical-page.blocks_desktop_teas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35905"/>
              <a:ext cx="2491184" cy="1588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www.consumerwatchdog.org/sites/default/files/images/icon-gmai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416389"/>
              <a:ext cx="2012950" cy="1860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cdn.appstorm.net/windows.appstorm.net/authors/wilsonmark/yahoo_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792" y="1529659"/>
              <a:ext cx="1580800" cy="158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3533501" y="4784790"/>
            <a:ext cx="530928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ই-</a:t>
            </a:r>
            <a:r>
              <a:rPr lang="en-US" sz="4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en-US" sz="4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4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endParaRPr lang="en-US" sz="44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925609" y="209411"/>
            <a:ext cx="5996718" cy="6523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কম্পিউটিংয়ের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endParaRPr lang="en-US" sz="40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72698" y="1335728"/>
            <a:ext cx="10015880" cy="3206664"/>
            <a:chOff x="843218" y="4160101"/>
            <a:chExt cx="7459689" cy="1838094"/>
          </a:xfrm>
        </p:grpSpPr>
        <p:pic>
          <p:nvPicPr>
            <p:cNvPr id="15" name="Picture 8" descr="http://3.bp.blogspot.com/-YuDD_UjQlXs/Uc_--rl6-UI/AAAAAAAAAAY/xDo6SmEIZwc/s894/Pipilika-search-engin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18" y="4160101"/>
              <a:ext cx="2897318" cy="1739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s://www.ics.uci.edu/computing/bin/img/email/google/google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390071"/>
              <a:ext cx="1515880" cy="151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http://www.cliparthut.com/clip-arts/781/bing-icon-78195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182" y="4438698"/>
              <a:ext cx="2117725" cy="1559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3158452" y="5356849"/>
            <a:ext cx="642889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8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ইঞ্জিনে</a:t>
            </a:r>
            <a:r>
              <a:rPr lang="en-US" sz="48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48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খুঁজার</a:t>
            </a:r>
            <a:r>
              <a:rPr lang="en-US" sz="48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endParaRPr lang="en-US" sz="48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17113"/>
            <a:ext cx="5996718" cy="66623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কম্পিউটিংয়ের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সমূহ</a:t>
            </a:r>
            <a:endParaRPr lang="en-US" sz="40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6264397"/>
              </p:ext>
            </p:extLst>
          </p:nvPr>
        </p:nvGraphicFramePr>
        <p:xfrm>
          <a:off x="-641928" y="831931"/>
          <a:ext cx="12833928" cy="584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8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63929A-68A2-4B00-AFC1-62B50849E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C463929A-68A2-4B00-AFC1-62B50849E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463929A-68A2-4B00-AFC1-62B50849E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463929A-68A2-4B00-AFC1-62B50849E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D5D1DA-057D-46E7-AFF3-46F90C460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97D5D1DA-057D-46E7-AFF3-46F90C460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97D5D1DA-057D-46E7-AFF3-46F90C460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97D5D1DA-057D-46E7-AFF3-46F90C460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E0C54D-679F-418E-B693-E5A37DD4C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B2E0C54D-679F-418E-B693-E5A37DD4C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B2E0C54D-679F-418E-B693-E5A37DD4C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B2E0C54D-679F-418E-B693-E5A37DD4C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216FDF-B725-496A-B6CC-F61E77DA0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15216FDF-B725-496A-B6CC-F61E77DA0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15216FDF-B725-496A-B6CC-F61E77DA0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15216FDF-B725-496A-B6CC-F61E77DA0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949C6E-2048-42A1-AB00-E60280E09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C949C6E-2048-42A1-AB00-E60280E09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EC949C6E-2048-42A1-AB00-E60280E09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EC949C6E-2048-42A1-AB00-E60280E09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0B7C41-5663-4E0D-9708-679077656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8B0B7C41-5663-4E0D-9708-679077656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8B0B7C41-5663-4E0D-9708-679077656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B0B7C41-5663-4E0D-9708-679077656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F610F9-A90D-4322-BBD1-96015BEE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99F610F9-A90D-4322-BBD1-96015BEE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99F610F9-A90D-4322-BBD1-96015BEE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99F610F9-A90D-4322-BBD1-96015BEE0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1809A7-216E-40E5-815A-5CD2F7878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1B1809A7-216E-40E5-815A-5CD2F7878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1B1809A7-216E-40E5-815A-5CD2F7878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1B1809A7-216E-40E5-815A-5CD2F7878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F60D9A-7DDD-4D99-9EE4-4E43DD409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64F60D9A-7DDD-4D99-9EE4-4E43DD409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64F60D9A-7DDD-4D99-9EE4-4E43DD409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64F60D9A-7DDD-4D99-9EE4-4E43DD409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A6B4A8-6E87-48B2-B1D3-A9BF30733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D9A6B4A8-6E87-48B2-B1D3-A9BF30733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D9A6B4A8-6E87-48B2-B1D3-A9BF30733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D9A6B4A8-6E87-48B2-B1D3-A9BF30733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5AF83-7599-48D6-B20E-BCC20DA82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C565AF83-7599-48D6-B20E-BCC20DA82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C565AF83-7599-48D6-B20E-BCC20DA82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graphicEl>
                                              <a:dgm id="{C565AF83-7599-48D6-B20E-BCC20DA82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1A44E1-4CB4-4300-8428-5877DA87D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771A44E1-4CB4-4300-8428-5877DA87D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graphicEl>
                                              <a:dgm id="{771A44E1-4CB4-4300-8428-5877DA87D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graphicEl>
                                              <a:dgm id="{771A44E1-4CB4-4300-8428-5877DA87D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68B3CF-F2B9-4277-8B9F-EC3F55FAD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graphicEl>
                                              <a:dgm id="{FA68B3CF-F2B9-4277-8B9F-EC3F55FAD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graphicEl>
                                              <a:dgm id="{FA68B3CF-F2B9-4277-8B9F-EC3F55FAD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FA68B3CF-F2B9-4277-8B9F-EC3F55FAD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AC9D84-154F-455B-AE43-B925269D0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graphicEl>
                                              <a:dgm id="{1AAC9D84-154F-455B-AE43-B925269D0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graphicEl>
                                              <a:dgm id="{1AAC9D84-154F-455B-AE43-B925269D0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graphicEl>
                                              <a:dgm id="{1AAC9D84-154F-455B-AE43-B925269D0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0EA3A1-4FB5-4043-B3C9-9B2AE801C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BE0EA3A1-4FB5-4043-B3C9-9B2AE801C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BE0EA3A1-4FB5-4043-B3C9-9B2AE801C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BE0EA3A1-4FB5-4043-B3C9-9B2AE801C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Graphic spid="5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970665" y="461895"/>
            <a:ext cx="5681864" cy="122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43277" y="3560453"/>
            <a:ext cx="5641885" cy="3572364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শিক্ষক,বীরগাঁও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ব্রাক্ষণবাড়িয়া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০১৬৭৩১৯৭৯০০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3200" dirty="0" smtClean="0"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Eজেলা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অ্যাম্বাসেডর,ব্রাহ্মণবাড়িয়া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arifislam775@gmail.com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6386945" y="3829416"/>
            <a:ext cx="5333270" cy="246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অধ্যায়ঃ2য়,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পাঠ-11,সময়ঃ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৫০মিনিট</a:t>
            </a: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তাঁরিখঃ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-০৪-২০২০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31" y="1486254"/>
            <a:ext cx="2017776" cy="2005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5" y="1349618"/>
            <a:ext cx="2069781" cy="24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741457" y="654319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925609" y="209411"/>
            <a:ext cx="5996718" cy="6523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endParaRPr lang="en-US" sz="40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5803" y="1306699"/>
            <a:ext cx="11082828" cy="4826815"/>
            <a:chOff x="345803" y="1306699"/>
            <a:chExt cx="11082828" cy="4826815"/>
          </a:xfrm>
        </p:grpSpPr>
        <p:sp>
          <p:nvSpPr>
            <p:cNvPr id="20" name="Rectangle 19"/>
            <p:cNvSpPr/>
            <p:nvPr/>
          </p:nvSpPr>
          <p:spPr>
            <a:xfrm>
              <a:off x="345803" y="2884861"/>
              <a:ext cx="5268833" cy="7078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4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সামাজিক</a:t>
              </a:r>
              <a:r>
                <a:rPr lang="en-US" sz="4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নেটওয়ার্কের</a:t>
              </a:r>
              <a:r>
                <a:rPr lang="en-US" sz="4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endParaRPr lang="en-US" sz="4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963886" y="1306699"/>
              <a:ext cx="6464745" cy="4826815"/>
              <a:chOff x="2899615" y="1751012"/>
              <a:chExt cx="3177335" cy="353126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899615" y="4912945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11" name="Picture 6" descr="http://geekfairy.co.uk/wp-content/uploads/2013/02/Coloured-Social-Media-Icons-Round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9450" y="1751012"/>
                <a:ext cx="2857500" cy="2857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345803" y="1076515"/>
            <a:ext cx="11396254" cy="4351827"/>
            <a:chOff x="345803" y="1076515"/>
            <a:chExt cx="11396254" cy="4351827"/>
          </a:xfrm>
        </p:grpSpPr>
        <p:sp>
          <p:nvSpPr>
            <p:cNvPr id="12" name="Rectangle 11"/>
            <p:cNvSpPr/>
            <p:nvPr/>
          </p:nvSpPr>
          <p:spPr>
            <a:xfrm>
              <a:off x="345803" y="2883212"/>
              <a:ext cx="5268833" cy="70788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40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ই-</a:t>
              </a:r>
              <a:r>
                <a:rPr lang="en-US" sz="4000" dirty="0" err="1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মেইলের</a:t>
              </a:r>
              <a:r>
                <a:rPr lang="en-US" sz="40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endParaRPr lang="en-US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636" y="1076515"/>
              <a:ext cx="6127421" cy="435182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45803" y="1112032"/>
            <a:ext cx="11396254" cy="4316310"/>
            <a:chOff x="345803" y="1112032"/>
            <a:chExt cx="11396254" cy="4316310"/>
          </a:xfrm>
        </p:grpSpPr>
        <p:sp>
          <p:nvSpPr>
            <p:cNvPr id="13" name="Rectangle 12"/>
            <p:cNvSpPr/>
            <p:nvPr/>
          </p:nvSpPr>
          <p:spPr>
            <a:xfrm>
              <a:off x="345803" y="2881563"/>
              <a:ext cx="5268833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4000" dirty="0" err="1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টেলিফোনের</a:t>
              </a:r>
              <a:r>
                <a:rPr lang="en-US" sz="40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endParaRPr lang="en-US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636" y="1112032"/>
              <a:ext cx="6127421" cy="431631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45803" y="1076514"/>
            <a:ext cx="11396254" cy="4552167"/>
            <a:chOff x="345803" y="1076514"/>
            <a:chExt cx="11396254" cy="4552167"/>
          </a:xfrm>
        </p:grpSpPr>
        <p:sp>
          <p:nvSpPr>
            <p:cNvPr id="18" name="Rectangle 17"/>
            <p:cNvSpPr/>
            <p:nvPr/>
          </p:nvSpPr>
          <p:spPr>
            <a:xfrm>
              <a:off x="345803" y="2897726"/>
              <a:ext cx="5268833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4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ভিডিও</a:t>
              </a:r>
              <a:r>
                <a:rPr lang="en-US" sz="4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কলের</a:t>
              </a:r>
              <a:r>
                <a:rPr lang="en-US" sz="4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endParaRPr lang="en-US" sz="4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636" y="1076514"/>
              <a:ext cx="6127421" cy="455216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45803" y="1076512"/>
            <a:ext cx="11423034" cy="4561181"/>
            <a:chOff x="345803" y="1076512"/>
            <a:chExt cx="11423034" cy="4561181"/>
          </a:xfrm>
        </p:grpSpPr>
        <p:sp>
          <p:nvSpPr>
            <p:cNvPr id="19" name="Rectangle 18"/>
            <p:cNvSpPr/>
            <p:nvPr/>
          </p:nvSpPr>
          <p:spPr>
            <a:xfrm>
              <a:off x="345803" y="2881563"/>
              <a:ext cx="5268833" cy="70788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4000" dirty="0" err="1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ফাইল</a:t>
              </a:r>
              <a:r>
                <a:rPr lang="en-US" sz="40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প্রক্রিয়ার</a:t>
              </a:r>
              <a:r>
                <a:rPr lang="en-US" sz="40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endParaRPr lang="en-US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23" name="Picture 8" descr="http://i.istockimg.com/file_thumbview_approve/57020600/3/stock-illustration-57020600-vector-order-processing-ico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635" y="1076512"/>
              <a:ext cx="6154202" cy="456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31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741457" y="654319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925609" y="209411"/>
            <a:ext cx="5996718" cy="6523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বিনোদন</a:t>
            </a:r>
            <a:endParaRPr lang="en-US" sz="40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5620" y="4182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934" y="5342489"/>
            <a:ext cx="5268833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আগে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মানুষকে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সিনেমা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দেখার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সিনেমা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যেতে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হতো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1861" y="5280933"/>
            <a:ext cx="5939853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ডাউনলোড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4" descr="http://a5.mzstatic.com/us/r30/Purple5/v4/7a/7a/bc/7a7abced-55f3-99f0-52ff-07881581e748/icon175x1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0"/>
          <a:stretch/>
        </p:blipFill>
        <p:spPr bwMode="auto">
          <a:xfrm>
            <a:off x="6371771" y="1306699"/>
            <a:ext cx="5181599" cy="3245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2" descr="https://encrypted-tbn1.gstatic.com/images?q=tbn:ANd9GcTVu55mc-cQkgNeePWg5A0DD82Au0npIkBhWcKgVnmG1UaCZmWMZ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7" y="1122217"/>
            <a:ext cx="5450580" cy="402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7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741457" y="654319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925609" y="209411"/>
            <a:ext cx="5996718" cy="6523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বিনোদন</a:t>
            </a:r>
            <a:endParaRPr lang="en-US" sz="40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5620" y="4182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934" y="5357878"/>
            <a:ext cx="5268833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সিনেমা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সিডি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প্লেয়ার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কিনে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হতো</a:t>
            </a:r>
            <a:endParaRPr lang="en-US" sz="3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2400" y="5302458"/>
            <a:ext cx="5939853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You Tube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6" descr="http://geekfairy.co.uk/wp-content/uploads/2013/02/Coloured-Social-Media-Icons-Rou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6" t="67406"/>
          <a:stretch/>
        </p:blipFill>
        <p:spPr bwMode="auto">
          <a:xfrm>
            <a:off x="6711482" y="1061532"/>
            <a:ext cx="4200015" cy="41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www.southernadvantage.com/images/P/JVC-SRVS10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37" y="1667915"/>
            <a:ext cx="3502840" cy="307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741457" y="654319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925609" y="209411"/>
            <a:ext cx="6855700" cy="6523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রাষ্ট্র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পরিচালনা</a:t>
            </a:r>
            <a:endParaRPr lang="en-US" sz="40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5620" y="4182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55586" y="5457661"/>
            <a:ext cx="7125723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পৃথিবীতে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মূল্যবান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তথ্য</a:t>
            </a:r>
            <a:endParaRPr lang="en-US" sz="4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4" y="1061532"/>
            <a:ext cx="5298374" cy="4013754"/>
          </a:xfrm>
          <a:prstGeom prst="rect">
            <a:avLst/>
          </a:prstGeom>
        </p:spPr>
      </p:pic>
      <p:pic>
        <p:nvPicPr>
          <p:cNvPr id="9" name="Picture 4" descr="https://cdn4.iconfinder.com/data/icons/LUMINA/database/png/400/datab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38" y="1244166"/>
            <a:ext cx="6432462" cy="35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741457" y="654319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925609" y="209411"/>
            <a:ext cx="6855700" cy="6523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রাষ্ট্র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পরিচালনা</a:t>
            </a:r>
            <a:endParaRPr lang="en-US" sz="40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5620" y="4182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3322" y="5465957"/>
            <a:ext cx="10617077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dirty="0" err="1">
                <a:latin typeface="Nikosh" pitchFamily="2" charset="0"/>
                <a:cs typeface="Nikosh" pitchFamily="2" charset="0"/>
              </a:rPr>
              <a:t>যুদ্ধে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অস্ত্রশস্ত্র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পাঠানোর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হয়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4" descr="http://weaponsman.com/wp-content/uploads/2012/01/800px-M4w-a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1" y="1306699"/>
            <a:ext cx="5070218" cy="40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2" y="1628097"/>
            <a:ext cx="5809549" cy="336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উন্মুক্তকরণ</a:t>
            </a:r>
            <a:endParaRPr lang="en-US" sz="36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800" y="5260251"/>
            <a:ext cx="10609945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20" y="886694"/>
            <a:ext cx="5298375" cy="4308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7" y="886692"/>
            <a:ext cx="5837285" cy="430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851198" y="109753"/>
            <a:ext cx="4281420" cy="901629"/>
          </a:xfrm>
          <a:prstGeom prst="roundRect">
            <a:avLst/>
          </a:prstGeom>
          <a:solidFill>
            <a:srgbClr val="00B05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6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60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6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60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102" y="5146511"/>
            <a:ext cx="11961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১.কম্পিউটার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যেতে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একটি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01" y="1346755"/>
            <a:ext cx="6524213" cy="36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851198" y="109753"/>
            <a:ext cx="4281420" cy="901629"/>
          </a:xfrm>
          <a:prstGeom prst="roundRect">
            <a:avLst/>
          </a:prstGeom>
          <a:solidFill>
            <a:srgbClr val="00B05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792" y="4675457"/>
            <a:ext cx="11961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১.</a:t>
            </a:r>
            <a:r>
              <a:rPr lang="as-IN" sz="3600" dirty="0" smtClean="0"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কম্পিউটিং-এর মাধ্যমে তুমি কোন তথ্য </a:t>
            </a:r>
            <a:r>
              <a:rPr lang="as-IN" sz="3600" dirty="0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 smtClean="0">
                <a:latin typeface="Nikosh" pitchFamily="2" charset="0"/>
                <a:cs typeface="Nikosh" pitchFamily="2" charset="0"/>
              </a:rPr>
              <a:t>ভাবে 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শেয়ার করতে পারবে</a:t>
            </a:r>
            <a:r>
              <a:rPr lang="as-IN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২.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ফেইসবুক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দেয়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৩.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ইউটিউব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উপকৃত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0" y="1426138"/>
            <a:ext cx="2909332" cy="256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1" y="1205345"/>
            <a:ext cx="3839247" cy="3470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15" y="1449764"/>
            <a:ext cx="3367385" cy="278731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518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48" y="1808848"/>
            <a:ext cx="3986784" cy="2292096"/>
          </a:xfrm>
          <a:prstGeom prst="rect">
            <a:avLst/>
          </a:prstGeom>
        </p:spPr>
      </p:pic>
      <p:sp>
        <p:nvSpPr>
          <p:cNvPr id="3" name="Regular Pentagon 2"/>
          <p:cNvSpPr/>
          <p:nvPr/>
        </p:nvSpPr>
        <p:spPr bwMode="auto">
          <a:xfrm>
            <a:off x="4019481" y="277089"/>
            <a:ext cx="3600519" cy="1531759"/>
          </a:xfrm>
          <a:prstGeom prst="pentagon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বাড়ির</a:t>
            </a:r>
            <a:r>
              <a:rPr lang="en-US" sz="3600" b="1" dirty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কাজ</a:t>
            </a:r>
            <a:endParaRPr lang="en-US" sz="3600" b="1" dirty="0">
              <a:solidFill>
                <a:schemeClr val="bg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322" y="4405745"/>
            <a:ext cx="11295048" cy="138090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ছাড়া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69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9049" y="5137967"/>
            <a:ext cx="146944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99" y="609600"/>
            <a:ext cx="4212214" cy="41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92727" y="5158775"/>
            <a:ext cx="10394269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629212"/>
            <a:ext cx="4613564" cy="4411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28" y="629212"/>
            <a:ext cx="61912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92727" y="5158775"/>
            <a:ext cx="10394269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732320"/>
            <a:ext cx="5976662" cy="4278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6" y="537553"/>
            <a:ext cx="4239491" cy="447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9" y="1309253"/>
            <a:ext cx="6511637" cy="4525963"/>
          </a:xfr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243753" y="0"/>
            <a:ext cx="56468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b="1" dirty="0">
              <a:ln w="6600">
                <a:noFill/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1813" y="3018237"/>
            <a:ext cx="54232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kern="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6600" b="1" kern="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kern="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endParaRPr lang="en-US" sz="6600" b="1" kern="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36542"/>
              </p:ext>
            </p:extLst>
          </p:nvPr>
        </p:nvGraphicFramePr>
        <p:xfrm>
          <a:off x="531861" y="1309253"/>
          <a:ext cx="4525048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Presentation" r:id="rId4" imgW="4762440" imgH="3571920" progId="PowerPoint.Show.12">
                  <p:embed/>
                </p:oleObj>
              </mc:Choice>
              <mc:Fallback>
                <p:oleObj name="Presentation" r:id="rId4" imgW="47624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861" y="1309253"/>
                        <a:ext cx="4525048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5941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 r="2865"/>
          <a:stretch/>
        </p:blipFill>
        <p:spPr>
          <a:xfrm>
            <a:off x="581892" y="1480807"/>
            <a:ext cx="11055926" cy="473891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783514" y="420111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80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72690" y="1967345"/>
            <a:ext cx="8298874" cy="2729347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BD" sz="2800" b="1" dirty="0" smtClean="0">
                <a:ln w="6350">
                  <a:noFill/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b="1" dirty="0" smtClean="0">
                <a:ln w="6350">
                  <a:noFill/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2800" b="1" dirty="0" smtClean="0">
                <a:ln w="6350">
                  <a:noFill/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  <a:b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২.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কম্পিউটিংয়ের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সার্ভিস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  <a:b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৩.বিনোদনে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  <a:b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৪.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সুবিধাসমূহ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8569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0996" y="5808849"/>
            <a:ext cx="7397101" cy="56938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3" b="65295"/>
          <a:stretch/>
        </p:blipFill>
        <p:spPr>
          <a:xfrm>
            <a:off x="1256388" y="931296"/>
            <a:ext cx="2245743" cy="20218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3" r="67552"/>
          <a:stretch/>
        </p:blipFill>
        <p:spPr>
          <a:xfrm>
            <a:off x="8149620" y="1210492"/>
            <a:ext cx="1854411" cy="12400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0" t="70353"/>
          <a:stretch/>
        </p:blipFill>
        <p:spPr>
          <a:xfrm>
            <a:off x="1170916" y="3474298"/>
            <a:ext cx="2624213" cy="2123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81" b="69816"/>
          <a:stretch/>
        </p:blipFill>
        <p:spPr>
          <a:xfrm>
            <a:off x="8696278" y="2976508"/>
            <a:ext cx="2737990" cy="234650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294604" y="1919547"/>
            <a:ext cx="2426464" cy="2699290"/>
            <a:chOff x="7330137" y="619253"/>
            <a:chExt cx="1489075" cy="1901416"/>
          </a:xfrm>
        </p:grpSpPr>
        <p:pic>
          <p:nvPicPr>
            <p:cNvPr id="16" name="Picture 4" descr="http://cyberhome.weebly.com/uploads/6/8/3/2/6832988/2198391.png?5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137" y="619253"/>
              <a:ext cx="1489075" cy="148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532809" y="2260507"/>
              <a:ext cx="762000" cy="2601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latin typeface="Nikosh" panose="02000000000000000000" pitchFamily="2" charset="0"/>
                  <a:cs typeface="Nikosh" panose="02000000000000000000" pitchFamily="2" charset="0"/>
                </a:rPr>
                <a:t>Desktop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5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003974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ক্লাউড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</a:t>
            </a:r>
            <a:endParaRPr lang="en-US" sz="36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897" y="5058270"/>
            <a:ext cx="10750976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সুবিধামতো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চাহিদানুযায়ী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ক্লাউড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73" y="817418"/>
            <a:ext cx="6134749" cy="410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6" y="58677"/>
            <a:ext cx="5267704" cy="62467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8691" y="4804044"/>
            <a:ext cx="7997331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13" y="1085623"/>
            <a:ext cx="3493008" cy="3456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15" y="1085623"/>
            <a:ext cx="3297382" cy="32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Sohel-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hel-10" id="{5B2D1FB9-1CC2-46A3-84E9-6A6FC860A635}" vid="{FDCF78FD-7799-4971-AAD4-35D23497CB47}"/>
    </a:ext>
  </a:extLst>
</a:theme>
</file>

<file path=ppt/theme/theme2.xml><?xml version="1.0" encoding="utf-8"?>
<a:theme xmlns:a="http://schemas.openxmlformats.org/drawingml/2006/main" name="Sohel-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hel-11" id="{9BF9AB9D-44B2-4ACA-888F-415CB7235B87}" vid="{55662D68-E154-4FEB-8856-9B26B822EF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Sohel-10</Template>
  <TotalTime>2282</TotalTime>
  <Words>647</Words>
  <Application>Microsoft Office PowerPoint</Application>
  <PresentationFormat>Widescreen</PresentationFormat>
  <Paragraphs>77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MS Gothic</vt:lpstr>
      <vt:lpstr>Arial</vt:lpstr>
      <vt:lpstr>Calibri</vt:lpstr>
      <vt:lpstr>Nikosh</vt:lpstr>
      <vt:lpstr>NikoshBAN</vt:lpstr>
      <vt:lpstr>Siyam Rupali</vt:lpstr>
      <vt:lpstr>Times New Roman</vt:lpstr>
      <vt:lpstr>Wingdings</vt:lpstr>
      <vt:lpstr>Sohel-10</vt:lpstr>
      <vt:lpstr>Sohel-11</vt:lpstr>
      <vt:lpstr>Presentation</vt:lpstr>
      <vt:lpstr>Packager Shell Object</vt:lpstr>
      <vt:lpstr>মাল্টিমিডিয়া ক্লাশে সবাইকে- 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শিক্ষার্থীরা…  ১. ক্লাউড কম্পিউটিং এর ধারণা বর্ণনা করতে পারবে; ২. ক্লাউড কম্পিউটিংয়ের সার্ভিস প্রক্রিয়া ব্যাখ্যা করতে পারবে; ৩.বিনোদনে নেটওয়ার্কের ব্যবহার বর্ণনা করতে পারবে; ৪. নেটওয়ার্ক ব্যবহারের সুবিধাসমূহ বর্ণনা করতে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সবাইকে-</dc:title>
  <dc:creator>RASEL</dc:creator>
  <cp:lastModifiedBy>RASEL</cp:lastModifiedBy>
  <cp:revision>443</cp:revision>
  <dcterms:created xsi:type="dcterms:W3CDTF">2018-09-05T04:55:53Z</dcterms:created>
  <dcterms:modified xsi:type="dcterms:W3CDTF">2020-04-22T08:08:05Z</dcterms:modified>
</cp:coreProperties>
</file>