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383" r:id="rId2"/>
    <p:sldId id="258" r:id="rId3"/>
    <p:sldId id="425" r:id="rId4"/>
    <p:sldId id="421" r:id="rId5"/>
    <p:sldId id="262" r:id="rId6"/>
    <p:sldId id="382" r:id="rId7"/>
    <p:sldId id="419" r:id="rId8"/>
    <p:sldId id="394" r:id="rId9"/>
    <p:sldId id="395" r:id="rId10"/>
    <p:sldId id="416" r:id="rId11"/>
    <p:sldId id="396" r:id="rId12"/>
    <p:sldId id="398" r:id="rId13"/>
    <p:sldId id="399" r:id="rId14"/>
    <p:sldId id="400" r:id="rId15"/>
    <p:sldId id="417" r:id="rId16"/>
    <p:sldId id="401" r:id="rId17"/>
    <p:sldId id="402" r:id="rId18"/>
    <p:sldId id="305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75"/>
    <a:srgbClr val="BC005E"/>
    <a:srgbClr val="4FB814"/>
    <a:srgbClr val="34790D"/>
    <a:srgbClr val="A20051"/>
    <a:srgbClr val="FF0984"/>
    <a:srgbClr val="600030"/>
    <a:srgbClr val="FF85C2"/>
    <a:srgbClr val="5E923A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9A44-B022-49C9-9B2B-EBD79D05EE3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1E83-4A2E-4BF1-BD84-59A8F735C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10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4.wdp"/><Relationship Id="rId5" Type="http://schemas.openxmlformats.org/officeDocument/2006/relationships/image" Target="../media/image31.png"/><Relationship Id="rId15" Type="http://schemas.microsoft.com/office/2007/relationships/hdphoto" Target="../media/hdphoto5.wdp"/><Relationship Id="rId10" Type="http://schemas.openxmlformats.org/officeDocument/2006/relationships/image" Target="../media/image36.png"/><Relationship Id="rId19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microsoft.com/office/2007/relationships/hdphoto" Target="../media/hdphoto8.wdp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2912" y="588563"/>
            <a:ext cx="59377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>
              <a:bevelT h="355600"/>
              <a:bevelB w="146050" h="13335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kern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kern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kern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kern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099" y="1604226"/>
            <a:ext cx="3611590" cy="1382784"/>
          </a:xfrm>
          <a:prstGeom prst="rect">
            <a:avLst/>
          </a:prstGeom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73" y="4057846"/>
            <a:ext cx="2691242" cy="14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62" y="3408570"/>
            <a:ext cx="2331775" cy="12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09593" y="2215349"/>
            <a:ext cx="11172814" cy="2287527"/>
            <a:chOff x="573101" y="2185716"/>
            <a:chExt cx="11172814" cy="2008835"/>
          </a:xfrm>
        </p:grpSpPr>
        <p:grpSp>
          <p:nvGrpSpPr>
            <p:cNvPr id="19" name="Group 18"/>
            <p:cNvGrpSpPr/>
            <p:nvPr/>
          </p:nvGrpSpPr>
          <p:grpSpPr>
            <a:xfrm>
              <a:off x="573101" y="2185716"/>
              <a:ext cx="11172814" cy="1195179"/>
              <a:chOff x="573101" y="2688217"/>
              <a:chExt cx="11172814" cy="243720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b="33291"/>
              <a:stretch/>
            </p:blipFill>
            <p:spPr>
              <a:xfrm>
                <a:off x="573101" y="2688217"/>
                <a:ext cx="11172814" cy="2437202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875843" y="2871740"/>
                <a:ext cx="10870072" cy="584775"/>
                <a:chOff x="875843" y="2871740"/>
                <a:chExt cx="10870072" cy="58477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379436" y="2871740"/>
                  <a:ext cx="536647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ড়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ৃ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য়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 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</a:t>
                  </a:r>
                  <a:r>
                    <a:rPr lang="as-IN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ো</a:t>
                  </a:r>
                  <a:r>
                    <a:rPr lang="en-US" sz="3200" b="1" dirty="0">
                      <a:ln w="0"/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?  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75843" y="2871740"/>
                  <a:ext cx="5447325" cy="584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ষ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ড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ে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ী 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ল</a:t>
                  </a:r>
                  <a:r>
                    <a:rPr lang="as-IN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ো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? </a:t>
                  </a:r>
                  <a:endPara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101" y="3236969"/>
              <a:ext cx="11172814" cy="5048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101" y="3689726"/>
              <a:ext cx="11172814" cy="50482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73101" y="1507463"/>
            <a:ext cx="1047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কর।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4053206"/>
            <a:ext cx="1828800" cy="28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882" y="224881"/>
            <a:ext cx="29530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FA887F-51DB-4F50-9A19-4C846396D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5330" y="2713219"/>
            <a:ext cx="4559509" cy="2123658"/>
          </a:xfrm>
          <a:prstGeom prst="rect">
            <a:avLst/>
          </a:prstGeom>
          <a:noFill/>
          <a:ln>
            <a:solidFill>
              <a:srgbClr val="60003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60003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5330" y="433439"/>
            <a:ext cx="4581993" cy="2123658"/>
          </a:xfrm>
          <a:prstGeom prst="rect">
            <a:avLst/>
          </a:prstGeom>
          <a:ln>
            <a:solidFill>
              <a:srgbClr val="34790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endParaRPr lang="en-US" dirty="0">
              <a:solidFill>
                <a:srgbClr val="34790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5330" y="5149121"/>
            <a:ext cx="4581993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খাদ্যের অভাব দেখা দিলে </a:t>
            </a:r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 দেয়। 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5731" y="77499"/>
            <a:ext cx="104931" cy="6700604"/>
          </a:xfrm>
          <a:prstGeom prst="rect">
            <a:avLst/>
          </a:prstGeom>
          <a:solidFill>
            <a:srgbClr val="A20051"/>
          </a:solidFill>
          <a:ln>
            <a:solidFill>
              <a:srgbClr val="BC005E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5" y="3612630"/>
            <a:ext cx="5703758" cy="3165472"/>
          </a:xfrm>
          <a:prstGeom prst="round2DiagRect">
            <a:avLst>
              <a:gd name="adj1" fmla="val 32724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257380"/>
            <a:ext cx="5588000" cy="3055445"/>
          </a:xfrm>
          <a:prstGeom prst="round2DiagRect">
            <a:avLst>
              <a:gd name="adj1" fmla="val 42763"/>
              <a:gd name="adj2" fmla="val 0"/>
            </a:avLst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727334" y="1110547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6337" y="5764674"/>
            <a:ext cx="176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5659" y="4422704"/>
            <a:ext cx="4758761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ফলে </a:t>
            </a:r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অভাব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5731" y="77499"/>
            <a:ext cx="104931" cy="6700604"/>
          </a:xfrm>
          <a:prstGeom prst="rect">
            <a:avLst/>
          </a:prstGeom>
          <a:solidFill>
            <a:srgbClr val="A2005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95659" y="393536"/>
            <a:ext cx="4758761" cy="1938992"/>
          </a:xfrm>
          <a:prstGeom prst="rect">
            <a:avLst/>
          </a:prstGeom>
          <a:ln>
            <a:solidFill>
              <a:srgbClr val="A20051"/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 সন্তানসংখ্যা বেশি হলে অনেক সময় মা-বাবার পক্ষে কী করা সম্ভব হয় না?</a:t>
            </a:r>
            <a:endParaRPr lang="en-US" sz="4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5659" y="2673658"/>
            <a:ext cx="475876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 জন্য পর্যাপ্ত পরিধেয় 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কেনা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3427801"/>
            <a:ext cx="5899600" cy="3062940"/>
          </a:xfrm>
          <a:prstGeom prst="snip2DiagRect">
            <a:avLst>
              <a:gd name="adj1" fmla="val 20924"/>
              <a:gd name="adj2" fmla="val 2156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C005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49277"/>
            <a:ext cx="5796569" cy="2853687"/>
          </a:xfrm>
          <a:prstGeom prst="snip2DiagRect">
            <a:avLst>
              <a:gd name="adj1" fmla="val 2040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C005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486380" y="3278141"/>
            <a:ext cx="1888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 কেনা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37207" y="5027998"/>
            <a:ext cx="1167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বস্ত্রের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5731" y="77499"/>
            <a:ext cx="104931" cy="6700604"/>
          </a:xfrm>
          <a:prstGeom prst="rect">
            <a:avLst/>
          </a:prstGeom>
          <a:solidFill>
            <a:srgbClr val="A2005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196901"/>
            <a:ext cx="6041035" cy="323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15124"/>
          <a:stretch/>
        </p:blipFill>
        <p:spPr bwMode="auto">
          <a:xfrm>
            <a:off x="299802" y="3532732"/>
            <a:ext cx="6041035" cy="3245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26942" y="968641"/>
            <a:ext cx="415514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 err="1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 err="1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cap="all" dirty="0">
                <a:ln/>
                <a:solidFill>
                  <a:srgbClr val="BC005E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cap="all" dirty="0">
              <a:ln/>
              <a:solidFill>
                <a:srgbClr val="BC005E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2813" y="4404666"/>
            <a:ext cx="435684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3666" y="2413338"/>
            <a:ext cx="415514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344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4053206"/>
            <a:ext cx="1828800" cy="28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75264" y="2692574"/>
            <a:ext cx="7747417" cy="2721264"/>
            <a:chOff x="2176072" y="1494076"/>
            <a:chExt cx="7747417" cy="272126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2176072" y="1494076"/>
              <a:ext cx="7747417" cy="2721264"/>
              <a:chOff x="2370944" y="1411025"/>
              <a:chExt cx="6544456" cy="272126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370944" y="1411025"/>
                <a:ext cx="6544456" cy="5546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370944" y="1958166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370944" y="2485595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370944" y="3034493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370944" y="3577653"/>
                <a:ext cx="6544456" cy="5546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02042" y="1497353"/>
              <a:ext cx="6895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b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4910" y="99136"/>
            <a:ext cx="3320945" cy="9233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/>
              <a:solidFill>
                <a:srgbClr val="FF09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0530" y="1788925"/>
            <a:ext cx="9537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bn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কর।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0530" y="1017258"/>
            <a:ext cx="8487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7D7005-98DE-4DBD-92BF-FF4D05EB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920" y="104932"/>
            <a:ext cx="12052094" cy="6753068"/>
          </a:xfrm>
          <a:prstGeom prst="rect">
            <a:avLst/>
          </a:prstGeom>
          <a:noFill/>
          <a:ln w="180975" cmpd="thickThin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 extrusionH="330200">
            <a:bevelT w="1028700" h="0" prst="slope"/>
            <a:bevelB w="247650" h="590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34782" y="104932"/>
            <a:ext cx="450315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60" y="776412"/>
            <a:ext cx="500656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360" y="959506"/>
            <a:ext cx="6196219" cy="5055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1F712-B539-42F2-88DD-73F9B01BD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779" y="897020"/>
            <a:ext cx="915399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খাদ্য, বস্ত্র, শিক্ষা ইত্যাদি মানুষের কোন ধরনের চাহিদা?</a:t>
            </a:r>
          </a:p>
          <a:p>
            <a:pPr lvl="0" algn="just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মৌলিক খ. মানবিক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সামাজিক ঘ. রাজনৈতিক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23" y="2078579"/>
            <a:ext cx="11078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কৃষি জমির পরিমাণ কমে যাচ্ছে কেন?</a:t>
            </a:r>
          </a:p>
          <a:p>
            <a:pPr lvl="0" algn="just"/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অতিরিক্ত জনসংখ্যার বসতি স্থাপনের জন্য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মাটির গুণাগুণ নষ্ট হয়ে যাওয়ার জন্য</a:t>
            </a:r>
          </a:p>
          <a:p>
            <a:pPr lvl="0" algn="just"/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কৃষি জমিতে লবণাক্ততা বৃদ্ধির জন্য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কৃষি জমিতে জলাবদ্ধতা সৃষ্টির জন্য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23" y="3785701"/>
            <a:ext cx="707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32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খ.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ঘ.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511"/>
            <a:ext cx="2743200" cy="83099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93623" y="1200021"/>
            <a:ext cx="514715" cy="561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3584216" y="4494818"/>
            <a:ext cx="535828" cy="584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80574" y="2452304"/>
            <a:ext cx="518409" cy="565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C9902A-40D3-4EB5-97DE-3E686BD46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71" y="284051"/>
            <a:ext cx="2803160" cy="1015663"/>
          </a:xfrm>
          <a:prstGeom prst="rect">
            <a:avLst/>
          </a:prstGeom>
          <a:noFill/>
          <a:ln>
            <a:solidFill>
              <a:srgbClr val="A200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endParaRPr lang="en-US" sz="60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069" y="2196651"/>
            <a:ext cx="107779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89D7D-ADCD-4A0E-8134-87939286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78036" cy="4156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4661" y="2642094"/>
            <a:ext cx="8807841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৫জন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মেহমান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118" y="586904"/>
            <a:ext cx="544052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9C698-C6BF-4D8F-AC91-1265212C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79" y="465980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26" y="460423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48" y="418434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7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660" y="1732643"/>
            <a:ext cx="5125138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830" y="2189417"/>
            <a:ext cx="488552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দিলরুবা খানম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ধাদাশ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পুঠিয়া, রাজশাহী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7758" y="2434773"/>
            <a:ext cx="6023030" cy="286232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তৃতীয়</a:t>
            </a:r>
          </a:p>
          <a:p>
            <a:pPr algn="ctr"/>
            <a:r>
              <a:rPr lang="bn-BD" alt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১2 (</a:t>
            </a:r>
            <a:r>
              <a:rPr lang="as-IN" alt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ও প্রাকৃতিক পরিবেশ</a:t>
            </a:r>
            <a:r>
              <a:rPr lang="en-US" alt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s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জনসংখ্যা বৃদ্ধির প্রভাব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7254" y="452675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28" l="9794" r="8969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07" r="28167"/>
          <a:stretch/>
        </p:blipFill>
        <p:spPr bwMode="auto">
          <a:xfrm>
            <a:off x="4830425" y="2189417"/>
            <a:ext cx="1331383" cy="44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57F1BA-28C5-4FD3-986B-A12FB3DFB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51" y="980922"/>
            <a:ext cx="9000805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9" y="980922"/>
            <a:ext cx="8946422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9" y="935798"/>
            <a:ext cx="8919241" cy="4605517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0" y="944348"/>
            <a:ext cx="8916577" cy="4565333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8" y="980922"/>
            <a:ext cx="8973625" cy="463789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14" y="980922"/>
            <a:ext cx="9053660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17" y="937194"/>
            <a:ext cx="9053660" cy="45861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12" y="940116"/>
            <a:ext cx="9053674" cy="4623903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1" y="931567"/>
            <a:ext cx="9100280" cy="4625114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77" y="931568"/>
            <a:ext cx="9063106" cy="4625114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0" y="933052"/>
            <a:ext cx="9250227" cy="4643500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71450" prst="slope"/>
          </a:sp3d>
        </p:spPr>
      </p:pic>
      <p:sp>
        <p:nvSpPr>
          <p:cNvPr id="18" name="TextBox 17"/>
          <p:cNvSpPr txBox="1"/>
          <p:nvPr/>
        </p:nvSpPr>
        <p:spPr>
          <a:xfrm>
            <a:off x="0" y="6829"/>
            <a:ext cx="47394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Hexagon 30"/>
          <p:cNvSpPr/>
          <p:nvPr/>
        </p:nvSpPr>
        <p:spPr>
          <a:xfrm>
            <a:off x="648236" y="1569075"/>
            <a:ext cx="2524259" cy="1893194"/>
          </a:xfrm>
          <a:prstGeom prst="hexagon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A20051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2846230" y="2590798"/>
            <a:ext cx="2524259" cy="189319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2846227" y="622477"/>
            <a:ext cx="2524259" cy="1835239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648236" y="3614669"/>
            <a:ext cx="2524259" cy="1893194"/>
          </a:xfrm>
          <a:prstGeom prst="hexagon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7214315" y="680433"/>
            <a:ext cx="2524259" cy="1777284"/>
          </a:xfrm>
          <a:prstGeom prst="hexagon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5039927" y="1569076"/>
            <a:ext cx="2524259" cy="1864214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5039924" y="3537395"/>
            <a:ext cx="2524259" cy="1893194"/>
          </a:xfrm>
          <a:prstGeom prst="hexagon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/>
          <p:cNvSpPr/>
          <p:nvPr/>
        </p:nvSpPr>
        <p:spPr>
          <a:xfrm>
            <a:off x="7214315" y="2554308"/>
            <a:ext cx="2524259" cy="1893194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2846230" y="4599903"/>
            <a:ext cx="2524259" cy="1815920"/>
          </a:xfrm>
          <a:prstGeom prst="hexagon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7214315" y="4561266"/>
            <a:ext cx="2524259" cy="1893194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/>
          <p:cNvSpPr/>
          <p:nvPr/>
        </p:nvSpPr>
        <p:spPr>
          <a:xfrm>
            <a:off x="9367233" y="3537395"/>
            <a:ext cx="2524259" cy="1893194"/>
          </a:xfrm>
          <a:prstGeom prst="hexago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/>
          <p:cNvSpPr/>
          <p:nvPr/>
        </p:nvSpPr>
        <p:spPr>
          <a:xfrm>
            <a:off x="9457385" y="1540096"/>
            <a:ext cx="2524259" cy="1893194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984"/>
            </a:solidFill>
          </a:ln>
          <a:effectLst>
            <a:innerShdw blurRad="63500" dir="135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 extrusionH="133350" contourW="12700">
            <a:bevelT w="107950" h="317500" prst="slope"/>
            <a:bevelB w="171450" h="285750"/>
            <a:extrusionClr>
              <a:schemeClr val="tx1"/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23515" y="2150772"/>
            <a:ext cx="2498502" cy="14428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3593663"/>
            <a:ext cx="2128434" cy="32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96" y="1915291"/>
            <a:ext cx="4675681" cy="4617957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432809"/>
              </p:ext>
            </p:extLst>
          </p:nvPr>
        </p:nvGraphicFramePr>
        <p:xfrm>
          <a:off x="5125792" y="2427043"/>
          <a:ext cx="1493948" cy="89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6" imgW="871200" imgH="440280" progId="Package">
                  <p:embed/>
                </p:oleObj>
              </mc:Choice>
              <mc:Fallback>
                <p:oleObj name="Packager Shell Object" showAsIcon="1" r:id="rId6" imgW="8712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5792" y="2427043"/>
                        <a:ext cx="1493948" cy="89034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98318" y="1746911"/>
            <a:ext cx="1893756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 সম্পর্কিত আলোচনা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2737" y="576144"/>
            <a:ext cx="547470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একটা ভিডিও দেখি 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4E122-3058-4850-A83C-EA14B6923C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0935" y="1230249"/>
            <a:ext cx="49308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9541" y="2697682"/>
            <a:ext cx="4949779" cy="17543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জীবনে জনসংখ্যা বৃদ্ধির প্রভাব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11859-5B58-4939-BE7A-0090EBB42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45" y="952928"/>
            <a:ext cx="3161229" cy="5232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58EBD-EE88-4769-BADE-1B05923D9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249"/>
            <a:ext cx="4306957" cy="55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102" y="2571446"/>
            <a:ext cx="1109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১৮.১.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বৃদ্ধির প্রভাব </a:t>
            </a:r>
            <a:r>
              <a:rPr lang="en-US" sz="36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103" y="3259858"/>
            <a:ext cx="1096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103" y="1879369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77" y="4978368"/>
            <a:ext cx="1358123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3906189"/>
            <a:ext cx="1828800" cy="29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0" y="219251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EA53B6-F906-41BD-BABD-7CDE957B8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1" y="4687934"/>
            <a:ext cx="11696559" cy="21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" y="79174"/>
            <a:ext cx="11896021" cy="6662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3" y="3489175"/>
            <a:ext cx="3149206" cy="23111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55" y="2659027"/>
            <a:ext cx="2704762" cy="30476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40" y="1278533"/>
            <a:ext cx="3146843" cy="35457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83" y="804343"/>
            <a:ext cx="4115415" cy="4637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" y="1931831"/>
            <a:ext cx="2912187" cy="3910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14" y="3326625"/>
            <a:ext cx="3365505" cy="291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0" y="3953079"/>
            <a:ext cx="2465659" cy="2465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60" y="355203"/>
            <a:ext cx="2713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1440" y="22969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সমস্যাগুলোর মধ্যে জনসংখ্যা সমস্যা অন্যতম।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" y="4321492"/>
            <a:ext cx="1870675" cy="25365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9037" y="4271256"/>
            <a:ext cx="1038716" cy="24203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46" y="4924740"/>
            <a:ext cx="1288756" cy="18632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2" y="4098826"/>
            <a:ext cx="1134363" cy="16400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80" y="4409479"/>
            <a:ext cx="902081" cy="17050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0" y="4546506"/>
            <a:ext cx="1144968" cy="22710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2" y="4602758"/>
            <a:ext cx="700412" cy="13238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61" y="4192817"/>
            <a:ext cx="700412" cy="13238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754" y="5010172"/>
            <a:ext cx="2666944" cy="196687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2138" y="5141625"/>
            <a:ext cx="640070" cy="16001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88" y="4568200"/>
            <a:ext cx="653243" cy="163310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53" y="4098826"/>
            <a:ext cx="1161962" cy="1679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89" y="4617730"/>
            <a:ext cx="903897" cy="22597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47" y="4805427"/>
            <a:ext cx="1385584" cy="20032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68" y="4945262"/>
            <a:ext cx="961133" cy="1816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667" b="97833" l="7634" r="899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863" y="5389563"/>
            <a:ext cx="702853" cy="6438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80" y="5441430"/>
            <a:ext cx="1990402" cy="14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>
          <a:xfrm>
            <a:off x="114240" y="138257"/>
            <a:ext cx="11857219" cy="65473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B0F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98" y="-458544"/>
            <a:ext cx="10099768" cy="7144156"/>
          </a:xfrm>
          <a:prstGeom prst="rect">
            <a:avLst/>
          </a:prstGeom>
        </p:spPr>
      </p:pic>
      <p:pic>
        <p:nvPicPr>
          <p:cNvPr id="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98" y="2441345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6" y="62980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02" y="377902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62" y="310298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1" y="45370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90" y="396508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19" y="227527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51" y="303852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16" y="383563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45" y="170572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66" y="382453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37" y="369034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4" y="483132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70" y="415659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52" y="5363639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0" y="22950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2" y="246661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51" y="202679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63" y="528071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45" y="246661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58" y="349742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4" y="92457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man p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0" y="964422"/>
            <a:ext cx="316988" cy="3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5" y="3898202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73" y="350784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49" y="225006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92" y="307333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43" y="449721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33" y="443960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75" y="341526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21" y="507510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64" y="188479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46" y="461300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88" y="3588668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91" y="439334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73" y="52181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7" y="12923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90" y="376155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48" y="224159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40" y="1501974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33" y="2705298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43" y="3514142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23" y="384008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67" y="15308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55" y="2821975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21" y="395791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09" y="307649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90" y="5295538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27" y="113948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06" y="2296032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67" y="394573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06" y="342298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84" y="516908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19" y="359637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6" y="257609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68" y="269551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0" y="351383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09" y="140044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16" y="341474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19" y="3585022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60" y="454273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16" y="477367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70" y="158889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62" y="193626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mage result for man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94" y="2249446"/>
            <a:ext cx="376666" cy="4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44" y="1473179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84" y="277391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33" y="17113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86" y="3013252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14" y="120767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25" y="401721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22" y="534558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98" y="291211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84" y="316490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68" y="250817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man p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58" y="1536329"/>
            <a:ext cx="316988" cy="3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man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" y="859146"/>
            <a:ext cx="376666" cy="4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07" y="3980241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79" y="407974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90" y="435093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31" y="5069125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90" y="33458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50" y="151644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man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50" y="2631593"/>
            <a:ext cx="376666" cy="4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92" y="386769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69" y="284336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84" y="430614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89" y="499568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" y="80590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37" y="232971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05" y="404109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1" y="173160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2" y="301676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49" y="404659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9" y="142451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31" y="269214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66" y="41527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01" y="415272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8" y="370800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46" y="2229124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13" y="1703368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81" y="341474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06" y="257494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66" y="3208011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10" y="234020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90" y="4409585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10" y="326372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96" y="259300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34" y="930067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34" y="3527911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01" y="3960789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12" y="2821488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0" y="325262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34" y="277391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29" y="1979802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17" y="326818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1" y="95891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7" y="77661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27" y="338601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31" y="311844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73" y="2922796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8" y="425941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52" y="388229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15" y="338601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64" y="358469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82" y="292454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50" y="177018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44" y="94454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75" y="151750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30" y="2867939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1" y="1690488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93" y="1896569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43" y="290162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70" y="3930740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80" y="487227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50" y="514397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36" y="338800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25" y="199642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72" y="467334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51" y="349470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49" y="370029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41" y="2022574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04" y="349959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23" y="373953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96" y="484177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Image result for man p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57" y="3378081"/>
            <a:ext cx="367842" cy="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61" y="447010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40" y="3345824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35" y="2551709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65" y="235337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98" y="364523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33" y="3957918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79" y="3494703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56" y="234208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83" y="1580690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75" y="1806661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Image result for man p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3" y="3650327"/>
            <a:ext cx="346677" cy="4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7" y="209031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11" y="156662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2" y="397113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7" y="109390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8" y="2240217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35" y="183268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28" y="325886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77" y="445966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8" y="225497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15" y="4656622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29" y="4137187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24" y="296738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89" y="1624931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17" y="3258866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52" y="3253893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Image result for man p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41" y="3655058"/>
            <a:ext cx="330157" cy="3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2629275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08" y="2053995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Image result for man p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53" y="1185329"/>
            <a:ext cx="443095" cy="5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80" y="1884484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Image result for man p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99" y="1835853"/>
            <a:ext cx="321036" cy="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Image result for man png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40" y="3493493"/>
            <a:ext cx="239208" cy="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TextBox 195"/>
          <p:cNvSpPr txBox="1"/>
          <p:nvPr/>
        </p:nvSpPr>
        <p:spPr>
          <a:xfrm>
            <a:off x="8108907" y="1857507"/>
            <a:ext cx="3924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101454" y="1389603"/>
            <a:ext cx="365120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198" name="Rectangle 197"/>
          <p:cNvSpPr/>
          <p:nvPr/>
        </p:nvSpPr>
        <p:spPr>
          <a:xfrm>
            <a:off x="7915132" y="1936266"/>
            <a:ext cx="4149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। </a:t>
            </a:r>
            <a:endParaRPr lang="en-US" sz="2400" dirty="0"/>
          </a:p>
        </p:txBody>
      </p:sp>
      <p:sp>
        <p:nvSpPr>
          <p:cNvPr id="199" name="Rectangle 198"/>
          <p:cNvSpPr/>
          <p:nvPr/>
        </p:nvSpPr>
        <p:spPr>
          <a:xfrm>
            <a:off x="8195898" y="1554089"/>
            <a:ext cx="3876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4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750"/>
                            </p:stCondLst>
                            <p:childTnLst>
                              <p:par>
                                <p:cTn id="3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7" grpId="1"/>
      <p:bldP spid="198" grpId="0"/>
      <p:bldP spid="198" grpId="1"/>
      <p:bldP spid="199" grpId="0"/>
      <p:bldP spid="19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o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34" y="1996444"/>
            <a:ext cx="1221707" cy="12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963" y="1370103"/>
            <a:ext cx="6783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৫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িবে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১০জন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মেঝেতে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দড়িটাকে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28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২য়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দড়ির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িবে</a:t>
            </a:r>
            <a:r>
              <a:rPr lang="en-US" sz="28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১০জন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36323" y="279048"/>
            <a:ext cx="4345461" cy="59081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Image result for boy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55" y="1760604"/>
            <a:ext cx="666690" cy="17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10" y="2420201"/>
            <a:ext cx="1138635" cy="14047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570070" y="485464"/>
            <a:ext cx="2007054" cy="1409915"/>
            <a:chOff x="7686239" y="4102078"/>
            <a:chExt cx="1880407" cy="14186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286375" y="4102078"/>
              <a:ext cx="1280271" cy="853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8143439" y="4253251"/>
              <a:ext cx="1280271" cy="8545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7991039" y="4386149"/>
              <a:ext cx="1280271" cy="8545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7838639" y="4530617"/>
              <a:ext cx="1280271" cy="8545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7686239" y="4666231"/>
              <a:ext cx="1280271" cy="85453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8634" y="359975"/>
            <a:ext cx="2213260" cy="1412965"/>
          </a:xfrm>
          <a:prstGeom prst="rect">
            <a:avLst/>
          </a:prstGeom>
        </p:spPr>
      </p:pic>
      <p:sp>
        <p:nvSpPr>
          <p:cNvPr id="26" name="Rectangle: Rounded Corners 25"/>
          <p:cNvSpPr/>
          <p:nvPr/>
        </p:nvSpPr>
        <p:spPr>
          <a:xfrm>
            <a:off x="7892789" y="4292254"/>
            <a:ext cx="3684340" cy="141793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074" name="Picture 2" descr="Image result for boy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76" y="3543350"/>
            <a:ext cx="1988001" cy="22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946" y1="24265" x2="64865" y2="25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64729" y="3435585"/>
            <a:ext cx="1223058" cy="16588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15562"/>
          <a:stretch/>
        </p:blipFill>
        <p:spPr>
          <a:xfrm>
            <a:off x="8320399" y="4753676"/>
            <a:ext cx="880347" cy="5420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15562"/>
          <a:stretch/>
        </p:blipFill>
        <p:spPr>
          <a:xfrm>
            <a:off x="9724801" y="3526773"/>
            <a:ext cx="880347" cy="596314"/>
          </a:xfrm>
          <a:prstGeom prst="rect">
            <a:avLst/>
          </a:prstGeom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1839641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88" y="1512346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oy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779" y="2621221"/>
            <a:ext cx="666690" cy="13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30387" y="178054"/>
            <a:ext cx="728983" cy="609643"/>
            <a:chOff x="1020625" y="602977"/>
            <a:chExt cx="914400" cy="914400"/>
          </a:xfrm>
        </p:grpSpPr>
        <p:sp>
          <p:nvSpPr>
            <p:cNvPr id="35" name="Oval 34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054601" y="128932"/>
            <a:ext cx="10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224" y="792652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/>
          <a:srcRect l="3248" t="12103" r="2589" b="32850"/>
          <a:stretch/>
        </p:blipFill>
        <p:spPr>
          <a:xfrm>
            <a:off x="2305346" y="156684"/>
            <a:ext cx="5183290" cy="854372"/>
          </a:xfrm>
          <a:prstGeom prst="rect">
            <a:avLst/>
          </a:prstGeom>
          <a:ln>
            <a:noFill/>
          </a:ln>
        </p:spPr>
      </p:pic>
      <p:grpSp>
        <p:nvGrpSpPr>
          <p:cNvPr id="40" name="Group 39"/>
          <p:cNvGrpSpPr/>
          <p:nvPr/>
        </p:nvGrpSpPr>
        <p:grpSpPr>
          <a:xfrm>
            <a:off x="277224" y="5710186"/>
            <a:ext cx="11777417" cy="954107"/>
            <a:chOff x="414583" y="5567235"/>
            <a:chExt cx="11777417" cy="954107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414583" y="5595708"/>
              <a:ext cx="3379022" cy="458955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4583" y="5567235"/>
              <a:ext cx="117774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lvl="0" indent="-457200">
                <a:buFont typeface="Wingdings" panose="05000000000000000000" pitchFamily="2" charset="2"/>
                <a:buChar char="v"/>
              </a:pP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দড়ির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িসংখ্যক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প্রবেশ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করায়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ড়াবার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?</a:t>
              </a:r>
            </a:p>
          </p:txBody>
        </p:sp>
      </p:grpSp>
      <p:pic>
        <p:nvPicPr>
          <p:cNvPr id="45" name="Picture 6" descr="Image result for bo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23" y="4744175"/>
            <a:ext cx="1221707" cy="13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27" y="3162636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boy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615" y="4375370"/>
            <a:ext cx="666690" cy="1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615908" y="4116627"/>
            <a:ext cx="1768234" cy="1575856"/>
            <a:chOff x="4347977" y="4558042"/>
            <a:chExt cx="1967822" cy="140472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083" y="4558042"/>
              <a:ext cx="1575716" cy="140472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b="15562"/>
            <a:stretch/>
          </p:blipFill>
          <p:spPr>
            <a:xfrm>
              <a:off x="4347977" y="5024697"/>
              <a:ext cx="880347" cy="542042"/>
            </a:xfrm>
            <a:prstGeom prst="rect">
              <a:avLst/>
            </a:prstGeom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06" y="5081650"/>
              <a:ext cx="877887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916045" y="3143709"/>
            <a:ext cx="877887" cy="1721234"/>
            <a:chOff x="3344440" y="4099792"/>
            <a:chExt cx="877887" cy="1721234"/>
          </a:xfrm>
        </p:grpSpPr>
        <p:pic>
          <p:nvPicPr>
            <p:cNvPr id="43" name="Picture 4" descr="Image result for boy 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039" y="4099792"/>
              <a:ext cx="666690" cy="1721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440" y="4967021"/>
              <a:ext cx="877887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8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91" y="4173395"/>
            <a:ext cx="1570518" cy="14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4973</TotalTime>
  <Words>1104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Shifat Hossain</dc:creator>
  <cp:lastModifiedBy>Dilruba khatun</cp:lastModifiedBy>
  <cp:revision>433</cp:revision>
  <dcterms:created xsi:type="dcterms:W3CDTF">2017-03-22T05:52:33Z</dcterms:created>
  <dcterms:modified xsi:type="dcterms:W3CDTF">2020-04-21T19:05:19Z</dcterms:modified>
</cp:coreProperties>
</file>